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5" r:id="rId2"/>
    <p:sldMasterId id="2147483697" r:id="rId3"/>
    <p:sldMasterId id="2147483709" r:id="rId4"/>
    <p:sldMasterId id="2147483721" r:id="rId5"/>
  </p:sldMasterIdLst>
  <p:notesMasterIdLst>
    <p:notesMasterId r:id="rId16"/>
  </p:notesMasterIdLst>
  <p:sldIdLst>
    <p:sldId id="256" r:id="rId6"/>
    <p:sldId id="284" r:id="rId7"/>
    <p:sldId id="289" r:id="rId8"/>
    <p:sldId id="291" r:id="rId9"/>
    <p:sldId id="292" r:id="rId10"/>
    <p:sldId id="285" r:id="rId11"/>
    <p:sldId id="306" r:id="rId12"/>
    <p:sldId id="319" r:id="rId13"/>
    <p:sldId id="320" r:id="rId14"/>
    <p:sldId id="31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lli Sybel" initials="A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E00"/>
    <a:srgbClr val="ACD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p:scale>
          <a:sx n="65" d="100"/>
          <a:sy n="65" d="100"/>
        </p:scale>
        <p:origin x="-1314" y="-9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SNF Rehab</c:v>
                </c:pt>
              </c:strCache>
            </c:strRef>
          </c:tx>
          <c:spPr>
            <a:solidFill>
              <a:srgbClr val="00B050"/>
            </a:solidFill>
            <a:ln w="38100">
              <a:noFill/>
            </a:ln>
          </c:spPr>
          <c:invertIfNegative val="0"/>
          <c:cat>
            <c:strRef>
              <c:f>Sheet1!$A$2:$A$3</c:f>
              <c:strCache>
                <c:ptCount val="2"/>
                <c:pt idx="0">
                  <c:v>Baseline</c:v>
                </c:pt>
                <c:pt idx="1">
                  <c:v>Current</c:v>
                </c:pt>
              </c:strCache>
            </c:strRef>
          </c:cat>
          <c:val>
            <c:numRef>
              <c:f>Sheet1!$B$2:$B$3</c:f>
              <c:numCache>
                <c:formatCode>0.00%</c:formatCode>
                <c:ptCount val="2"/>
                <c:pt idx="0" formatCode="0%">
                  <c:v>0.74</c:v>
                </c:pt>
                <c:pt idx="1">
                  <c:v>0.14899999999999999</c:v>
                </c:pt>
              </c:numCache>
            </c:numRef>
          </c:val>
        </c:ser>
        <c:ser>
          <c:idx val="1"/>
          <c:order val="1"/>
          <c:tx>
            <c:strRef>
              <c:f>Sheet1!$C$1</c:f>
              <c:strCache>
                <c:ptCount val="1"/>
                <c:pt idx="0">
                  <c:v>ED Visit</c:v>
                </c:pt>
              </c:strCache>
            </c:strRef>
          </c:tx>
          <c:spPr>
            <a:solidFill>
              <a:srgbClr val="002060"/>
            </a:solidFill>
            <a:ln w="38100">
              <a:noFill/>
            </a:ln>
          </c:spPr>
          <c:invertIfNegative val="0"/>
          <c:cat>
            <c:strRef>
              <c:f>Sheet1!$A$2:$A$3</c:f>
              <c:strCache>
                <c:ptCount val="2"/>
                <c:pt idx="0">
                  <c:v>Baseline</c:v>
                </c:pt>
                <c:pt idx="1">
                  <c:v>Current</c:v>
                </c:pt>
              </c:strCache>
            </c:strRef>
          </c:cat>
          <c:val>
            <c:numRef>
              <c:f>Sheet1!$C$2:$C$3</c:f>
              <c:numCache>
                <c:formatCode>0.00%</c:formatCode>
                <c:ptCount val="2"/>
                <c:pt idx="0" formatCode="0%">
                  <c:v>0.33</c:v>
                </c:pt>
                <c:pt idx="1">
                  <c:v>0.11899999999999999</c:v>
                </c:pt>
              </c:numCache>
            </c:numRef>
          </c:val>
        </c:ser>
        <c:ser>
          <c:idx val="2"/>
          <c:order val="2"/>
          <c:tx>
            <c:strRef>
              <c:f>Sheet1!$D$1</c:f>
              <c:strCache>
                <c:ptCount val="1"/>
                <c:pt idx="0">
                  <c:v>Readmission</c:v>
                </c:pt>
              </c:strCache>
            </c:strRef>
          </c:tx>
          <c:spPr>
            <a:solidFill>
              <a:srgbClr val="FF0000"/>
            </a:solidFill>
            <a:ln w="38100" cmpd="sng">
              <a:noFill/>
            </a:ln>
          </c:spPr>
          <c:invertIfNegative val="0"/>
          <c:cat>
            <c:strRef>
              <c:f>Sheet1!$A$2:$A$3</c:f>
              <c:strCache>
                <c:ptCount val="2"/>
                <c:pt idx="0">
                  <c:v>Baseline</c:v>
                </c:pt>
                <c:pt idx="1">
                  <c:v>Current</c:v>
                </c:pt>
              </c:strCache>
            </c:strRef>
          </c:cat>
          <c:val>
            <c:numRef>
              <c:f>Sheet1!$D$2:$D$3</c:f>
              <c:numCache>
                <c:formatCode>0.00%</c:formatCode>
                <c:ptCount val="2"/>
                <c:pt idx="0" formatCode="0%">
                  <c:v>0.15</c:v>
                </c:pt>
                <c:pt idx="1">
                  <c:v>0.13900000000000001</c:v>
                </c:pt>
              </c:numCache>
            </c:numRef>
          </c:val>
        </c:ser>
        <c:dLbls>
          <c:showLegendKey val="0"/>
          <c:showVal val="0"/>
          <c:showCatName val="0"/>
          <c:showSerName val="0"/>
          <c:showPercent val="0"/>
          <c:showBubbleSize val="0"/>
        </c:dLbls>
        <c:gapWidth val="141"/>
        <c:axId val="133306624"/>
        <c:axId val="133324800"/>
      </c:barChart>
      <c:catAx>
        <c:axId val="133306624"/>
        <c:scaling>
          <c:orientation val="minMax"/>
        </c:scaling>
        <c:delete val="0"/>
        <c:axPos val="b"/>
        <c:numFmt formatCode="General" sourceLinked="0"/>
        <c:majorTickMark val="out"/>
        <c:minorTickMark val="none"/>
        <c:tickLblPos val="nextTo"/>
        <c:crossAx val="133324800"/>
        <c:crosses val="autoZero"/>
        <c:auto val="1"/>
        <c:lblAlgn val="ctr"/>
        <c:lblOffset val="100"/>
        <c:noMultiLvlLbl val="0"/>
      </c:catAx>
      <c:valAx>
        <c:axId val="133324800"/>
        <c:scaling>
          <c:orientation val="minMax"/>
        </c:scaling>
        <c:delete val="0"/>
        <c:axPos val="l"/>
        <c:majorGridlines/>
        <c:numFmt formatCode="0%" sourceLinked="1"/>
        <c:majorTickMark val="out"/>
        <c:minorTickMark val="none"/>
        <c:tickLblPos val="nextTo"/>
        <c:crossAx val="13330662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Readmissions By Home Care Status</a:t>
            </a:r>
            <a:endParaRPr lang="en-US" dirty="0"/>
          </a:p>
        </c:rich>
      </c:tx>
      <c:layout/>
      <c:overlay val="0"/>
    </c:title>
    <c:autoTitleDeleted val="0"/>
    <c:plotArea>
      <c:layout/>
      <c:barChart>
        <c:barDir val="col"/>
        <c:grouping val="clustered"/>
        <c:varyColors val="0"/>
        <c:ser>
          <c:idx val="0"/>
          <c:order val="0"/>
          <c:tx>
            <c:strRef>
              <c:f>Sheet1!$B$1</c:f>
              <c:strCache>
                <c:ptCount val="1"/>
                <c:pt idx="0">
                  <c:v>Readmission</c:v>
                </c:pt>
              </c:strCache>
            </c:strRef>
          </c:tx>
          <c:spPr>
            <a:solidFill>
              <a:schemeClr val="tx1"/>
            </a:solidFill>
            <a:ln>
              <a:solidFill>
                <a:srgbClr val="0070C0"/>
              </a:solidFill>
            </a:ln>
          </c:spPr>
          <c:invertIfNegative val="0"/>
          <c:dPt>
            <c:idx val="0"/>
            <c:invertIfNegative val="0"/>
            <c:bubble3D val="0"/>
            <c:spPr>
              <a:solidFill>
                <a:srgbClr val="C00000"/>
              </a:solidFill>
              <a:ln>
                <a:noFill/>
              </a:ln>
            </c:spPr>
          </c:dPt>
          <c:dPt>
            <c:idx val="1"/>
            <c:invertIfNegative val="0"/>
            <c:bubble3D val="0"/>
            <c:spPr>
              <a:solidFill>
                <a:srgbClr val="00B050"/>
              </a:solidFill>
              <a:ln>
                <a:solidFill>
                  <a:srgbClr val="00B050"/>
                </a:solidFill>
              </a:ln>
            </c:spPr>
          </c:dPt>
          <c:dPt>
            <c:idx val="2"/>
            <c:invertIfNegative val="0"/>
            <c:bubble3D val="0"/>
            <c:spPr>
              <a:solidFill>
                <a:srgbClr val="0070C0"/>
              </a:solidFill>
              <a:ln>
                <a:solidFill>
                  <a:srgbClr val="0070C0"/>
                </a:solidFill>
              </a:ln>
            </c:spPr>
          </c:dPt>
          <c:cat>
            <c:strRef>
              <c:f>Sheet1!$A$2:$A$4</c:f>
              <c:strCache>
                <c:ptCount val="3"/>
                <c:pt idx="0">
                  <c:v>No Home Care</c:v>
                </c:pt>
                <c:pt idx="1">
                  <c:v>Partner Home Care</c:v>
                </c:pt>
                <c:pt idx="2">
                  <c:v>Non-Partner Home Care</c:v>
                </c:pt>
              </c:strCache>
            </c:strRef>
          </c:cat>
          <c:val>
            <c:numRef>
              <c:f>Sheet1!$B$2:$B$4</c:f>
              <c:numCache>
                <c:formatCode>0.00%</c:formatCode>
                <c:ptCount val="3"/>
                <c:pt idx="0" formatCode="0%">
                  <c:v>0.46666659999999999</c:v>
                </c:pt>
                <c:pt idx="1">
                  <c:v>0.17910000000000001</c:v>
                </c:pt>
                <c:pt idx="2" formatCode="0%">
                  <c:v>0.42857000000000001</c:v>
                </c:pt>
              </c:numCache>
            </c:numRef>
          </c:val>
        </c:ser>
        <c:dLbls>
          <c:showLegendKey val="0"/>
          <c:showVal val="0"/>
          <c:showCatName val="0"/>
          <c:showSerName val="0"/>
          <c:showPercent val="0"/>
          <c:showBubbleSize val="0"/>
        </c:dLbls>
        <c:gapWidth val="150"/>
        <c:axId val="134633344"/>
        <c:axId val="134634880"/>
      </c:barChart>
      <c:catAx>
        <c:axId val="134633344"/>
        <c:scaling>
          <c:orientation val="minMax"/>
        </c:scaling>
        <c:delete val="0"/>
        <c:axPos val="b"/>
        <c:numFmt formatCode="General" sourceLinked="0"/>
        <c:majorTickMark val="out"/>
        <c:minorTickMark val="none"/>
        <c:tickLblPos val="nextTo"/>
        <c:crossAx val="134634880"/>
        <c:crosses val="autoZero"/>
        <c:auto val="1"/>
        <c:lblAlgn val="ctr"/>
        <c:lblOffset val="100"/>
        <c:noMultiLvlLbl val="0"/>
      </c:catAx>
      <c:valAx>
        <c:axId val="134634880"/>
        <c:scaling>
          <c:orientation val="minMax"/>
        </c:scaling>
        <c:delete val="0"/>
        <c:axPos val="l"/>
        <c:majorGridlines/>
        <c:numFmt formatCode="0%" sourceLinked="1"/>
        <c:majorTickMark val="out"/>
        <c:minorTickMark val="none"/>
        <c:tickLblPos val="nextTo"/>
        <c:crossAx val="134633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C2F29-FE88-410E-A566-BACD971A9D0D}" type="datetimeFigureOut">
              <a:rPr lang="en-US" smtClean="0"/>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20284-0C03-400A-991F-64E751E8CD69}" type="slidenum">
              <a:rPr lang="en-US" smtClean="0"/>
              <a:t>‹#›</a:t>
            </a:fld>
            <a:endParaRPr lang="en-US"/>
          </a:p>
        </p:txBody>
      </p:sp>
    </p:spTree>
    <p:extLst>
      <p:ext uri="{BB962C8B-B14F-4D97-AF65-F5344CB8AC3E}">
        <p14:creationId xmlns:p14="http://schemas.microsoft.com/office/powerpoint/2010/main" val="26718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0284-0C03-400A-991F-64E751E8CD69}" type="slidenum">
              <a:rPr lang="en-US" smtClean="0"/>
              <a:t>0</a:t>
            </a:fld>
            <a:endParaRPr lang="en-US"/>
          </a:p>
        </p:txBody>
      </p:sp>
    </p:spTree>
    <p:extLst>
      <p:ext uri="{BB962C8B-B14F-4D97-AF65-F5344CB8AC3E}">
        <p14:creationId xmlns:p14="http://schemas.microsoft.com/office/powerpoint/2010/main" val="87989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82094-EF2A-482B-95CE-2B7A2F94C191}" type="slidenum">
              <a:rPr lang="en-US" smtClean="0"/>
              <a:t>1</a:t>
            </a:fld>
            <a:endParaRPr lang="en-US"/>
          </a:p>
        </p:txBody>
      </p:sp>
    </p:spTree>
    <p:extLst>
      <p:ext uri="{BB962C8B-B14F-4D97-AF65-F5344CB8AC3E}">
        <p14:creationId xmlns:p14="http://schemas.microsoft.com/office/powerpoint/2010/main" val="230716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7D90-706C-4C7A-BF6B-AF773FBC027D}" type="slidenum">
              <a:rPr lang="en-US" smtClean="0"/>
              <a:t>8</a:t>
            </a:fld>
            <a:endParaRPr lang="en-US"/>
          </a:p>
        </p:txBody>
      </p:sp>
    </p:spTree>
    <p:extLst>
      <p:ext uri="{BB962C8B-B14F-4D97-AF65-F5344CB8AC3E}">
        <p14:creationId xmlns:p14="http://schemas.microsoft.com/office/powerpoint/2010/main" val="146255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owerpoint_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49"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6" name="Rectangle 2"/>
          <p:cNvSpPr>
            <a:spLocks noGrp="1" noChangeArrowheads="1"/>
          </p:cNvSpPr>
          <p:nvPr>
            <p:ph type="ctrTitle"/>
          </p:nvPr>
        </p:nvSpPr>
        <p:spPr>
          <a:xfrm>
            <a:off x="669073" y="2286000"/>
            <a:ext cx="7805854" cy="1143000"/>
          </a:xfrm>
        </p:spPr>
        <p:txBody>
          <a:bodyPr/>
          <a:lstStyle>
            <a:lvl1pPr algn="ctr">
              <a:defRPr sz="3600" b="0"/>
            </a:lvl1pPr>
          </a:lstStyle>
          <a:p>
            <a:r>
              <a:rPr lang="en-US" smtClean="0"/>
              <a:t>Click to edit Master title style</a:t>
            </a:r>
            <a:endParaRPr lang="en-US"/>
          </a:p>
        </p:txBody>
      </p:sp>
      <p:sp>
        <p:nvSpPr>
          <p:cNvPr id="185347" name="Rectangle 3"/>
          <p:cNvSpPr>
            <a:spLocks noGrp="1" noChangeArrowheads="1"/>
          </p:cNvSpPr>
          <p:nvPr>
            <p:ph type="subTitle" idx="1"/>
          </p:nvPr>
        </p:nvSpPr>
        <p:spPr>
          <a:xfrm>
            <a:off x="1338147" y="3886200"/>
            <a:ext cx="6467707" cy="1752600"/>
          </a:xfrm>
        </p:spPr>
        <p:txBody>
          <a:bodyPr/>
          <a:lstStyle>
            <a:lvl1pPr marL="0" indent="0" algn="ctr">
              <a:buFont typeface="Verdana" pitchFamily="1" charset="0"/>
              <a:buNone/>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07021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46955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3525" y="177800"/>
            <a:ext cx="1996378" cy="5094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391" y="177800"/>
            <a:ext cx="5840452" cy="5094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184169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58763"/>
            <a:ext cx="9140825" cy="7318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31775" y="1066800"/>
            <a:ext cx="4265613"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066800"/>
            <a:ext cx="4265612" cy="2436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1775" y="3656013"/>
            <a:ext cx="4265613"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56013"/>
            <a:ext cx="4265612"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2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3" indent="0" algn="ctr">
              <a:buNone/>
              <a:defRPr/>
            </a:lvl2pPr>
            <a:lvl3pPr marL="914306" indent="0" algn="ctr">
              <a:buNone/>
              <a:defRPr/>
            </a:lvl3pPr>
            <a:lvl4pPr marL="1371459" indent="0" algn="ctr">
              <a:buNone/>
              <a:defRPr/>
            </a:lvl4pPr>
            <a:lvl5pPr marL="1828612" indent="0" algn="ctr">
              <a:buNone/>
              <a:defRPr/>
            </a:lvl5pPr>
            <a:lvl6pPr marL="2285766" indent="0" algn="ctr">
              <a:buNone/>
              <a:defRPr/>
            </a:lvl6pPr>
            <a:lvl7pPr marL="2742919" indent="0" algn="ctr">
              <a:buNone/>
              <a:defRPr/>
            </a:lvl7pPr>
            <a:lvl8pPr marL="3200072" indent="0" algn="ctr">
              <a:buNone/>
              <a:defRPr/>
            </a:lvl8pPr>
            <a:lvl9pPr marL="365722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33095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6706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6" indent="0">
              <a:buNone/>
              <a:defRPr sz="1600"/>
            </a:lvl3pPr>
            <a:lvl4pPr marL="1371459" indent="0">
              <a:buNone/>
              <a:defRPr sz="1400"/>
            </a:lvl4pPr>
            <a:lvl5pPr marL="1828612" indent="0">
              <a:buNone/>
              <a:defRPr sz="1400"/>
            </a:lvl5pPr>
            <a:lvl6pPr marL="2285766" indent="0">
              <a:buNone/>
              <a:defRPr sz="1400"/>
            </a:lvl6pPr>
            <a:lvl7pPr marL="2742919" indent="0">
              <a:buNone/>
              <a:defRPr sz="1400"/>
            </a:lvl7pPr>
            <a:lvl8pPr marL="3200072" indent="0">
              <a:buNone/>
              <a:defRPr sz="1400"/>
            </a:lvl8pPr>
            <a:lvl9pPr marL="3657225" indent="0">
              <a:buNone/>
              <a:defRPr sz="1400"/>
            </a:lvl9pPr>
          </a:lstStyle>
          <a:p>
            <a:pPr lvl="0"/>
            <a:r>
              <a:rPr lang="en-US" smtClean="0"/>
              <a:t>Click to edit Master text styles</a:t>
            </a:r>
          </a:p>
        </p:txBody>
      </p:sp>
    </p:spTree>
    <p:extLst>
      <p:ext uri="{BB962C8B-B14F-4D97-AF65-F5344CB8AC3E}">
        <p14:creationId xmlns:p14="http://schemas.microsoft.com/office/powerpoint/2010/main" val="609073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829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2" indent="0">
              <a:buNone/>
              <a:defRPr sz="1600" b="1"/>
            </a:lvl5pPr>
            <a:lvl6pPr marL="2285766" indent="0">
              <a:buNone/>
              <a:defRPr sz="1600" b="1"/>
            </a:lvl6pPr>
            <a:lvl7pPr marL="2742919" indent="0">
              <a:buNone/>
              <a:defRPr sz="1600" b="1"/>
            </a:lvl7pPr>
            <a:lvl8pPr marL="3200072" indent="0">
              <a:buNone/>
              <a:defRPr sz="1600" b="1"/>
            </a:lvl8pPr>
            <a:lvl9pPr marL="36572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49436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72656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95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3271533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5" indent="0">
              <a:buNone/>
              <a:defRPr sz="900"/>
            </a:lvl9pPr>
          </a:lstStyle>
          <a:p>
            <a:pPr lvl="0"/>
            <a:r>
              <a:rPr lang="en-US" smtClean="0"/>
              <a:t>Click to edit Master text styles</a:t>
            </a:r>
          </a:p>
        </p:txBody>
      </p:sp>
    </p:spTree>
    <p:extLst>
      <p:ext uri="{BB962C8B-B14F-4D97-AF65-F5344CB8AC3E}">
        <p14:creationId xmlns:p14="http://schemas.microsoft.com/office/powerpoint/2010/main" val="2200226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6" indent="0">
              <a:buNone/>
              <a:defRPr sz="2400"/>
            </a:lvl3pPr>
            <a:lvl4pPr marL="1371459" indent="0">
              <a:buNone/>
              <a:defRPr sz="2000"/>
            </a:lvl4pPr>
            <a:lvl5pPr marL="1828612" indent="0">
              <a:buNone/>
              <a:defRPr sz="2000"/>
            </a:lvl5pPr>
            <a:lvl6pPr marL="2285766" indent="0">
              <a:buNone/>
              <a:defRPr sz="2000"/>
            </a:lvl6pPr>
            <a:lvl7pPr marL="2742919" indent="0">
              <a:buNone/>
              <a:defRPr sz="2000"/>
            </a:lvl7pPr>
            <a:lvl8pPr marL="3200072" indent="0">
              <a:buNone/>
              <a:defRPr sz="2000"/>
            </a:lvl8pPr>
            <a:lvl9pPr marL="3657225"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2" indent="0">
              <a:buNone/>
              <a:defRPr sz="900"/>
            </a:lvl5pPr>
            <a:lvl6pPr marL="2285766" indent="0">
              <a:buNone/>
              <a:defRPr sz="900"/>
            </a:lvl6pPr>
            <a:lvl7pPr marL="2742919" indent="0">
              <a:buNone/>
              <a:defRPr sz="900"/>
            </a:lvl7pPr>
            <a:lvl8pPr marL="3200072" indent="0">
              <a:buNone/>
              <a:defRPr sz="900"/>
            </a:lvl8pPr>
            <a:lvl9pPr marL="3657225" indent="0">
              <a:buNone/>
              <a:defRPr sz="900"/>
            </a:lvl9pPr>
          </a:lstStyle>
          <a:p>
            <a:pPr lvl="0"/>
            <a:r>
              <a:rPr lang="en-US" smtClean="0"/>
              <a:t>Click to edit Master text styles</a:t>
            </a:r>
          </a:p>
        </p:txBody>
      </p:sp>
    </p:spTree>
    <p:extLst>
      <p:ext uri="{BB962C8B-B14F-4D97-AF65-F5344CB8AC3E}">
        <p14:creationId xmlns:p14="http://schemas.microsoft.com/office/powerpoint/2010/main" val="21746176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6471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76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0172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32" y="4406901"/>
            <a:ext cx="777333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32" y="2906713"/>
            <a:ext cx="777333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391" y="1230314"/>
            <a:ext cx="3918415"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488" y="1230314"/>
            <a:ext cx="3918415"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4638"/>
            <a:ext cx="82302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1" y="1535113"/>
            <a:ext cx="40407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91" y="2174875"/>
            <a:ext cx="40407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794" y="1535113"/>
            <a:ext cx="4042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794" y="2174875"/>
            <a:ext cx="4042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32" y="4406901"/>
            <a:ext cx="777333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32" y="2906713"/>
            <a:ext cx="777333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1261781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3050"/>
            <a:ext cx="300928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585" y="273051"/>
            <a:ext cx="51125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891" y="1435101"/>
            <a:ext cx="300928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9" y="4800600"/>
            <a:ext cx="5487329"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939" y="612775"/>
            <a:ext cx="548732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1939" y="5367338"/>
            <a:ext cx="548732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3525" y="244476"/>
            <a:ext cx="1996378" cy="564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391" y="244476"/>
            <a:ext cx="5840452" cy="5648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12"/>
          <p:cNvSpPr>
            <a:spLocks noGrp="1" noChangeArrowheads="1"/>
          </p:cNvSpPr>
          <p:nvPr>
            <p:ph type="sldNum" sz="quarter" idx="11"/>
          </p:nvPr>
        </p:nvSpPr>
        <p:spPr>
          <a:ln/>
        </p:spPr>
        <p:txBody>
          <a:bodyPr/>
          <a:lstStyle>
            <a:lvl1pPr>
              <a:defRPr/>
            </a:lvl1pPr>
          </a:lstStyle>
          <a:p>
            <a:fld id="{6A739BA5-5090-4949-A32C-A6508E449126}" type="slidenum">
              <a:rPr lang="en-US" smtClean="0"/>
              <a:t>‹#›</a:t>
            </a:fld>
            <a:endParaRPr lang="en-US"/>
          </a:p>
        </p:txBody>
      </p:sp>
    </p:spTree>
  </p:cSld>
  <p:clrMapOvr>
    <a:masterClrMapping/>
  </p:clrMapOvr>
  <p:transition spd="med">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C22445-7C63-438C-8085-523C0C419A3C}"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39BA5-5090-4949-A32C-A6508E449126}"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13" y="2130430"/>
            <a:ext cx="77717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20" y="3886200"/>
            <a:ext cx="639956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32" y="4406905"/>
            <a:ext cx="777333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32" y="2906713"/>
            <a:ext cx="777333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2783" y="1295400"/>
            <a:ext cx="381154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3015" y="1295400"/>
            <a:ext cx="381309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4638"/>
            <a:ext cx="82302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1" y="1535113"/>
            <a:ext cx="40407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91" y="2174875"/>
            <a:ext cx="40407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796" y="1535113"/>
            <a:ext cx="4042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796" y="2174875"/>
            <a:ext cx="4042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391" y="1230314"/>
            <a:ext cx="391841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488" y="1230314"/>
            <a:ext cx="391841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1624329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3050"/>
            <a:ext cx="300928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585" y="273055"/>
            <a:ext cx="51125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891" y="1435103"/>
            <a:ext cx="300928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9" y="4800600"/>
            <a:ext cx="548732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939" y="612775"/>
            <a:ext cx="548732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1939" y="5367338"/>
            <a:ext cx="548732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3942" y="76200"/>
            <a:ext cx="1942171"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2781" y="76200"/>
            <a:ext cx="5682476"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14" y="2130432"/>
            <a:ext cx="77717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220" y="3886200"/>
            <a:ext cx="639956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11CD0E-E63B-438F-BF89-1C6CE9199A83}" type="slidenum">
              <a:rPr lang="en-US"/>
              <a:pPr>
                <a:defRPr/>
              </a:pPr>
              <a:t>‹#›</a:t>
            </a:fld>
            <a:endParaRPr lang="en-US" dirty="0"/>
          </a:p>
        </p:txBody>
      </p:sp>
    </p:spTree>
  </p:cSld>
  <p:clrMapOvr>
    <a:masterClrMapping/>
  </p:clrMapOvr>
  <p:transition spd="med">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B7CA23A-5F5C-40D7-861B-AD47EA9A03A1}" type="slidenum">
              <a:rPr lang="en-US"/>
              <a:pPr>
                <a:defRPr/>
              </a:pPr>
              <a:t>‹#›</a:t>
            </a:fld>
            <a:endParaRPr lang="en-US" dirty="0"/>
          </a:p>
        </p:txBody>
      </p:sp>
    </p:spTree>
  </p:cSld>
  <p:clrMapOvr>
    <a:masterClrMapping/>
  </p:clrMapOvr>
  <p:transition spd="med">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32" y="4406907"/>
            <a:ext cx="777333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32" y="2906713"/>
            <a:ext cx="777333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D76868F-2581-4999-93E2-A68C7625D63B}" type="slidenum">
              <a:rPr lang="en-US"/>
              <a:pPr>
                <a:defRPr/>
              </a:pPr>
              <a:t>‹#›</a:t>
            </a:fld>
            <a:endParaRPr lang="en-US" dirty="0"/>
          </a:p>
        </p:txBody>
      </p:sp>
    </p:spTree>
  </p:cSld>
  <p:clrMapOvr>
    <a:masterClrMapping/>
  </p:clrMapOvr>
  <p:transition spd="med">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2780" y="1295400"/>
            <a:ext cx="40020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512" y="1295400"/>
            <a:ext cx="400359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A55258D-08F9-4718-957F-8E01B42399F6}" type="slidenum">
              <a:rPr lang="en-US"/>
              <a:pPr>
                <a:defRPr/>
              </a:pPr>
              <a:t>‹#›</a:t>
            </a:fld>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4638"/>
            <a:ext cx="82302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1" y="1535113"/>
            <a:ext cx="40407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91" y="2174875"/>
            <a:ext cx="40407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794" y="1535113"/>
            <a:ext cx="4042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794" y="2174875"/>
            <a:ext cx="4042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3337489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4638"/>
            <a:ext cx="82302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91" y="1535113"/>
            <a:ext cx="40407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91" y="2174875"/>
            <a:ext cx="40407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797" y="1535113"/>
            <a:ext cx="4042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797" y="2174875"/>
            <a:ext cx="4042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8D3F31D-795A-4DEF-B67D-4C992E70C8DB}" type="slidenum">
              <a:rPr lang="en-US"/>
              <a:pPr>
                <a:defRPr/>
              </a:pPr>
              <a:t>‹#›</a:t>
            </a:fld>
            <a:endParaRPr lang="en-US" dirty="0"/>
          </a:p>
        </p:txBody>
      </p:sp>
    </p:spTree>
  </p:cSld>
  <p:clrMapOvr>
    <a:masterClrMapping/>
  </p:clrMapOvr>
  <p:transition spd="med">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78E2B49-61FA-4AB1-A993-B9FC8D46A5E6}" type="slidenum">
              <a:rPr lang="en-US"/>
              <a:pPr>
                <a:defRPr/>
              </a:pPr>
              <a:t>‹#›</a:t>
            </a:fld>
            <a:endParaRPr lang="en-US" dirty="0"/>
          </a:p>
        </p:txBody>
      </p:sp>
    </p:spTree>
  </p:cSld>
  <p:clrMapOvr>
    <a:masterClrMapping/>
  </p:clrMapOvr>
  <p:transition spd="med">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11C052B-C770-4FD2-9951-06A93ABF7D9F}" type="slidenum">
              <a:rPr lang="en-US"/>
              <a:pPr>
                <a:defRPr/>
              </a:pPr>
              <a:t>‹#›</a:t>
            </a:fld>
            <a:endParaRPr lang="en-US" dirty="0"/>
          </a:p>
        </p:txBody>
      </p:sp>
    </p:spTree>
  </p:cSld>
  <p:clrMapOvr>
    <a:masterClrMapping/>
  </p:clrMapOvr>
  <p:transition spd="med">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3050"/>
            <a:ext cx="300928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585" y="273057"/>
            <a:ext cx="51125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891" y="1435103"/>
            <a:ext cx="300928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C99E3AF-6AC2-42D9-B8E8-F212D54D86FC}" type="slidenum">
              <a:rPr lang="en-US"/>
              <a:pPr>
                <a:defRPr/>
              </a:pPr>
              <a:t>‹#›</a:t>
            </a:fld>
            <a:endParaRPr lang="en-US" dirty="0"/>
          </a:p>
        </p:txBody>
      </p:sp>
    </p:spTree>
  </p:cSld>
  <p:clrMapOvr>
    <a:masterClrMapping/>
  </p:clrMapOvr>
  <p:transition spd="med">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9" y="4800600"/>
            <a:ext cx="548732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939" y="612775"/>
            <a:ext cx="548732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1939" y="5367338"/>
            <a:ext cx="548732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18D5935-F5E3-4523-AB13-AE2E5992B0B3}" type="slidenum">
              <a:rPr lang="en-US"/>
              <a:pPr>
                <a:defRPr/>
              </a:pPr>
              <a:t>‹#›</a:t>
            </a:fld>
            <a:endParaRPr lang="en-US" dirty="0"/>
          </a:p>
        </p:txBody>
      </p:sp>
    </p:spTree>
  </p:cSld>
  <p:clrMapOvr>
    <a:masterClrMapping/>
  </p:clrMapOvr>
  <p:transition spd="med">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AF7A7AD-CFBF-49B8-B1B4-303ABABFE008}" type="slidenum">
              <a:rPr lang="en-US"/>
              <a:pPr>
                <a:defRPr/>
              </a:pPr>
              <a:t>‹#›</a:t>
            </a:fld>
            <a:endParaRPr lang="en-US" dirty="0"/>
          </a:p>
        </p:txBody>
      </p:sp>
    </p:spTree>
  </p:cSld>
  <p:clrMapOvr>
    <a:masterClrMapping/>
  </p:clrMapOvr>
  <p:transition spd="med">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915" y="76200"/>
            <a:ext cx="203819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2780" y="76200"/>
            <a:ext cx="5967452"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49C6E92-AA3F-4ADB-9660-1FAFC9635069}" type="slidenum">
              <a:rPr lang="en-US"/>
              <a:pPr>
                <a:defRPr/>
              </a:pPr>
              <a:t>‹#›</a:t>
            </a:fld>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100926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395466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91" y="273050"/>
            <a:ext cx="300928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585" y="273051"/>
            <a:ext cx="51125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891" y="1435101"/>
            <a:ext cx="300928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287359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39" y="4800600"/>
            <a:ext cx="5487329"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939" y="612775"/>
            <a:ext cx="548732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939" y="5367338"/>
            <a:ext cx="548732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12"/>
          <p:cNvSpPr>
            <a:spLocks noGrp="1" noChangeArrowheads="1"/>
          </p:cNvSpPr>
          <p:nvPr>
            <p:ph type="sldNum" sz="quarter" idx="11"/>
          </p:nvPr>
        </p:nvSpPr>
        <p:spPr>
          <a:ln/>
        </p:spPr>
        <p:txBody>
          <a:bodyPr/>
          <a:lstStyle>
            <a:lvl1pPr>
              <a:defRPr/>
            </a:lvl1pPr>
          </a:lstStyle>
          <a:p>
            <a:fld id="{C536FA78-96DB-47B6-B893-4B80C39117A0}" type="slidenum">
              <a:rPr lang="en-US" smtClean="0"/>
              <a:t>‹#›</a:t>
            </a:fld>
            <a:endParaRPr lang="en-US"/>
          </a:p>
        </p:txBody>
      </p:sp>
    </p:spTree>
    <p:extLst>
      <p:ext uri="{BB962C8B-B14F-4D97-AF65-F5344CB8AC3E}">
        <p14:creationId xmlns:p14="http://schemas.microsoft.com/office/powerpoint/2010/main" val="372254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Powerpoint_Text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49"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61122" y="177801"/>
            <a:ext cx="7889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774390" y="1230314"/>
            <a:ext cx="7985512"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ftr" sz="quarter" idx="3"/>
          </p:nvPr>
        </p:nvSpPr>
        <p:spPr bwMode="auto">
          <a:xfrm>
            <a:off x="782135" y="5397551"/>
            <a:ext cx="3755792" cy="152349"/>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a:lnSpc>
                <a:spcPct val="110000"/>
              </a:lnSpc>
              <a:spcBef>
                <a:spcPct val="20000"/>
              </a:spcBef>
              <a:defRPr sz="900">
                <a:latin typeface="Verdana" pitchFamily="1" charset="0"/>
                <a:ea typeface="+mn-ea"/>
              </a:defRPr>
            </a:lvl1pPr>
          </a:lstStyle>
          <a:p>
            <a:endParaRPr lang="en-US"/>
          </a:p>
        </p:txBody>
      </p:sp>
      <p:sp>
        <p:nvSpPr>
          <p:cNvPr id="3084" name="Rectangle 12"/>
          <p:cNvSpPr>
            <a:spLocks noGrp="1" noChangeArrowheads="1"/>
          </p:cNvSpPr>
          <p:nvPr>
            <p:ph type="sldNum" sz="quarter" idx="4"/>
          </p:nvPr>
        </p:nvSpPr>
        <p:spPr bwMode="auto">
          <a:xfrm>
            <a:off x="6639622" y="5367339"/>
            <a:ext cx="2135768" cy="185737"/>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nSpc>
                <a:spcPct val="110000"/>
              </a:lnSpc>
              <a:defRPr sz="1100" smtClean="0">
                <a:ea typeface="ＭＳ Ｐゴシック" charset="-128"/>
              </a:defRPr>
            </a:lvl1pPr>
          </a:lstStyle>
          <a:p>
            <a:fld id="{C536FA78-96DB-47B6-B893-4B80C39117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833438" rtl="0" eaLnBrk="1" fontAlgn="base" hangingPunct="1">
        <a:lnSpc>
          <a:spcPct val="85000"/>
        </a:lnSpc>
        <a:spcBef>
          <a:spcPct val="0"/>
        </a:spcBef>
        <a:spcAft>
          <a:spcPct val="0"/>
        </a:spcAft>
        <a:defRPr sz="2400" b="1">
          <a:solidFill>
            <a:schemeClr val="bg1"/>
          </a:solidFill>
          <a:latin typeface="+mj-lt"/>
          <a:ea typeface="ＭＳ Ｐゴシック" charset="0"/>
          <a:cs typeface="+mj-cs"/>
        </a:defRPr>
      </a:lvl1pPr>
      <a:lvl2pPr algn="l" defTabSz="833438" rtl="0" eaLnBrk="1" fontAlgn="base" hangingPunct="1">
        <a:lnSpc>
          <a:spcPct val="85000"/>
        </a:lnSpc>
        <a:spcBef>
          <a:spcPct val="0"/>
        </a:spcBef>
        <a:spcAft>
          <a:spcPct val="0"/>
        </a:spcAft>
        <a:defRPr sz="2400" b="1">
          <a:solidFill>
            <a:schemeClr val="bg1"/>
          </a:solidFill>
          <a:latin typeface="Verdana" pitchFamily="1" charset="0"/>
          <a:ea typeface="ＭＳ Ｐゴシック" charset="0"/>
        </a:defRPr>
      </a:lvl2pPr>
      <a:lvl3pPr algn="l" defTabSz="833438" rtl="0" eaLnBrk="1" fontAlgn="base" hangingPunct="1">
        <a:lnSpc>
          <a:spcPct val="85000"/>
        </a:lnSpc>
        <a:spcBef>
          <a:spcPct val="0"/>
        </a:spcBef>
        <a:spcAft>
          <a:spcPct val="0"/>
        </a:spcAft>
        <a:defRPr sz="2400" b="1">
          <a:solidFill>
            <a:schemeClr val="bg1"/>
          </a:solidFill>
          <a:latin typeface="Verdana" pitchFamily="1" charset="0"/>
          <a:ea typeface="ＭＳ Ｐゴシック" charset="0"/>
        </a:defRPr>
      </a:lvl3pPr>
      <a:lvl4pPr algn="l" defTabSz="833438" rtl="0" eaLnBrk="1" fontAlgn="base" hangingPunct="1">
        <a:lnSpc>
          <a:spcPct val="85000"/>
        </a:lnSpc>
        <a:spcBef>
          <a:spcPct val="0"/>
        </a:spcBef>
        <a:spcAft>
          <a:spcPct val="0"/>
        </a:spcAft>
        <a:defRPr sz="2400" b="1">
          <a:solidFill>
            <a:schemeClr val="bg1"/>
          </a:solidFill>
          <a:latin typeface="Verdana" pitchFamily="1" charset="0"/>
          <a:ea typeface="ＭＳ Ｐゴシック" charset="0"/>
        </a:defRPr>
      </a:lvl4pPr>
      <a:lvl5pPr algn="l" defTabSz="833438" rtl="0" eaLnBrk="1" fontAlgn="base" hangingPunct="1">
        <a:lnSpc>
          <a:spcPct val="85000"/>
        </a:lnSpc>
        <a:spcBef>
          <a:spcPct val="0"/>
        </a:spcBef>
        <a:spcAft>
          <a:spcPct val="0"/>
        </a:spcAft>
        <a:defRPr sz="2400" b="1">
          <a:solidFill>
            <a:schemeClr val="bg1"/>
          </a:solidFill>
          <a:latin typeface="Verdana" pitchFamily="1" charset="0"/>
          <a:ea typeface="ＭＳ Ｐゴシック" charset="0"/>
        </a:defRPr>
      </a:lvl5pPr>
      <a:lvl6pPr marL="457200" algn="l" defTabSz="833438" rtl="0" eaLnBrk="1" fontAlgn="base" hangingPunct="1">
        <a:lnSpc>
          <a:spcPct val="85000"/>
        </a:lnSpc>
        <a:spcBef>
          <a:spcPct val="0"/>
        </a:spcBef>
        <a:spcAft>
          <a:spcPct val="0"/>
        </a:spcAft>
        <a:defRPr sz="2400" b="1">
          <a:solidFill>
            <a:schemeClr val="bg1"/>
          </a:solidFill>
          <a:latin typeface="Verdana" pitchFamily="1" charset="0"/>
        </a:defRPr>
      </a:lvl6pPr>
      <a:lvl7pPr marL="914400" algn="l" defTabSz="833438" rtl="0" eaLnBrk="1" fontAlgn="base" hangingPunct="1">
        <a:lnSpc>
          <a:spcPct val="85000"/>
        </a:lnSpc>
        <a:spcBef>
          <a:spcPct val="0"/>
        </a:spcBef>
        <a:spcAft>
          <a:spcPct val="0"/>
        </a:spcAft>
        <a:defRPr sz="2400" b="1">
          <a:solidFill>
            <a:schemeClr val="bg1"/>
          </a:solidFill>
          <a:latin typeface="Verdana" pitchFamily="1" charset="0"/>
        </a:defRPr>
      </a:lvl7pPr>
      <a:lvl8pPr marL="1371600" algn="l" defTabSz="833438" rtl="0" eaLnBrk="1" fontAlgn="base" hangingPunct="1">
        <a:lnSpc>
          <a:spcPct val="85000"/>
        </a:lnSpc>
        <a:spcBef>
          <a:spcPct val="0"/>
        </a:spcBef>
        <a:spcAft>
          <a:spcPct val="0"/>
        </a:spcAft>
        <a:defRPr sz="2400" b="1">
          <a:solidFill>
            <a:schemeClr val="bg1"/>
          </a:solidFill>
          <a:latin typeface="Verdana" pitchFamily="1" charset="0"/>
        </a:defRPr>
      </a:lvl8pPr>
      <a:lvl9pPr marL="1828800" algn="l" defTabSz="833438" rtl="0" eaLnBrk="1" fontAlgn="base" hangingPunct="1">
        <a:lnSpc>
          <a:spcPct val="85000"/>
        </a:lnSpc>
        <a:spcBef>
          <a:spcPct val="0"/>
        </a:spcBef>
        <a:spcAft>
          <a:spcPct val="0"/>
        </a:spcAft>
        <a:defRPr sz="2400" b="1">
          <a:solidFill>
            <a:schemeClr val="bg1"/>
          </a:solidFill>
          <a:latin typeface="Verdana" pitchFamily="1" charset="0"/>
        </a:defRPr>
      </a:lvl9pPr>
    </p:titleStyle>
    <p:bodyStyle>
      <a:lvl1pPr marL="107950" indent="-107950" algn="l" defTabSz="928688" rtl="0" eaLnBrk="1" fontAlgn="base" hangingPunct="1">
        <a:lnSpc>
          <a:spcPct val="140000"/>
        </a:lnSpc>
        <a:spcBef>
          <a:spcPct val="50000"/>
        </a:spcBef>
        <a:spcAft>
          <a:spcPct val="0"/>
        </a:spcAft>
        <a:buFont typeface="Verdana" pitchFamily="34" charset="0"/>
        <a:buChar char=" "/>
        <a:defRPr sz="1700">
          <a:solidFill>
            <a:schemeClr val="tx1"/>
          </a:solidFill>
          <a:latin typeface="+mn-lt"/>
          <a:ea typeface="ＭＳ Ｐゴシック" charset="0"/>
          <a:cs typeface="+mn-cs"/>
        </a:defRPr>
      </a:lvl1pPr>
      <a:lvl2pPr marL="373063"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ＭＳ Ｐゴシック" charset="0"/>
        </a:defRPr>
      </a:lvl2pPr>
      <a:lvl3pPr marL="636588"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ＭＳ Ｐゴシック" charset="0"/>
        </a:defRPr>
      </a:lvl3pPr>
      <a:lvl4pPr marL="890588" indent="-149225" algn="l" defTabSz="928688" rtl="0" eaLnBrk="1" fontAlgn="base" hangingPunct="1">
        <a:lnSpc>
          <a:spcPct val="140000"/>
        </a:lnSpc>
        <a:spcBef>
          <a:spcPct val="0"/>
        </a:spcBef>
        <a:spcAft>
          <a:spcPct val="0"/>
        </a:spcAft>
        <a:buSzPct val="85000"/>
        <a:buChar char="•"/>
        <a:defRPr sz="1700">
          <a:solidFill>
            <a:schemeClr val="tx1"/>
          </a:solidFill>
          <a:latin typeface="+mn-lt"/>
          <a:ea typeface="ＭＳ Ｐゴシック" charset="0"/>
        </a:defRPr>
      </a:lvl4pPr>
      <a:lvl5pPr marL="11557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ＭＳ Ｐゴシック" charset="0"/>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 Study_Cove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76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533400" y="1295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rtl="0" eaLnBrk="0" fontAlgn="base" hangingPunct="0">
        <a:spcBef>
          <a:spcPct val="0"/>
        </a:spcBef>
        <a:spcAft>
          <a:spcPct val="0"/>
        </a:spcAft>
        <a:defRPr sz="2800">
          <a:solidFill>
            <a:srgbClr val="FAEE00"/>
          </a:solidFill>
          <a:latin typeface="+mj-lt"/>
          <a:ea typeface="+mj-ea"/>
          <a:cs typeface="+mj-cs"/>
        </a:defRPr>
      </a:lvl1pPr>
      <a:lvl2pPr algn="l" rtl="0" eaLnBrk="0" fontAlgn="base" hangingPunct="0">
        <a:spcBef>
          <a:spcPct val="0"/>
        </a:spcBef>
        <a:spcAft>
          <a:spcPct val="0"/>
        </a:spcAft>
        <a:defRPr sz="2800">
          <a:solidFill>
            <a:srgbClr val="FAEE00"/>
          </a:solidFill>
          <a:latin typeface="Arial" charset="0"/>
          <a:ea typeface="ＭＳ Ｐゴシック" pitchFamily="-65" charset="-128"/>
        </a:defRPr>
      </a:lvl2pPr>
      <a:lvl3pPr algn="l" rtl="0" eaLnBrk="0" fontAlgn="base" hangingPunct="0">
        <a:spcBef>
          <a:spcPct val="0"/>
        </a:spcBef>
        <a:spcAft>
          <a:spcPct val="0"/>
        </a:spcAft>
        <a:defRPr sz="2800">
          <a:solidFill>
            <a:srgbClr val="FAEE00"/>
          </a:solidFill>
          <a:latin typeface="Arial" charset="0"/>
          <a:ea typeface="ＭＳ Ｐゴシック" pitchFamily="-65" charset="-128"/>
        </a:defRPr>
      </a:lvl3pPr>
      <a:lvl4pPr algn="l" rtl="0" eaLnBrk="0" fontAlgn="base" hangingPunct="0">
        <a:spcBef>
          <a:spcPct val="0"/>
        </a:spcBef>
        <a:spcAft>
          <a:spcPct val="0"/>
        </a:spcAft>
        <a:defRPr sz="2800">
          <a:solidFill>
            <a:srgbClr val="FAEE00"/>
          </a:solidFill>
          <a:latin typeface="Arial" charset="0"/>
          <a:ea typeface="ＭＳ Ｐゴシック" pitchFamily="-65" charset="-128"/>
        </a:defRPr>
      </a:lvl4pPr>
      <a:lvl5pPr algn="l" rtl="0" eaLnBrk="0" fontAlgn="base" hangingPunct="0">
        <a:spcBef>
          <a:spcPct val="0"/>
        </a:spcBef>
        <a:spcAft>
          <a:spcPct val="0"/>
        </a:spcAft>
        <a:defRPr sz="2800">
          <a:solidFill>
            <a:srgbClr val="FAEE00"/>
          </a:solidFill>
          <a:latin typeface="Arial" charset="0"/>
          <a:ea typeface="ＭＳ Ｐゴシック" pitchFamily="-65" charset="-128"/>
        </a:defRPr>
      </a:lvl5pPr>
      <a:lvl6pPr marL="457153" algn="l" rtl="0" eaLnBrk="1" fontAlgn="base" hangingPunct="1">
        <a:spcBef>
          <a:spcPct val="0"/>
        </a:spcBef>
        <a:spcAft>
          <a:spcPct val="0"/>
        </a:spcAft>
        <a:defRPr sz="2800">
          <a:solidFill>
            <a:srgbClr val="FAEE00"/>
          </a:solidFill>
          <a:latin typeface="Arial" charset="0"/>
          <a:ea typeface="ＭＳ Ｐゴシック" pitchFamily="-65" charset="-128"/>
        </a:defRPr>
      </a:lvl6pPr>
      <a:lvl7pPr marL="914306" algn="l" rtl="0" eaLnBrk="1" fontAlgn="base" hangingPunct="1">
        <a:spcBef>
          <a:spcPct val="0"/>
        </a:spcBef>
        <a:spcAft>
          <a:spcPct val="0"/>
        </a:spcAft>
        <a:defRPr sz="2800">
          <a:solidFill>
            <a:srgbClr val="FAEE00"/>
          </a:solidFill>
          <a:latin typeface="Arial" charset="0"/>
          <a:ea typeface="ＭＳ Ｐゴシック" pitchFamily="-65" charset="-128"/>
        </a:defRPr>
      </a:lvl7pPr>
      <a:lvl8pPr marL="1371459" algn="l" rtl="0" eaLnBrk="1" fontAlgn="base" hangingPunct="1">
        <a:spcBef>
          <a:spcPct val="0"/>
        </a:spcBef>
        <a:spcAft>
          <a:spcPct val="0"/>
        </a:spcAft>
        <a:defRPr sz="2800">
          <a:solidFill>
            <a:srgbClr val="FAEE00"/>
          </a:solidFill>
          <a:latin typeface="Arial" charset="0"/>
          <a:ea typeface="ＭＳ Ｐゴシック" pitchFamily="-65" charset="-128"/>
        </a:defRPr>
      </a:lvl8pPr>
      <a:lvl9pPr marL="1828612" algn="l" rtl="0" eaLnBrk="1" fontAlgn="base" hangingPunct="1">
        <a:spcBef>
          <a:spcPct val="0"/>
        </a:spcBef>
        <a:spcAft>
          <a:spcPct val="0"/>
        </a:spcAft>
        <a:defRPr sz="2800">
          <a:solidFill>
            <a:srgbClr val="FAEE00"/>
          </a:solidFill>
          <a:latin typeface="Arial" charset="0"/>
          <a:ea typeface="ＭＳ Ｐゴシック" pitchFamily="-65"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000">
          <a:solidFill>
            <a:schemeClr val="tx1"/>
          </a:solidFill>
          <a:latin typeface="+mn-lt"/>
          <a:ea typeface="+mn-ea"/>
        </a:defRPr>
      </a:lvl2pPr>
      <a:lvl3pPr marL="1141413" indent="-227013" algn="l" rtl="0" eaLnBrk="0" fontAlgn="base" hangingPunct="0">
        <a:spcBef>
          <a:spcPct val="20000"/>
        </a:spcBef>
        <a:spcAft>
          <a:spcPct val="0"/>
        </a:spcAft>
        <a:buChar char="•"/>
        <a:defRPr>
          <a:solidFill>
            <a:schemeClr val="tx1"/>
          </a:solidFill>
          <a:latin typeface="+mn-lt"/>
          <a:ea typeface="+mn-ea"/>
        </a:defRPr>
      </a:lvl3pPr>
      <a:lvl4pPr marL="1598613" indent="-227013" algn="l" rtl="0" eaLnBrk="0" fontAlgn="base" hangingPunct="0">
        <a:spcBef>
          <a:spcPct val="20000"/>
        </a:spcBef>
        <a:spcAft>
          <a:spcPct val="0"/>
        </a:spcAft>
        <a:buChar char="–"/>
        <a:defRPr sz="1600">
          <a:solidFill>
            <a:schemeClr val="tx1"/>
          </a:solidFill>
          <a:latin typeface="+mn-lt"/>
          <a:ea typeface="+mn-ea"/>
        </a:defRPr>
      </a:lvl4pPr>
      <a:lvl5pPr marL="2055813" indent="-227013" algn="l" rtl="0" eaLnBrk="0" fontAlgn="base" hangingPunct="0">
        <a:spcBef>
          <a:spcPct val="20000"/>
        </a:spcBef>
        <a:spcAft>
          <a:spcPct val="0"/>
        </a:spcAft>
        <a:buChar char="»"/>
        <a:defRPr sz="1600">
          <a:solidFill>
            <a:schemeClr val="tx1"/>
          </a:solidFill>
          <a:latin typeface="+mn-lt"/>
          <a:ea typeface="+mn-ea"/>
        </a:defRPr>
      </a:lvl5pPr>
      <a:lvl6pPr marL="2514342" indent="-228576" algn="l" rtl="0" eaLnBrk="1" fontAlgn="base" hangingPunct="1">
        <a:spcBef>
          <a:spcPct val="20000"/>
        </a:spcBef>
        <a:spcAft>
          <a:spcPct val="0"/>
        </a:spcAft>
        <a:buChar char="»"/>
        <a:defRPr sz="1600">
          <a:solidFill>
            <a:schemeClr val="tx1"/>
          </a:solidFill>
          <a:latin typeface="+mn-lt"/>
          <a:ea typeface="+mn-ea"/>
        </a:defRPr>
      </a:lvl6pPr>
      <a:lvl7pPr marL="2971495" indent="-228576" algn="l" rtl="0" eaLnBrk="1" fontAlgn="base" hangingPunct="1">
        <a:spcBef>
          <a:spcPct val="20000"/>
        </a:spcBef>
        <a:spcAft>
          <a:spcPct val="0"/>
        </a:spcAft>
        <a:buChar char="»"/>
        <a:defRPr sz="1600">
          <a:solidFill>
            <a:schemeClr val="tx1"/>
          </a:solidFill>
          <a:latin typeface="+mn-lt"/>
          <a:ea typeface="+mn-ea"/>
        </a:defRPr>
      </a:lvl7pPr>
      <a:lvl8pPr marL="3428648" indent="-228576" algn="l" rtl="0" eaLnBrk="1" fontAlgn="base" hangingPunct="1">
        <a:spcBef>
          <a:spcPct val="20000"/>
        </a:spcBef>
        <a:spcAft>
          <a:spcPct val="0"/>
        </a:spcAft>
        <a:buChar char="»"/>
        <a:defRPr sz="1600">
          <a:solidFill>
            <a:schemeClr val="tx1"/>
          </a:solidFill>
          <a:latin typeface="+mn-lt"/>
          <a:ea typeface="+mn-ea"/>
        </a:defRPr>
      </a:lvl8pPr>
      <a:lvl9pPr marL="3885801" indent="-228576"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5"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owerpoint_Text4"/>
          <p:cNvPicPr>
            <a:picLocks noChangeAspect="1" noChangeArrowheads="1"/>
          </p:cNvPicPr>
          <p:nvPr/>
        </p:nvPicPr>
        <p:blipFill>
          <a:blip r:embed="rId13" cstate="print"/>
          <a:srcRect/>
          <a:stretch>
            <a:fillRect/>
          </a:stretch>
        </p:blipFill>
        <p:spPr bwMode="auto">
          <a:xfrm>
            <a:off x="0" y="0"/>
            <a:ext cx="9145549"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61122" y="244476"/>
            <a:ext cx="7889488" cy="747713"/>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74390" y="1230314"/>
            <a:ext cx="7985512" cy="466248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782135" y="5972226"/>
            <a:ext cx="3755792" cy="152349"/>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a:lnSpc>
                <a:spcPct val="110000"/>
              </a:lnSpc>
              <a:spcBef>
                <a:spcPct val="20000"/>
              </a:spcBef>
              <a:defRPr sz="900"/>
            </a:lvl1pPr>
          </a:lstStyle>
          <a:p>
            <a:endParaRPr lang="en-US"/>
          </a:p>
        </p:txBody>
      </p:sp>
      <p:sp>
        <p:nvSpPr>
          <p:cNvPr id="3084" name="Rectangle 12"/>
          <p:cNvSpPr>
            <a:spLocks noGrp="1" noChangeArrowheads="1"/>
          </p:cNvSpPr>
          <p:nvPr>
            <p:ph type="sldNum" sz="quarter" idx="4"/>
          </p:nvPr>
        </p:nvSpPr>
        <p:spPr bwMode="auto">
          <a:xfrm>
            <a:off x="6639622" y="5942014"/>
            <a:ext cx="2135768" cy="185737"/>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lnSpc>
                <a:spcPct val="110000"/>
              </a:lnSpc>
              <a:defRPr sz="1100"/>
            </a:lvl1pPr>
          </a:lstStyle>
          <a:p>
            <a:fld id="{C536FA78-96DB-47B6-B893-4B80C39117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p:transition>
  <p:txStyles>
    <p:titleStyle>
      <a:lvl1pPr algn="l" defTabSz="833438" rtl="0" eaLnBrk="1" fontAlgn="base" hangingPunct="1">
        <a:lnSpc>
          <a:spcPct val="85000"/>
        </a:lnSpc>
        <a:spcBef>
          <a:spcPct val="0"/>
        </a:spcBef>
        <a:spcAft>
          <a:spcPct val="0"/>
        </a:spcAft>
        <a:defRPr sz="2400" b="1">
          <a:solidFill>
            <a:srgbClr val="19458D"/>
          </a:solidFill>
          <a:latin typeface="+mj-lt"/>
          <a:ea typeface="+mj-ea"/>
          <a:cs typeface="+mj-cs"/>
        </a:defRPr>
      </a:lvl1pPr>
      <a:lvl2pPr algn="l" defTabSz="833438" rtl="0" eaLnBrk="1" fontAlgn="base" hangingPunct="1">
        <a:lnSpc>
          <a:spcPct val="85000"/>
        </a:lnSpc>
        <a:spcBef>
          <a:spcPct val="0"/>
        </a:spcBef>
        <a:spcAft>
          <a:spcPct val="0"/>
        </a:spcAft>
        <a:defRPr sz="2400" b="1">
          <a:solidFill>
            <a:srgbClr val="19458D"/>
          </a:solidFill>
          <a:latin typeface="Verdana" pitchFamily="1" charset="0"/>
        </a:defRPr>
      </a:lvl2pPr>
      <a:lvl3pPr algn="l" defTabSz="833438" rtl="0" eaLnBrk="1" fontAlgn="base" hangingPunct="1">
        <a:lnSpc>
          <a:spcPct val="85000"/>
        </a:lnSpc>
        <a:spcBef>
          <a:spcPct val="0"/>
        </a:spcBef>
        <a:spcAft>
          <a:spcPct val="0"/>
        </a:spcAft>
        <a:defRPr sz="2400" b="1">
          <a:solidFill>
            <a:srgbClr val="19458D"/>
          </a:solidFill>
          <a:latin typeface="Verdana" pitchFamily="1" charset="0"/>
        </a:defRPr>
      </a:lvl3pPr>
      <a:lvl4pPr algn="l" defTabSz="833438" rtl="0" eaLnBrk="1" fontAlgn="base" hangingPunct="1">
        <a:lnSpc>
          <a:spcPct val="85000"/>
        </a:lnSpc>
        <a:spcBef>
          <a:spcPct val="0"/>
        </a:spcBef>
        <a:spcAft>
          <a:spcPct val="0"/>
        </a:spcAft>
        <a:defRPr sz="2400" b="1">
          <a:solidFill>
            <a:srgbClr val="19458D"/>
          </a:solidFill>
          <a:latin typeface="Verdana" pitchFamily="1" charset="0"/>
        </a:defRPr>
      </a:lvl4pPr>
      <a:lvl5pPr algn="l" defTabSz="833438" rtl="0" eaLnBrk="1" fontAlgn="base" hangingPunct="1">
        <a:lnSpc>
          <a:spcPct val="85000"/>
        </a:lnSpc>
        <a:spcBef>
          <a:spcPct val="0"/>
        </a:spcBef>
        <a:spcAft>
          <a:spcPct val="0"/>
        </a:spcAft>
        <a:defRPr sz="2400" b="1">
          <a:solidFill>
            <a:srgbClr val="19458D"/>
          </a:solidFill>
          <a:latin typeface="Verdana" pitchFamily="1" charset="0"/>
        </a:defRPr>
      </a:lvl5pPr>
      <a:lvl6pPr marL="457200" algn="l" defTabSz="833438" rtl="0" eaLnBrk="1" fontAlgn="base" hangingPunct="1">
        <a:lnSpc>
          <a:spcPct val="85000"/>
        </a:lnSpc>
        <a:spcBef>
          <a:spcPct val="0"/>
        </a:spcBef>
        <a:spcAft>
          <a:spcPct val="0"/>
        </a:spcAft>
        <a:defRPr sz="2400" b="1">
          <a:solidFill>
            <a:srgbClr val="19458D"/>
          </a:solidFill>
          <a:latin typeface="Verdana" pitchFamily="1" charset="0"/>
        </a:defRPr>
      </a:lvl6pPr>
      <a:lvl7pPr marL="914400" algn="l" defTabSz="833438" rtl="0" eaLnBrk="1" fontAlgn="base" hangingPunct="1">
        <a:lnSpc>
          <a:spcPct val="85000"/>
        </a:lnSpc>
        <a:spcBef>
          <a:spcPct val="0"/>
        </a:spcBef>
        <a:spcAft>
          <a:spcPct val="0"/>
        </a:spcAft>
        <a:defRPr sz="2400" b="1">
          <a:solidFill>
            <a:srgbClr val="19458D"/>
          </a:solidFill>
          <a:latin typeface="Verdana" pitchFamily="1" charset="0"/>
        </a:defRPr>
      </a:lvl7pPr>
      <a:lvl8pPr marL="1371600" algn="l" defTabSz="833438" rtl="0" eaLnBrk="1" fontAlgn="base" hangingPunct="1">
        <a:lnSpc>
          <a:spcPct val="85000"/>
        </a:lnSpc>
        <a:spcBef>
          <a:spcPct val="0"/>
        </a:spcBef>
        <a:spcAft>
          <a:spcPct val="0"/>
        </a:spcAft>
        <a:defRPr sz="2400" b="1">
          <a:solidFill>
            <a:srgbClr val="19458D"/>
          </a:solidFill>
          <a:latin typeface="Verdana" pitchFamily="1" charset="0"/>
        </a:defRPr>
      </a:lvl8pPr>
      <a:lvl9pPr marL="1828800" algn="l" defTabSz="833438" rtl="0" eaLnBrk="1" fontAlgn="base" hangingPunct="1">
        <a:lnSpc>
          <a:spcPct val="85000"/>
        </a:lnSpc>
        <a:spcBef>
          <a:spcPct val="0"/>
        </a:spcBef>
        <a:spcAft>
          <a:spcPct val="0"/>
        </a:spcAft>
        <a:defRPr sz="2400" b="1">
          <a:solidFill>
            <a:srgbClr val="19458D"/>
          </a:solidFill>
          <a:latin typeface="Verdana" pitchFamily="1" charset="0"/>
        </a:defRPr>
      </a:lvl9pPr>
    </p:titleStyle>
    <p:bodyStyle>
      <a:lvl1pPr marL="107950" indent="-107950" algn="l" defTabSz="928688" rtl="0" eaLnBrk="1" fontAlgn="base" hangingPunct="1">
        <a:lnSpc>
          <a:spcPct val="140000"/>
        </a:lnSpc>
        <a:spcBef>
          <a:spcPct val="50000"/>
        </a:spcBef>
        <a:spcAft>
          <a:spcPct val="0"/>
        </a:spcAft>
        <a:buFont typeface="Verdana" pitchFamily="34" charset="0"/>
        <a:buChar char=" "/>
        <a:defRPr sz="1700">
          <a:solidFill>
            <a:schemeClr val="tx1"/>
          </a:solidFill>
          <a:latin typeface="+mn-lt"/>
          <a:ea typeface="+mn-ea"/>
          <a:cs typeface="+mn-cs"/>
        </a:defRPr>
      </a:lvl1pPr>
      <a:lvl2pPr marL="373063"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2pPr>
      <a:lvl3pPr marL="636588"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3pPr>
      <a:lvl4pPr marL="890588" indent="-149225" algn="l" defTabSz="928688" rtl="0" eaLnBrk="1" fontAlgn="base" hangingPunct="1">
        <a:lnSpc>
          <a:spcPct val="140000"/>
        </a:lnSpc>
        <a:spcBef>
          <a:spcPct val="0"/>
        </a:spcBef>
        <a:spcAft>
          <a:spcPct val="0"/>
        </a:spcAft>
        <a:buSzPct val="85000"/>
        <a:buChar char="•"/>
        <a:defRPr sz="1700">
          <a:solidFill>
            <a:schemeClr val="tx1"/>
          </a:solidFill>
          <a:latin typeface="+mn-lt"/>
        </a:defRPr>
      </a:lvl4pPr>
      <a:lvl5pPr marL="11557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Powerpoint Study_Cover2"/>
          <p:cNvPicPr>
            <a:picLocks noChangeAspect="1" noChangeArrowheads="1"/>
          </p:cNvPicPr>
          <p:nvPr/>
        </p:nvPicPr>
        <p:blipFill>
          <a:blip r:embed="rId13" cstate="print"/>
          <a:srcRect/>
          <a:stretch>
            <a:fillRect/>
          </a:stretch>
        </p:blipFill>
        <p:spPr bwMode="auto">
          <a:xfrm>
            <a:off x="0" y="0"/>
            <a:ext cx="9145549" cy="6859588"/>
          </a:xfrm>
          <a:prstGeom prst="rect">
            <a:avLst/>
          </a:prstGeom>
          <a:noFill/>
          <a:ln w="9525">
            <a:noFill/>
            <a:miter lim="800000"/>
            <a:headEnd/>
            <a:tailEnd/>
          </a:ln>
        </p:spPr>
      </p:pic>
      <p:sp>
        <p:nvSpPr>
          <p:cNvPr id="12291" name="Rectangle 3"/>
          <p:cNvSpPr>
            <a:spLocks noGrp="1" noChangeArrowheads="1"/>
          </p:cNvSpPr>
          <p:nvPr>
            <p:ph type="title"/>
          </p:nvPr>
        </p:nvSpPr>
        <p:spPr bwMode="auto">
          <a:xfrm>
            <a:off x="532781" y="76200"/>
            <a:ext cx="655443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532782" y="1295400"/>
            <a:ext cx="777333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wipe/>
  </p:transition>
  <p:hf hdr="0" ftr="0" dt="0"/>
  <p:txStyles>
    <p:titleStyle>
      <a:lvl1pPr algn="l" rtl="0" eaLnBrk="1" fontAlgn="base" hangingPunct="1">
        <a:spcBef>
          <a:spcPct val="0"/>
        </a:spcBef>
        <a:spcAft>
          <a:spcPct val="0"/>
        </a:spcAft>
        <a:defRPr sz="2800">
          <a:solidFill>
            <a:srgbClr val="FAEE00"/>
          </a:solidFill>
          <a:latin typeface="+mj-lt"/>
          <a:ea typeface="+mj-ea"/>
          <a:cs typeface="ＭＳ Ｐゴシック"/>
        </a:defRPr>
      </a:lvl1pPr>
      <a:lvl2pPr algn="l" rtl="0" eaLnBrk="1" fontAlgn="base" hangingPunct="1">
        <a:spcBef>
          <a:spcPct val="0"/>
        </a:spcBef>
        <a:spcAft>
          <a:spcPct val="0"/>
        </a:spcAft>
        <a:defRPr sz="2800">
          <a:solidFill>
            <a:srgbClr val="FAEE00"/>
          </a:solidFill>
          <a:latin typeface="Arial" charset="0"/>
          <a:ea typeface="ＭＳ Ｐゴシック" pitchFamily="34" charset="-128"/>
          <a:cs typeface="ＭＳ Ｐゴシック"/>
        </a:defRPr>
      </a:lvl2pPr>
      <a:lvl3pPr algn="l" rtl="0" eaLnBrk="1" fontAlgn="base" hangingPunct="1">
        <a:spcBef>
          <a:spcPct val="0"/>
        </a:spcBef>
        <a:spcAft>
          <a:spcPct val="0"/>
        </a:spcAft>
        <a:defRPr sz="2800">
          <a:solidFill>
            <a:srgbClr val="FAEE00"/>
          </a:solidFill>
          <a:latin typeface="Arial" charset="0"/>
          <a:ea typeface="ＭＳ Ｐゴシック" pitchFamily="34" charset="-128"/>
          <a:cs typeface="ＭＳ Ｐゴシック"/>
        </a:defRPr>
      </a:lvl3pPr>
      <a:lvl4pPr algn="l" rtl="0" eaLnBrk="1" fontAlgn="base" hangingPunct="1">
        <a:spcBef>
          <a:spcPct val="0"/>
        </a:spcBef>
        <a:spcAft>
          <a:spcPct val="0"/>
        </a:spcAft>
        <a:defRPr sz="2800">
          <a:solidFill>
            <a:srgbClr val="FAEE00"/>
          </a:solidFill>
          <a:latin typeface="Arial" charset="0"/>
          <a:ea typeface="ＭＳ Ｐゴシック" pitchFamily="34" charset="-128"/>
          <a:cs typeface="ＭＳ Ｐゴシック"/>
        </a:defRPr>
      </a:lvl4pPr>
      <a:lvl5pPr algn="l" rtl="0" eaLnBrk="1" fontAlgn="base" hangingPunct="1">
        <a:spcBef>
          <a:spcPct val="0"/>
        </a:spcBef>
        <a:spcAft>
          <a:spcPct val="0"/>
        </a:spcAft>
        <a:defRPr sz="2800">
          <a:solidFill>
            <a:srgbClr val="FAEE00"/>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800">
          <a:solidFill>
            <a:srgbClr val="FAEE00"/>
          </a:solidFill>
          <a:latin typeface="Arial" charset="0"/>
          <a:ea typeface="ＭＳ Ｐゴシック" pitchFamily="34" charset="-128"/>
        </a:defRPr>
      </a:lvl6pPr>
      <a:lvl7pPr marL="914400" algn="l" rtl="0" eaLnBrk="1" fontAlgn="base" hangingPunct="1">
        <a:spcBef>
          <a:spcPct val="0"/>
        </a:spcBef>
        <a:spcAft>
          <a:spcPct val="0"/>
        </a:spcAft>
        <a:defRPr sz="2800">
          <a:solidFill>
            <a:srgbClr val="FAEE00"/>
          </a:solidFill>
          <a:latin typeface="Arial" charset="0"/>
          <a:ea typeface="ＭＳ Ｐゴシック" pitchFamily="34" charset="-128"/>
        </a:defRPr>
      </a:lvl7pPr>
      <a:lvl8pPr marL="1371600" algn="l" rtl="0" eaLnBrk="1" fontAlgn="base" hangingPunct="1">
        <a:spcBef>
          <a:spcPct val="0"/>
        </a:spcBef>
        <a:spcAft>
          <a:spcPct val="0"/>
        </a:spcAft>
        <a:defRPr sz="2800">
          <a:solidFill>
            <a:srgbClr val="FAEE00"/>
          </a:solidFill>
          <a:latin typeface="Arial" charset="0"/>
          <a:ea typeface="ＭＳ Ｐゴシック" pitchFamily="34" charset="-128"/>
        </a:defRPr>
      </a:lvl8pPr>
      <a:lvl9pPr marL="1828800" algn="l" rtl="0" eaLnBrk="1" fontAlgn="base" hangingPunct="1">
        <a:spcBef>
          <a:spcPct val="0"/>
        </a:spcBef>
        <a:spcAft>
          <a:spcPct val="0"/>
        </a:spcAft>
        <a:defRPr sz="2800">
          <a:solidFill>
            <a:srgbClr val="FAEE00"/>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0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16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Powerpoint Study_6"/>
          <p:cNvPicPr>
            <a:picLocks noChangeAspect="1" noChangeArrowheads="1"/>
          </p:cNvPicPr>
          <p:nvPr/>
        </p:nvPicPr>
        <p:blipFill>
          <a:blip r:embed="rId13" cstate="print"/>
          <a:srcRect/>
          <a:stretch>
            <a:fillRect/>
          </a:stretch>
        </p:blipFill>
        <p:spPr bwMode="auto">
          <a:xfrm>
            <a:off x="0" y="0"/>
            <a:ext cx="9145549" cy="6859588"/>
          </a:xfrm>
          <a:prstGeom prst="rect">
            <a:avLst/>
          </a:prstGeom>
          <a:noFill/>
          <a:ln w="9525">
            <a:noFill/>
            <a:miter lim="800000"/>
            <a:headEnd/>
            <a:tailEnd/>
          </a:ln>
        </p:spPr>
      </p:pic>
      <p:sp>
        <p:nvSpPr>
          <p:cNvPr id="24579" name="Rectangle 3"/>
          <p:cNvSpPr>
            <a:spLocks noGrp="1" noChangeArrowheads="1"/>
          </p:cNvSpPr>
          <p:nvPr>
            <p:ph type="title"/>
          </p:nvPr>
        </p:nvSpPr>
        <p:spPr bwMode="auto">
          <a:xfrm>
            <a:off x="532780" y="76200"/>
            <a:ext cx="815433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0" name="Rectangle 4"/>
          <p:cNvSpPr>
            <a:spLocks noGrp="1" noChangeArrowheads="1"/>
          </p:cNvSpPr>
          <p:nvPr>
            <p:ph type="body" idx="1"/>
          </p:nvPr>
        </p:nvSpPr>
        <p:spPr bwMode="auto">
          <a:xfrm>
            <a:off x="532780" y="1295400"/>
            <a:ext cx="815433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3" name="Rectangle 5"/>
          <p:cNvSpPr>
            <a:spLocks noGrp="1" noChangeArrowheads="1"/>
          </p:cNvSpPr>
          <p:nvPr>
            <p:ph type="dt" sz="half" idx="2"/>
          </p:nvPr>
        </p:nvSpPr>
        <p:spPr bwMode="auto">
          <a:xfrm>
            <a:off x="151783" y="58674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latin typeface="+mn-lt"/>
                <a:ea typeface="+mn-ea"/>
                <a:cs typeface="+mn-cs"/>
              </a:defRPr>
            </a:lvl1pPr>
          </a:lstStyle>
          <a:p>
            <a:pPr>
              <a:defRPr/>
            </a:pPr>
            <a:endParaRPr lang="en-US"/>
          </a:p>
        </p:txBody>
      </p:sp>
      <p:sp>
        <p:nvSpPr>
          <p:cNvPr id="237574" name="Rectangle 6"/>
          <p:cNvSpPr>
            <a:spLocks noGrp="1" noChangeArrowheads="1"/>
          </p:cNvSpPr>
          <p:nvPr>
            <p:ph type="sldNum" sz="quarter" idx="4"/>
          </p:nvPr>
        </p:nvSpPr>
        <p:spPr bwMode="auto">
          <a:xfrm>
            <a:off x="8457891" y="5867400"/>
            <a:ext cx="61022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1">
                <a:latin typeface="+mj-lt"/>
                <a:ea typeface="+mn-ea"/>
              </a:defRPr>
            </a:lvl1pPr>
          </a:lstStyle>
          <a:p>
            <a:pPr>
              <a:defRPr/>
            </a:pPr>
            <a:fld id="{2102BC06-182A-47D6-8476-5FB6235236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med">
    <p:wipe/>
  </p:transition>
  <p:hf hdr="0" ftr="0" dt="0"/>
  <p:txStyles>
    <p:titleStyle>
      <a:lvl1pPr algn="l" rtl="0" eaLnBrk="1" fontAlgn="base" hangingPunct="1">
        <a:spcBef>
          <a:spcPct val="0"/>
        </a:spcBef>
        <a:spcAft>
          <a:spcPct val="0"/>
        </a:spcAft>
        <a:defRPr sz="2400" b="1">
          <a:solidFill>
            <a:srgbClr val="FAEE00"/>
          </a:solidFill>
          <a:latin typeface="+mj-lt"/>
          <a:ea typeface="+mj-ea"/>
          <a:cs typeface="ＭＳ Ｐゴシック"/>
        </a:defRPr>
      </a:lvl1pPr>
      <a:lvl2pPr algn="l" rtl="0" eaLnBrk="1" fontAlgn="base" hangingPunct="1">
        <a:spcBef>
          <a:spcPct val="0"/>
        </a:spcBef>
        <a:spcAft>
          <a:spcPct val="0"/>
        </a:spcAft>
        <a:defRPr sz="2400" b="1">
          <a:solidFill>
            <a:srgbClr val="FAEE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b="1">
          <a:solidFill>
            <a:srgbClr val="FAEE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b="1">
          <a:solidFill>
            <a:srgbClr val="FAEE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b="1">
          <a:solidFill>
            <a:srgbClr val="FAEE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b="1">
          <a:solidFill>
            <a:srgbClr val="FAEE00"/>
          </a:solidFill>
          <a:latin typeface="Verdana" pitchFamily="34" charset="0"/>
          <a:ea typeface="ＭＳ Ｐゴシック" pitchFamily="34" charset="-128"/>
        </a:defRPr>
      </a:lvl6pPr>
      <a:lvl7pPr marL="914400" algn="l" rtl="0" eaLnBrk="1" fontAlgn="base" hangingPunct="1">
        <a:spcBef>
          <a:spcPct val="0"/>
        </a:spcBef>
        <a:spcAft>
          <a:spcPct val="0"/>
        </a:spcAft>
        <a:defRPr sz="2400" b="1">
          <a:solidFill>
            <a:srgbClr val="FAEE00"/>
          </a:solidFill>
          <a:latin typeface="Verdana" pitchFamily="34" charset="0"/>
          <a:ea typeface="ＭＳ Ｐゴシック" pitchFamily="34" charset="-128"/>
        </a:defRPr>
      </a:lvl7pPr>
      <a:lvl8pPr marL="1371600" algn="l" rtl="0" eaLnBrk="1" fontAlgn="base" hangingPunct="1">
        <a:spcBef>
          <a:spcPct val="0"/>
        </a:spcBef>
        <a:spcAft>
          <a:spcPct val="0"/>
        </a:spcAft>
        <a:defRPr sz="2400" b="1">
          <a:solidFill>
            <a:srgbClr val="FAEE00"/>
          </a:solidFill>
          <a:latin typeface="Verdana" pitchFamily="34" charset="0"/>
          <a:ea typeface="ＭＳ Ｐゴシック" pitchFamily="34" charset="-128"/>
        </a:defRPr>
      </a:lvl8pPr>
      <a:lvl9pPr marL="1828800" algn="l" rtl="0" eaLnBrk="1" fontAlgn="base" hangingPunct="1">
        <a:spcBef>
          <a:spcPct val="0"/>
        </a:spcBef>
        <a:spcAft>
          <a:spcPct val="0"/>
        </a:spcAft>
        <a:defRPr sz="2400" b="1">
          <a:solidFill>
            <a:srgbClr val="FAEE00"/>
          </a:solidFill>
          <a:latin typeface="Verdana" pitchFamily="34" charset="0"/>
          <a:ea typeface="ＭＳ Ｐゴシック" pitchFamily="34" charset="-128"/>
        </a:defRPr>
      </a:lvl9pPr>
    </p:titleStyle>
    <p:bodyStyle>
      <a:lvl1pPr marL="342900" indent="-342900" algn="l" rtl="0" eaLnBrk="1" fontAlgn="base" hangingPunct="1">
        <a:spcBef>
          <a:spcPct val="20000"/>
        </a:spcBef>
        <a:spcAft>
          <a:spcPct val="0"/>
        </a:spcAft>
        <a:buFont typeface="Wingdings" pitchFamily="2" charset="2"/>
        <a:buChar char="§"/>
        <a:defRPr sz="24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0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Wingdings" pitchFamily="2" charset="2"/>
        <a:buChar char="Ø"/>
        <a:defRPr sz="16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AEE00"/>
                </a:solidFill>
              </a:rPr>
              <a:t>Bundled Payments for Care Improvement (BPCI)</a:t>
            </a:r>
            <a:endParaRPr lang="en-US" dirty="0">
              <a:solidFill>
                <a:srgbClr val="FAEE00"/>
              </a:solidFill>
            </a:endParaRPr>
          </a:p>
        </p:txBody>
      </p:sp>
      <p:sp>
        <p:nvSpPr>
          <p:cNvPr id="3" name="Subtitle 2"/>
          <p:cNvSpPr>
            <a:spLocks noGrp="1"/>
          </p:cNvSpPr>
          <p:nvPr>
            <p:ph type="subTitle" idx="1"/>
          </p:nvPr>
        </p:nvSpPr>
        <p:spPr/>
        <p:txBody>
          <a:bodyPr/>
          <a:lstStyle/>
          <a:p>
            <a:r>
              <a:rPr lang="en-US" dirty="0" smtClean="0"/>
              <a:t>Alliance for Health Reform Capitol Hill Briefing</a:t>
            </a:r>
          </a:p>
          <a:p>
            <a:r>
              <a:rPr lang="en-US" dirty="0" smtClean="0"/>
              <a:t>4-11-2016</a:t>
            </a:r>
            <a:endParaRPr lang="en-US" dirty="0"/>
          </a:p>
          <a:p>
            <a:pPr>
              <a:lnSpc>
                <a:spcPct val="100000"/>
              </a:lnSpc>
              <a:spcBef>
                <a:spcPts val="1200"/>
              </a:spcBef>
            </a:pPr>
            <a:r>
              <a:rPr lang="en-US" dirty="0" smtClean="0"/>
              <a:t>Jim Garnham</a:t>
            </a:r>
          </a:p>
          <a:p>
            <a:pPr>
              <a:lnSpc>
                <a:spcPct val="100000"/>
              </a:lnSpc>
              <a:spcBef>
                <a:spcPts val="0"/>
              </a:spcBef>
            </a:pPr>
            <a:r>
              <a:rPr lang="en-US" dirty="0" smtClean="0"/>
              <a:t>Dir. Contracting &amp; Payment Innovation</a:t>
            </a:r>
          </a:p>
          <a:p>
            <a:pPr>
              <a:lnSpc>
                <a:spcPct val="100000"/>
              </a:lnSpc>
              <a:spcBef>
                <a:spcPts val="0"/>
              </a:spcBef>
            </a:pPr>
            <a:r>
              <a:rPr lang="en-US" dirty="0" smtClean="0"/>
              <a:t>University of Rochester Medical Center</a:t>
            </a:r>
          </a:p>
        </p:txBody>
      </p:sp>
    </p:spTree>
    <p:extLst>
      <p:ext uri="{BB962C8B-B14F-4D97-AF65-F5344CB8AC3E}">
        <p14:creationId xmlns:p14="http://schemas.microsoft.com/office/powerpoint/2010/main" val="234692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altLang="en-US" dirty="0" smtClean="0"/>
              <a:t>Contact Info</a:t>
            </a:r>
          </a:p>
        </p:txBody>
      </p:sp>
      <p:sp>
        <p:nvSpPr>
          <p:cNvPr id="5" name="Content Placeholder 4"/>
          <p:cNvSpPr>
            <a:spLocks noGrp="1"/>
          </p:cNvSpPr>
          <p:nvPr>
            <p:ph idx="1"/>
          </p:nvPr>
        </p:nvSpPr>
        <p:spPr>
          <a:xfrm>
            <a:off x="533400" y="1295400"/>
            <a:ext cx="7772400" cy="4419600"/>
          </a:xfrm>
        </p:spPr>
        <p:txBody>
          <a:bodyPr/>
          <a:lstStyle/>
          <a:p>
            <a:pPr marL="0" indent="0" algn="ctr" defTabSz="928593">
              <a:buNone/>
              <a:defRPr/>
            </a:pPr>
            <a:endParaRPr lang="en-US" dirty="0" smtClean="0"/>
          </a:p>
          <a:p>
            <a:pPr marL="0" indent="0" algn="ctr" defTabSz="928593">
              <a:buNone/>
              <a:defRPr/>
            </a:pPr>
            <a:endParaRPr lang="en-US" dirty="0"/>
          </a:p>
          <a:p>
            <a:pPr marL="0" indent="0" algn="ctr" defTabSz="928593">
              <a:buNone/>
              <a:defRPr/>
            </a:pPr>
            <a:endParaRPr lang="en-US" dirty="0" smtClean="0"/>
          </a:p>
          <a:p>
            <a:pPr marL="0" indent="0" algn="ctr" defTabSz="928593">
              <a:buNone/>
              <a:defRPr/>
            </a:pPr>
            <a:endParaRPr lang="en-US" dirty="0"/>
          </a:p>
          <a:p>
            <a:pPr marL="0" indent="0" algn="ctr" defTabSz="928593">
              <a:buNone/>
              <a:defRPr/>
            </a:pPr>
            <a:r>
              <a:rPr lang="en-US" sz="2800" b="1" dirty="0" smtClean="0">
                <a:solidFill>
                  <a:srgbClr val="002060"/>
                </a:solidFill>
                <a:latin typeface="Cambria" panose="02040503050406030204" pitchFamily="18" charset="0"/>
              </a:rPr>
              <a:t>Jim Garnham</a:t>
            </a:r>
          </a:p>
          <a:p>
            <a:pPr marL="0" indent="0" algn="ctr" defTabSz="928593">
              <a:buNone/>
              <a:defRPr/>
            </a:pPr>
            <a:r>
              <a:rPr lang="en-US" dirty="0" smtClean="0"/>
              <a:t>Director, Contract </a:t>
            </a:r>
            <a:r>
              <a:rPr lang="en-US" dirty="0"/>
              <a:t>&amp; Payment </a:t>
            </a:r>
            <a:r>
              <a:rPr lang="en-US" dirty="0" smtClean="0"/>
              <a:t>Innovation</a:t>
            </a:r>
          </a:p>
          <a:p>
            <a:pPr marL="0" indent="0" algn="ctr" defTabSz="928593">
              <a:buNone/>
              <a:defRPr/>
            </a:pPr>
            <a:r>
              <a:rPr lang="en-US" dirty="0" smtClean="0"/>
              <a:t>University of Rochester Medical Center</a:t>
            </a:r>
          </a:p>
          <a:p>
            <a:pPr marL="0" indent="0" algn="ctr" defTabSz="928593">
              <a:buNone/>
              <a:defRPr/>
            </a:pPr>
            <a:endParaRPr lang="en-US" dirty="0" smtClean="0"/>
          </a:p>
          <a:p>
            <a:pPr marL="0" indent="0" algn="ctr" defTabSz="928593">
              <a:buNone/>
              <a:defRPr/>
            </a:pPr>
            <a:r>
              <a:rPr lang="en-US" dirty="0" smtClean="0"/>
              <a:t>James_Garnham@URMC.Rochester.edu</a:t>
            </a:r>
          </a:p>
          <a:p>
            <a:pPr marL="0" indent="0" algn="ctr" defTabSz="928593">
              <a:buNone/>
              <a:defRPr/>
            </a:pPr>
            <a:r>
              <a:rPr lang="en-US" dirty="0" smtClean="0"/>
              <a:t>(585)273-1752</a:t>
            </a:r>
          </a:p>
        </p:txBody>
      </p:sp>
    </p:spTree>
    <p:extLst>
      <p:ext uri="{BB962C8B-B14F-4D97-AF65-F5344CB8AC3E}">
        <p14:creationId xmlns:p14="http://schemas.microsoft.com/office/powerpoint/2010/main" val="101959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Bundled Payment in BPCI?</a:t>
            </a:r>
            <a:endParaRPr lang="en-US" dirty="0">
              <a:solidFill>
                <a:schemeClr val="bg1"/>
              </a:solidFill>
            </a:endParaRPr>
          </a:p>
        </p:txBody>
      </p:sp>
      <p:sp>
        <p:nvSpPr>
          <p:cNvPr id="3" name="Content Placeholder 2"/>
          <p:cNvSpPr>
            <a:spLocks noGrp="1"/>
          </p:cNvSpPr>
          <p:nvPr>
            <p:ph idx="1"/>
          </p:nvPr>
        </p:nvSpPr>
        <p:spPr>
          <a:xfrm>
            <a:off x="533400" y="1295400"/>
            <a:ext cx="8610600" cy="4114800"/>
          </a:xfrm>
        </p:spPr>
        <p:txBody>
          <a:bodyPr/>
          <a:lstStyle/>
          <a:p>
            <a:pPr marL="0" indent="0">
              <a:buNone/>
            </a:pPr>
            <a:r>
              <a:rPr lang="en-US" b="1" dirty="0" smtClean="0"/>
              <a:t>Single budget for an episode of care</a:t>
            </a:r>
          </a:p>
          <a:p>
            <a:pPr marL="0" indent="0">
              <a:buNone/>
            </a:pPr>
            <a:endParaRPr lang="en-US" sz="1100" b="1" dirty="0" smtClean="0"/>
          </a:p>
          <a:p>
            <a:r>
              <a:rPr lang="en-US" dirty="0" smtClean="0"/>
              <a:t>Medicare FFS enrollees only</a:t>
            </a:r>
          </a:p>
          <a:p>
            <a:r>
              <a:rPr lang="en-US" dirty="0" smtClean="0"/>
              <a:t>Voluntary Participation</a:t>
            </a:r>
          </a:p>
          <a:p>
            <a:r>
              <a:rPr lang="en-US" dirty="0" smtClean="0"/>
              <a:t>Defined </a:t>
            </a:r>
            <a:r>
              <a:rPr lang="en-US" b="1" dirty="0" smtClean="0">
                <a:solidFill>
                  <a:schemeClr val="accent1">
                    <a:lumMod val="50000"/>
                  </a:schemeClr>
                </a:solidFill>
              </a:rPr>
              <a:t>Episodes </a:t>
            </a:r>
            <a:r>
              <a:rPr lang="en-US" b="1" dirty="0">
                <a:solidFill>
                  <a:schemeClr val="accent1">
                    <a:lumMod val="50000"/>
                  </a:schemeClr>
                </a:solidFill>
              </a:rPr>
              <a:t>of Care</a:t>
            </a:r>
            <a:r>
              <a:rPr lang="en-US" dirty="0" smtClean="0"/>
              <a:t>: </a:t>
            </a:r>
          </a:p>
          <a:p>
            <a:pPr lvl="1"/>
            <a:r>
              <a:rPr lang="en-US" dirty="0" smtClean="0"/>
              <a:t>Starts with anchor hospitalization</a:t>
            </a:r>
          </a:p>
          <a:p>
            <a:pPr lvl="1"/>
            <a:r>
              <a:rPr lang="en-US" dirty="0" smtClean="0"/>
              <a:t>Inpatient</a:t>
            </a:r>
            <a:r>
              <a:rPr lang="en-US" dirty="0"/>
              <a:t>, Outpatient, Physician, Nursing Home, Home Health, </a:t>
            </a:r>
            <a:r>
              <a:rPr lang="en-US" dirty="0" smtClean="0"/>
              <a:t>etc.</a:t>
            </a:r>
          </a:p>
          <a:p>
            <a:pPr lvl="1"/>
            <a:r>
              <a:rPr lang="en-US" dirty="0" smtClean="0"/>
              <a:t>Covers </a:t>
            </a:r>
            <a:r>
              <a:rPr lang="en-US" dirty="0"/>
              <a:t>a defined time period (e.g. 90 days post discharge)</a:t>
            </a:r>
          </a:p>
          <a:p>
            <a:r>
              <a:rPr lang="en-US" dirty="0" smtClean="0"/>
              <a:t>Calculated </a:t>
            </a:r>
            <a:r>
              <a:rPr lang="en-US" b="1" dirty="0" smtClean="0">
                <a:solidFill>
                  <a:schemeClr val="accent1">
                    <a:lumMod val="50000"/>
                  </a:schemeClr>
                </a:solidFill>
              </a:rPr>
              <a:t>budget</a:t>
            </a:r>
            <a:r>
              <a:rPr lang="en-US" dirty="0" smtClean="0"/>
              <a:t> </a:t>
            </a:r>
            <a:r>
              <a:rPr lang="en-US" dirty="0"/>
              <a:t>(BPCI term is </a:t>
            </a:r>
            <a:r>
              <a:rPr lang="en-US" b="1" dirty="0">
                <a:solidFill>
                  <a:schemeClr val="accent1">
                    <a:lumMod val="50000"/>
                  </a:schemeClr>
                </a:solidFill>
              </a:rPr>
              <a:t>“Target Price</a:t>
            </a:r>
            <a:r>
              <a:rPr lang="en-US" b="1" dirty="0" smtClean="0">
                <a:solidFill>
                  <a:schemeClr val="accent1">
                    <a:lumMod val="50000"/>
                  </a:schemeClr>
                </a:solidFill>
              </a:rPr>
              <a:t>”</a:t>
            </a:r>
            <a:r>
              <a:rPr lang="en-US" b="1" dirty="0" smtClean="0"/>
              <a:t>)</a:t>
            </a:r>
            <a:endParaRPr lang="en-US" dirty="0"/>
          </a:p>
          <a:p>
            <a:r>
              <a:rPr lang="en-US" dirty="0" smtClean="0"/>
              <a:t>Retrospective </a:t>
            </a:r>
            <a:r>
              <a:rPr lang="en-US" dirty="0"/>
              <a:t>payment </a:t>
            </a:r>
            <a:r>
              <a:rPr lang="en-US" dirty="0" smtClean="0"/>
              <a:t>reconciliation</a:t>
            </a:r>
          </a:p>
        </p:txBody>
      </p:sp>
      <p:sp>
        <p:nvSpPr>
          <p:cNvPr id="4" name="Slide Number Placeholder 2"/>
          <p:cNvSpPr>
            <a:spLocks noGrp="1"/>
          </p:cNvSpPr>
          <p:nvPr>
            <p:ph type="sldNum" sz="quarter" idx="11"/>
          </p:nvPr>
        </p:nvSpPr>
        <p:spPr>
          <a:xfrm>
            <a:off x="8457891" y="5867400"/>
            <a:ext cx="610220" cy="228600"/>
          </a:xfrm>
        </p:spPr>
        <p:txBody>
          <a:bodyPr/>
          <a:lstStyle/>
          <a:p>
            <a:pPr>
              <a:defRPr/>
            </a:pPr>
            <a:fld id="{0B7CA23A-5F5C-40D7-861B-AD47EA9A03A1}" type="slidenum">
              <a:rPr lang="en-US" smtClean="0"/>
              <a:pPr>
                <a:defRPr/>
              </a:pPr>
              <a:t>1</a:t>
            </a:fld>
            <a:endParaRPr lang="en-US" dirty="0"/>
          </a:p>
        </p:txBody>
      </p:sp>
      <p:sp>
        <p:nvSpPr>
          <p:cNvPr id="5" name="TextBox 4"/>
          <p:cNvSpPr txBox="1"/>
          <p:nvPr/>
        </p:nvSpPr>
        <p:spPr>
          <a:xfrm>
            <a:off x="240323" y="5304692"/>
            <a:ext cx="8839200" cy="830997"/>
          </a:xfrm>
          <a:prstGeom prst="rect">
            <a:avLst/>
          </a:prstGeom>
          <a:noFill/>
        </p:spPr>
        <p:txBody>
          <a:bodyPr wrap="square" rtlCol="0">
            <a:spAutoFit/>
          </a:bodyPr>
          <a:lstStyle/>
          <a:p>
            <a:r>
              <a:rPr lang="en-US" sz="1600" b="1" dirty="0"/>
              <a:t>*  Required Disclaimer</a:t>
            </a:r>
            <a:r>
              <a:rPr lang="en-US" sz="1600" dirty="0"/>
              <a:t>: The statements contained in this document are solely those of the authors and do not necessarily reflect the views or policies of CMS.  The authors assume responsibility for the accuracy and completeness of the information contained in this document</a:t>
            </a:r>
            <a:r>
              <a:rPr lang="en-US" sz="1600" dirty="0" smtClean="0"/>
              <a:t>.</a:t>
            </a:r>
            <a:endParaRPr lang="en-US" sz="1600" dirty="0"/>
          </a:p>
        </p:txBody>
      </p:sp>
    </p:spTree>
    <p:extLst>
      <p:ext uri="{BB962C8B-B14F-4D97-AF65-F5344CB8AC3E}">
        <p14:creationId xmlns:p14="http://schemas.microsoft.com/office/powerpoint/2010/main" val="185585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altLang="en-US" dirty="0"/>
              <a:t>Assessment</a:t>
            </a:r>
            <a:r>
              <a:rPr lang="en-US" altLang="en-US" dirty="0" smtClean="0"/>
              <a:t> of Opportunity</a:t>
            </a:r>
          </a:p>
        </p:txBody>
      </p:sp>
      <p:sp>
        <p:nvSpPr>
          <p:cNvPr id="5" name="Content Placeholder 4"/>
          <p:cNvSpPr>
            <a:spLocks noGrp="1"/>
          </p:cNvSpPr>
          <p:nvPr>
            <p:ph idx="1"/>
          </p:nvPr>
        </p:nvSpPr>
        <p:spPr>
          <a:xfrm>
            <a:off x="533400" y="1371600"/>
            <a:ext cx="7772400" cy="4419600"/>
          </a:xfrm>
        </p:spPr>
        <p:txBody>
          <a:bodyPr>
            <a:normAutofit lnSpcReduction="10000"/>
          </a:bodyPr>
          <a:lstStyle/>
          <a:p>
            <a:pPr marL="0" indent="0" defTabSz="928593" eaLnBrk="1" hangingPunct="1">
              <a:buNone/>
              <a:defRPr/>
            </a:pPr>
            <a:r>
              <a:rPr lang="en-US" dirty="0" smtClean="0"/>
              <a:t>Our criteria for selection of BPCI Clinical Episodes</a:t>
            </a:r>
          </a:p>
          <a:p>
            <a:pPr marL="0" indent="0" defTabSz="928593" eaLnBrk="1" hangingPunct="1">
              <a:buNone/>
              <a:defRPr/>
            </a:pPr>
            <a:endParaRPr lang="en-US" sz="2000" dirty="0" smtClean="0"/>
          </a:p>
          <a:p>
            <a:pPr defTabSz="928593" eaLnBrk="1" hangingPunct="1">
              <a:defRPr/>
            </a:pPr>
            <a:r>
              <a:rPr lang="en-US" b="1" dirty="0" smtClean="0">
                <a:solidFill>
                  <a:schemeClr val="accent1">
                    <a:lumMod val="50000"/>
                  </a:schemeClr>
                </a:solidFill>
              </a:rPr>
              <a:t>Volume</a:t>
            </a:r>
            <a:r>
              <a:rPr lang="en-US" dirty="0" smtClean="0"/>
              <a:t> </a:t>
            </a:r>
          </a:p>
          <a:p>
            <a:pPr defTabSz="928593" eaLnBrk="1" hangingPunct="1">
              <a:defRPr/>
            </a:pPr>
            <a:r>
              <a:rPr lang="en-US" b="1" dirty="0" smtClean="0">
                <a:solidFill>
                  <a:schemeClr val="accent1">
                    <a:lumMod val="50000"/>
                  </a:schemeClr>
                </a:solidFill>
              </a:rPr>
              <a:t>Variation</a:t>
            </a:r>
            <a:r>
              <a:rPr lang="en-US" dirty="0" smtClean="0"/>
              <a:t> </a:t>
            </a:r>
          </a:p>
          <a:p>
            <a:pPr defTabSz="928593" eaLnBrk="1" hangingPunct="1">
              <a:defRPr/>
            </a:pPr>
            <a:r>
              <a:rPr lang="en-US" b="1" dirty="0" smtClean="0">
                <a:solidFill>
                  <a:schemeClr val="accent1">
                    <a:lumMod val="50000"/>
                  </a:schemeClr>
                </a:solidFill>
              </a:rPr>
              <a:t>Vision</a:t>
            </a:r>
            <a:endParaRPr lang="en-US" dirty="0"/>
          </a:p>
          <a:p>
            <a:pPr marL="57150" indent="0" defTabSz="928593">
              <a:buNone/>
              <a:defRPr/>
            </a:pPr>
            <a:endParaRPr lang="en-US" dirty="0" smtClean="0"/>
          </a:p>
          <a:p>
            <a:pPr marL="57150" indent="0" defTabSz="928593">
              <a:buNone/>
              <a:defRPr/>
            </a:pPr>
            <a:r>
              <a:rPr lang="en-US" dirty="0" smtClean="0"/>
              <a:t>Used data and an internal “RFP” to assess</a:t>
            </a:r>
          </a:p>
          <a:p>
            <a:pPr marL="57150" indent="0" defTabSz="928593">
              <a:buNone/>
              <a:defRPr/>
            </a:pPr>
            <a:endParaRPr lang="en-US" dirty="0" smtClean="0"/>
          </a:p>
          <a:p>
            <a:pPr marL="57150" indent="0" defTabSz="928593">
              <a:buNone/>
              <a:defRPr/>
            </a:pPr>
            <a:r>
              <a:rPr lang="en-US" dirty="0" smtClean="0"/>
              <a:t>Chose:</a:t>
            </a:r>
          </a:p>
          <a:p>
            <a:pPr marL="914400" lvl="1" indent="-457200" defTabSz="928593">
              <a:buFont typeface="+mj-lt"/>
              <a:buAutoNum type="arabicPeriod"/>
              <a:defRPr/>
            </a:pPr>
            <a:r>
              <a:rPr lang="en-US" dirty="0" smtClean="0"/>
              <a:t>Major Joint Replacement – Lower Extremity</a:t>
            </a:r>
          </a:p>
          <a:p>
            <a:pPr marL="914400" lvl="1" indent="-457200" defTabSz="928593">
              <a:buFont typeface="+mj-lt"/>
              <a:buAutoNum type="arabicPeriod"/>
              <a:defRPr/>
            </a:pPr>
            <a:r>
              <a:rPr lang="en-US" dirty="0" smtClean="0"/>
              <a:t>Congestive Heart failure</a:t>
            </a:r>
          </a:p>
        </p:txBody>
      </p:sp>
      <p:sp>
        <p:nvSpPr>
          <p:cNvPr id="3" name="Slide Number Placeholder 2"/>
          <p:cNvSpPr>
            <a:spLocks noGrp="1"/>
          </p:cNvSpPr>
          <p:nvPr>
            <p:ph type="sldNum" sz="quarter" idx="11"/>
          </p:nvPr>
        </p:nvSpPr>
        <p:spPr/>
        <p:txBody>
          <a:bodyPr/>
          <a:lstStyle/>
          <a:p>
            <a:pPr>
              <a:defRPr/>
            </a:pPr>
            <a:fld id="{0B7CA23A-5F5C-40D7-861B-AD47EA9A03A1}" type="slidenum">
              <a:rPr lang="en-US" smtClean="0"/>
              <a:pPr>
                <a:defRPr/>
              </a:pPr>
              <a:t>2</a:t>
            </a:fld>
            <a:endParaRPr lang="en-US" dirty="0"/>
          </a:p>
        </p:txBody>
      </p:sp>
      <p:sp>
        <p:nvSpPr>
          <p:cNvPr id="2" name="Right Brace 1"/>
          <p:cNvSpPr/>
          <p:nvPr/>
        </p:nvSpPr>
        <p:spPr>
          <a:xfrm>
            <a:off x="2514600" y="2209800"/>
            <a:ext cx="304800" cy="68580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 name="TextBox 3"/>
          <p:cNvSpPr txBox="1"/>
          <p:nvPr/>
        </p:nvSpPr>
        <p:spPr>
          <a:xfrm>
            <a:off x="3059724" y="2329806"/>
            <a:ext cx="2595582" cy="1046440"/>
          </a:xfrm>
          <a:prstGeom prst="rect">
            <a:avLst/>
          </a:prstGeom>
          <a:noFill/>
        </p:spPr>
        <p:txBody>
          <a:bodyPr wrap="none" rtlCol="0">
            <a:spAutoFit/>
          </a:bodyPr>
          <a:lstStyle/>
          <a:p>
            <a:r>
              <a:rPr lang="en-US" sz="2400" dirty="0" smtClean="0"/>
              <a:t>Is it </a:t>
            </a:r>
            <a:r>
              <a:rPr lang="en-US" sz="2400" b="1" i="1" dirty="0" smtClean="0"/>
              <a:t>worth</a:t>
            </a:r>
            <a:r>
              <a:rPr lang="en-US" sz="2400" dirty="0" smtClean="0"/>
              <a:t> doing?</a:t>
            </a:r>
          </a:p>
          <a:p>
            <a:endParaRPr lang="en-US" sz="1200" dirty="0"/>
          </a:p>
          <a:p>
            <a:r>
              <a:rPr lang="en-US" sz="2400" b="1" i="1" dirty="0" smtClean="0"/>
              <a:t>Can</a:t>
            </a:r>
            <a:r>
              <a:rPr lang="en-US" sz="2400" dirty="0" smtClean="0"/>
              <a:t> we do it?</a:t>
            </a:r>
            <a:endParaRPr lang="en-US" sz="2400" dirty="0"/>
          </a:p>
        </p:txBody>
      </p:sp>
      <p:cxnSp>
        <p:nvCxnSpPr>
          <p:cNvPr id="7" name="Straight Connector 6"/>
          <p:cNvCxnSpPr/>
          <p:nvPr/>
        </p:nvCxnSpPr>
        <p:spPr>
          <a:xfrm>
            <a:off x="2514600" y="3124200"/>
            <a:ext cx="304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5021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79" y="76200"/>
            <a:ext cx="8590583" cy="838200"/>
          </a:xfrm>
        </p:spPr>
        <p:txBody>
          <a:bodyPr/>
          <a:lstStyle/>
          <a:p>
            <a:r>
              <a:rPr lang="en-US" dirty="0" smtClean="0"/>
              <a:t>Opportunity: Skilled Nursing Facility Rehab</a:t>
            </a:r>
            <a:endParaRPr lang="en-US"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8" b="7402"/>
          <a:stretch/>
        </p:blipFill>
        <p:spPr bwMode="auto">
          <a:xfrm>
            <a:off x="104172" y="946150"/>
            <a:ext cx="9019191" cy="459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1"/>
          </p:nvPr>
        </p:nvSpPr>
        <p:spPr/>
        <p:txBody>
          <a:bodyPr/>
          <a:lstStyle/>
          <a:p>
            <a:pPr>
              <a:defRPr/>
            </a:pPr>
            <a:fld id="{0B7CA23A-5F5C-40D7-861B-AD47EA9A03A1}" type="slidenum">
              <a:rPr lang="en-US" smtClean="0"/>
              <a:pPr>
                <a:defRPr/>
              </a:pPr>
              <a:t>3</a:t>
            </a:fld>
            <a:endParaRPr lang="en-US" dirty="0"/>
          </a:p>
        </p:txBody>
      </p:sp>
      <p:pic>
        <p:nvPicPr>
          <p:cNvPr id="5" name="Picture 2" descr="C:\Users\jgarnham\AppData\Local\Microsoft\Windows\Temporary Internet Files\Content.IE5\5OYS7DUS\stock-vector-simplified-anatomy-of-the-knee-1236308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975360" cy="14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7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80" y="76200"/>
            <a:ext cx="8611220" cy="838200"/>
          </a:xfrm>
        </p:spPr>
        <p:txBody>
          <a:bodyPr/>
          <a:lstStyle/>
          <a:p>
            <a:r>
              <a:rPr lang="en-US" dirty="0" smtClean="0"/>
              <a:t>Opportunity</a:t>
            </a:r>
            <a:r>
              <a:rPr lang="en-US" dirty="0"/>
              <a:t>: </a:t>
            </a:r>
            <a:r>
              <a:rPr lang="en-US" dirty="0" smtClean="0"/>
              <a:t>Readmissions</a:t>
            </a:r>
            <a:endParaRPr lang="en-US"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169"/>
          <a:stretch/>
        </p:blipFill>
        <p:spPr bwMode="auto">
          <a:xfrm>
            <a:off x="42950" y="957350"/>
            <a:ext cx="8993187" cy="45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1"/>
          </p:nvPr>
        </p:nvSpPr>
        <p:spPr/>
        <p:txBody>
          <a:bodyPr/>
          <a:lstStyle/>
          <a:p>
            <a:pPr>
              <a:defRPr/>
            </a:pPr>
            <a:fld id="{0B7CA23A-5F5C-40D7-861B-AD47EA9A03A1}" type="slidenum">
              <a:rPr lang="en-US" smtClean="0"/>
              <a:pPr>
                <a:defRPr/>
              </a:pPr>
              <a:t>4</a:t>
            </a:fld>
            <a:endParaRPr lang="en-US" dirty="0"/>
          </a:p>
        </p:txBody>
      </p:sp>
      <p:pic>
        <p:nvPicPr>
          <p:cNvPr id="5" name="Picture 3" descr="C:\Users\jgarnham\AppData\Local\Microsoft\Windows\Temporary Internet Files\Content.IE5\IN2LFY3Y\350px-Diagram_of_the_human_heart_(cropp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1410286" cy="1410286"/>
          </a:xfrm>
          <a:prstGeom prst="rect">
            <a:avLst/>
          </a:prstGeom>
          <a:solidFill>
            <a:schemeClr val="bg1"/>
          </a:solidFill>
          <a:extLst/>
        </p:spPr>
      </p:pic>
    </p:spTree>
    <p:extLst>
      <p:ext uri="{BB962C8B-B14F-4D97-AF65-F5344CB8AC3E}">
        <p14:creationId xmlns:p14="http://schemas.microsoft.com/office/powerpoint/2010/main" val="421248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altLang="en-US" dirty="0" smtClean="0"/>
              <a:t>Key Resources, Processes</a:t>
            </a:r>
          </a:p>
        </p:txBody>
      </p:sp>
      <p:sp>
        <p:nvSpPr>
          <p:cNvPr id="5" name="Content Placeholder 4"/>
          <p:cNvSpPr>
            <a:spLocks noGrp="1"/>
          </p:cNvSpPr>
          <p:nvPr>
            <p:ph idx="1"/>
          </p:nvPr>
        </p:nvSpPr>
        <p:spPr>
          <a:xfrm>
            <a:off x="533400" y="1295400"/>
            <a:ext cx="7772400" cy="4419600"/>
          </a:xfrm>
        </p:spPr>
        <p:txBody>
          <a:bodyPr/>
          <a:lstStyle/>
          <a:p>
            <a:pPr defTabSz="928593" eaLnBrk="1" hangingPunct="1">
              <a:defRPr/>
            </a:pPr>
            <a:r>
              <a:rPr lang="en-US" dirty="0" smtClean="0"/>
              <a:t>Clinical Pathways</a:t>
            </a:r>
          </a:p>
          <a:p>
            <a:pPr lvl="1" defTabSz="928593" eaLnBrk="1" hangingPunct="1">
              <a:defRPr/>
            </a:pPr>
            <a:r>
              <a:rPr lang="en-US" dirty="0" smtClean="0"/>
              <a:t>Inpatient</a:t>
            </a:r>
          </a:p>
          <a:p>
            <a:pPr lvl="1" defTabSz="928593" eaLnBrk="1" hangingPunct="1">
              <a:defRPr/>
            </a:pPr>
            <a:r>
              <a:rPr lang="en-US" dirty="0" smtClean="0"/>
              <a:t>Post-acute – reviewed with partners: Geriatrics, Home Care, Skilled Nursing Facilities</a:t>
            </a:r>
          </a:p>
          <a:p>
            <a:pPr defTabSz="928593" eaLnBrk="1" hangingPunct="1">
              <a:defRPr/>
            </a:pPr>
            <a:r>
              <a:rPr lang="en-US" dirty="0" smtClean="0"/>
              <a:t>Dashboard</a:t>
            </a:r>
          </a:p>
          <a:p>
            <a:pPr lvl="1" defTabSz="928593" eaLnBrk="1" hangingPunct="1">
              <a:defRPr/>
            </a:pPr>
            <a:r>
              <a:rPr lang="en-US" dirty="0" smtClean="0"/>
              <a:t>Identifies &amp; tracks patients throughout episode</a:t>
            </a:r>
          </a:p>
          <a:p>
            <a:pPr defTabSz="928593" eaLnBrk="1" hangingPunct="1">
              <a:defRPr/>
            </a:pPr>
            <a:r>
              <a:rPr lang="en-US" dirty="0" smtClean="0"/>
              <a:t>Care Navigator</a:t>
            </a:r>
          </a:p>
          <a:p>
            <a:pPr lvl="1" defTabSz="928593" eaLnBrk="1" hangingPunct="1">
              <a:defRPr/>
            </a:pPr>
            <a:r>
              <a:rPr lang="en-US" dirty="0" smtClean="0"/>
              <a:t>Primary responsibility for following patient</a:t>
            </a:r>
          </a:p>
          <a:p>
            <a:pPr lvl="1" defTabSz="928593" eaLnBrk="1" hangingPunct="1">
              <a:defRPr/>
            </a:pPr>
            <a:r>
              <a:rPr lang="en-US" dirty="0" smtClean="0"/>
              <a:t>Coordinates services, transitions, etc. including with SNFs, PCP offices, Specialty offices, Home Care</a:t>
            </a:r>
          </a:p>
          <a:p>
            <a:pPr defTabSz="928593">
              <a:defRPr/>
            </a:pPr>
            <a:r>
              <a:rPr lang="en-US" dirty="0" smtClean="0"/>
              <a:t>Enhanced Home Care</a:t>
            </a:r>
          </a:p>
          <a:p>
            <a:pPr lvl="1" defTabSz="928593">
              <a:defRPr/>
            </a:pPr>
            <a:r>
              <a:rPr lang="en-US" dirty="0" smtClean="0"/>
              <a:t>Rehabilitation for Major Joint Replacement</a:t>
            </a:r>
          </a:p>
          <a:p>
            <a:pPr lvl="1" defTabSz="928593">
              <a:defRPr/>
            </a:pPr>
            <a:r>
              <a:rPr lang="en-US" dirty="0" smtClean="0"/>
              <a:t>Rapid Response visits for Congestive Heart Failure</a:t>
            </a:r>
            <a:endParaRPr lang="en-US" dirty="0"/>
          </a:p>
        </p:txBody>
      </p:sp>
      <p:sp>
        <p:nvSpPr>
          <p:cNvPr id="4" name="Slide Number Placeholder 2"/>
          <p:cNvSpPr>
            <a:spLocks noGrp="1"/>
          </p:cNvSpPr>
          <p:nvPr>
            <p:ph type="sldNum" sz="quarter" idx="11"/>
          </p:nvPr>
        </p:nvSpPr>
        <p:spPr>
          <a:xfrm>
            <a:off x="8457891" y="5867400"/>
            <a:ext cx="610220" cy="228600"/>
          </a:xfrm>
        </p:spPr>
        <p:txBody>
          <a:bodyPr/>
          <a:lstStyle/>
          <a:p>
            <a:pPr>
              <a:defRPr/>
            </a:pPr>
            <a:fld id="{0B7CA23A-5F5C-40D7-861B-AD47EA9A03A1}" type="slidenum">
              <a:rPr lang="en-US" smtClean="0"/>
              <a:pPr>
                <a:defRPr/>
              </a:pPr>
              <a:t>5</a:t>
            </a:fld>
            <a:endParaRPr lang="en-US" dirty="0"/>
          </a:p>
        </p:txBody>
      </p:sp>
    </p:spTree>
    <p:extLst>
      <p:ext uri="{BB962C8B-B14F-4D97-AF65-F5344CB8AC3E}">
        <p14:creationId xmlns:p14="http://schemas.microsoft.com/office/powerpoint/2010/main" val="3362458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Results – Major Joint Replacement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240894"/>
              </p:ext>
            </p:extLst>
          </p:nvPr>
        </p:nvGraphicFramePr>
        <p:xfrm>
          <a:off x="533400" y="12954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p:cNvSpPr>
            <a:spLocks noGrp="1"/>
          </p:cNvSpPr>
          <p:nvPr>
            <p:ph type="sldNum" sz="quarter" idx="11"/>
          </p:nvPr>
        </p:nvSpPr>
        <p:spPr>
          <a:xfrm>
            <a:off x="8457891" y="5867400"/>
            <a:ext cx="610220" cy="228600"/>
          </a:xfrm>
        </p:spPr>
        <p:txBody>
          <a:bodyPr/>
          <a:lstStyle/>
          <a:p>
            <a:pPr>
              <a:defRPr/>
            </a:pPr>
            <a:fld id="{0B7CA23A-5F5C-40D7-861B-AD47EA9A03A1}" type="slidenum">
              <a:rPr lang="en-US" smtClean="0"/>
              <a:pPr>
                <a:defRPr/>
              </a:pPr>
              <a:t>6</a:t>
            </a:fld>
            <a:endParaRPr lang="en-US" dirty="0"/>
          </a:p>
        </p:txBody>
      </p:sp>
    </p:spTree>
    <p:extLst>
      <p:ext uri="{BB962C8B-B14F-4D97-AF65-F5344CB8AC3E}">
        <p14:creationId xmlns:p14="http://schemas.microsoft.com/office/powerpoint/2010/main" val="173393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Results – Congestive Heart Failure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1204970"/>
              </p:ext>
            </p:extLst>
          </p:nvPr>
        </p:nvGraphicFramePr>
        <p:xfrm>
          <a:off x="533400" y="12954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p:cNvSpPr>
            <a:spLocks noGrp="1"/>
          </p:cNvSpPr>
          <p:nvPr>
            <p:ph type="sldNum" sz="quarter" idx="11"/>
          </p:nvPr>
        </p:nvSpPr>
        <p:spPr>
          <a:xfrm>
            <a:off x="8457891" y="5867400"/>
            <a:ext cx="610220" cy="228600"/>
          </a:xfrm>
        </p:spPr>
        <p:txBody>
          <a:bodyPr/>
          <a:lstStyle/>
          <a:p>
            <a:pPr>
              <a:defRPr/>
            </a:pPr>
            <a:fld id="{0B7CA23A-5F5C-40D7-861B-AD47EA9A03A1}" type="slidenum">
              <a:rPr lang="en-US" smtClean="0"/>
              <a:pPr>
                <a:defRPr/>
              </a:pPr>
              <a:t>7</a:t>
            </a:fld>
            <a:endParaRPr lang="en-US" dirty="0"/>
          </a:p>
        </p:txBody>
      </p:sp>
      <p:sp>
        <p:nvSpPr>
          <p:cNvPr id="3" name="TextBox 2"/>
          <p:cNvSpPr txBox="1"/>
          <p:nvPr/>
        </p:nvSpPr>
        <p:spPr>
          <a:xfrm>
            <a:off x="609599" y="5791200"/>
            <a:ext cx="4352474" cy="369332"/>
          </a:xfrm>
          <a:prstGeom prst="rect">
            <a:avLst/>
          </a:prstGeom>
          <a:noFill/>
        </p:spPr>
        <p:txBody>
          <a:bodyPr wrap="none" rtlCol="0">
            <a:spAutoFit/>
          </a:bodyPr>
          <a:lstStyle/>
          <a:p>
            <a:r>
              <a:rPr lang="en-US" dirty="0" smtClean="0"/>
              <a:t>* Patients with one or more readmissions</a:t>
            </a:r>
            <a:endParaRPr lang="en-US" dirty="0"/>
          </a:p>
        </p:txBody>
      </p:sp>
    </p:spTree>
    <p:extLst>
      <p:ext uri="{BB962C8B-B14F-4D97-AF65-F5344CB8AC3E}">
        <p14:creationId xmlns:p14="http://schemas.microsoft.com/office/powerpoint/2010/main" val="411199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altLang="en-US" dirty="0" smtClean="0"/>
              <a:t>An Important “Spillover” Effect</a:t>
            </a:r>
          </a:p>
        </p:txBody>
      </p:sp>
      <p:sp>
        <p:nvSpPr>
          <p:cNvPr id="5" name="Content Placeholder 4"/>
          <p:cNvSpPr>
            <a:spLocks noGrp="1"/>
          </p:cNvSpPr>
          <p:nvPr>
            <p:ph idx="1"/>
          </p:nvPr>
        </p:nvSpPr>
        <p:spPr>
          <a:xfrm>
            <a:off x="533400" y="1295400"/>
            <a:ext cx="8305800" cy="4724400"/>
          </a:xfrm>
        </p:spPr>
        <p:txBody>
          <a:bodyPr>
            <a:normAutofit/>
          </a:bodyPr>
          <a:lstStyle/>
          <a:p>
            <a:pPr marL="0" indent="0" defTabSz="928593">
              <a:buNone/>
              <a:defRPr/>
            </a:pPr>
            <a:r>
              <a:rPr lang="en-US" b="1" dirty="0" smtClean="0">
                <a:solidFill>
                  <a:schemeClr val="accent1">
                    <a:lumMod val="50000"/>
                  </a:schemeClr>
                </a:solidFill>
              </a:rPr>
              <a:t>Positive Externalities to Multidisciplinary Teams</a:t>
            </a:r>
          </a:p>
          <a:p>
            <a:pPr marL="0" indent="0" defTabSz="928593">
              <a:buNone/>
              <a:defRPr/>
            </a:pPr>
            <a:endParaRPr lang="en-US" b="1" dirty="0" smtClean="0">
              <a:solidFill>
                <a:schemeClr val="accent1">
                  <a:lumMod val="50000"/>
                </a:schemeClr>
              </a:solidFill>
            </a:endParaRPr>
          </a:p>
          <a:p>
            <a:pPr defTabSz="928593">
              <a:defRPr/>
            </a:pPr>
            <a:r>
              <a:rPr lang="en-US" dirty="0" smtClean="0"/>
              <a:t>Connections/conversations/information transfer that has never happened before</a:t>
            </a:r>
          </a:p>
          <a:p>
            <a:pPr defTabSz="928593">
              <a:defRPr/>
            </a:pPr>
            <a:r>
              <a:rPr lang="en-US" dirty="0" smtClean="0"/>
              <a:t>Desire to apply same, similar resources to non-BPCI patients</a:t>
            </a:r>
          </a:p>
          <a:p>
            <a:pPr lvl="1" defTabSz="928593">
              <a:defRPr/>
            </a:pPr>
            <a:r>
              <a:rPr lang="en-US" dirty="0" smtClean="0"/>
              <a:t>Clinical Leadership</a:t>
            </a:r>
          </a:p>
          <a:p>
            <a:pPr lvl="1" defTabSz="928593">
              <a:defRPr/>
            </a:pPr>
            <a:r>
              <a:rPr lang="en-US" dirty="0" smtClean="0"/>
              <a:t>Administration</a:t>
            </a:r>
            <a:endParaRPr lang="en-US" dirty="0"/>
          </a:p>
        </p:txBody>
      </p:sp>
      <p:sp>
        <p:nvSpPr>
          <p:cNvPr id="3" name="Slide Number Placeholder 2"/>
          <p:cNvSpPr>
            <a:spLocks noGrp="1"/>
          </p:cNvSpPr>
          <p:nvPr>
            <p:ph type="sldNum" sz="quarter" idx="11"/>
          </p:nvPr>
        </p:nvSpPr>
        <p:spPr/>
        <p:txBody>
          <a:bodyPr/>
          <a:lstStyle/>
          <a:p>
            <a:pPr>
              <a:defRPr/>
            </a:pPr>
            <a:fld id="{0B7CA23A-5F5C-40D7-861B-AD47EA9A03A1}" type="slidenum">
              <a:rPr lang="en-US" smtClean="0"/>
              <a:pPr>
                <a:defRPr/>
              </a:pPr>
              <a:t>8</a:t>
            </a:fld>
            <a:endParaRPr lang="en-US" dirty="0"/>
          </a:p>
        </p:txBody>
      </p:sp>
    </p:spTree>
    <p:extLst>
      <p:ext uri="{BB962C8B-B14F-4D97-AF65-F5344CB8AC3E}">
        <p14:creationId xmlns:p14="http://schemas.microsoft.com/office/powerpoint/2010/main" val="171090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RMC">
  <a:themeElements>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MC2">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RMC1">
  <a:themeElements>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Verdan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URMC</Template>
  <TotalTime>13269</TotalTime>
  <Words>351</Words>
  <Application>Microsoft Office PowerPoint</Application>
  <PresentationFormat>On-screen Show (4:3)</PresentationFormat>
  <Paragraphs>80</Paragraphs>
  <Slides>10</Slides>
  <Notes>3</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URMC</vt:lpstr>
      <vt:lpstr>URMC2</vt:lpstr>
      <vt:lpstr>URMC1</vt:lpstr>
      <vt:lpstr>1_Blank Presentation</vt:lpstr>
      <vt:lpstr>3_Blank Presentation</vt:lpstr>
      <vt:lpstr>Bundled Payments for Care Improvement (BPCI)</vt:lpstr>
      <vt:lpstr>What is a Bundled Payment in BPCI?</vt:lpstr>
      <vt:lpstr>Assessment of Opportunity</vt:lpstr>
      <vt:lpstr>Opportunity: Skilled Nursing Facility Rehab</vt:lpstr>
      <vt:lpstr>Opportunity: Readmissions</vt:lpstr>
      <vt:lpstr>Key Resources, Processes</vt:lpstr>
      <vt:lpstr>Early Results – Major Joint Replacement</vt:lpstr>
      <vt:lpstr>Early Results – Congestive Heart Failure</vt:lpstr>
      <vt:lpstr>An Important “Spillover” Effect</vt:lpstr>
      <vt:lpstr>Contact Info</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ACA</dc:title>
  <dc:creator>Garnham, James E</dc:creator>
  <cp:lastModifiedBy>Ten Ekperigin</cp:lastModifiedBy>
  <cp:revision>182</cp:revision>
  <dcterms:created xsi:type="dcterms:W3CDTF">2013-09-30T00:17:37Z</dcterms:created>
  <dcterms:modified xsi:type="dcterms:W3CDTF">2016-04-05T19:33:41Z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