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12" r:id="rId3"/>
    <p:sldMasterId id="2147483724" r:id="rId4"/>
    <p:sldMasterId id="2147483730" r:id="rId5"/>
    <p:sldMasterId id="2147483738" r:id="rId6"/>
    <p:sldMasterId id="2147483751" r:id="rId7"/>
    <p:sldMasterId id="2147483763" r:id="rId8"/>
    <p:sldMasterId id="2147483776" r:id="rId9"/>
  </p:sldMasterIdLst>
  <p:notesMasterIdLst>
    <p:notesMasterId r:id="rId58"/>
  </p:notesMasterIdLst>
  <p:sldIdLst>
    <p:sldId id="257" r:id="rId10"/>
    <p:sldId id="258" r:id="rId11"/>
    <p:sldId id="260" r:id="rId12"/>
    <p:sldId id="261" r:id="rId13"/>
    <p:sldId id="259" r:id="rId14"/>
    <p:sldId id="262" r:id="rId15"/>
    <p:sldId id="263" r:id="rId16"/>
    <p:sldId id="2146847017" r:id="rId17"/>
    <p:sldId id="2146847018" r:id="rId18"/>
    <p:sldId id="309" r:id="rId19"/>
    <p:sldId id="2146847027" r:id="rId20"/>
    <p:sldId id="2146847028" r:id="rId21"/>
    <p:sldId id="879" r:id="rId22"/>
    <p:sldId id="893" r:id="rId23"/>
    <p:sldId id="890" r:id="rId24"/>
    <p:sldId id="2146847029" r:id="rId25"/>
    <p:sldId id="266" r:id="rId26"/>
    <p:sldId id="892" r:id="rId27"/>
    <p:sldId id="2146847021" r:id="rId28"/>
    <p:sldId id="1373" r:id="rId29"/>
    <p:sldId id="1649" r:id="rId30"/>
    <p:sldId id="1312" r:id="rId31"/>
    <p:sldId id="1646" r:id="rId32"/>
    <p:sldId id="1576" r:id="rId33"/>
    <p:sldId id="1186" r:id="rId34"/>
    <p:sldId id="298" r:id="rId35"/>
    <p:sldId id="862" r:id="rId36"/>
    <p:sldId id="1607" r:id="rId37"/>
    <p:sldId id="566" r:id="rId38"/>
    <p:sldId id="1586" r:id="rId39"/>
    <p:sldId id="1606" r:id="rId40"/>
    <p:sldId id="2146847020" r:id="rId41"/>
    <p:sldId id="363" r:id="rId42"/>
    <p:sldId id="364" r:id="rId43"/>
    <p:sldId id="4624" r:id="rId44"/>
    <p:sldId id="368" r:id="rId45"/>
    <p:sldId id="447" r:id="rId46"/>
    <p:sldId id="2146847023" r:id="rId47"/>
    <p:sldId id="2146847025" r:id="rId48"/>
    <p:sldId id="1156" r:id="rId49"/>
    <p:sldId id="2146847026" r:id="rId50"/>
    <p:sldId id="282" r:id="rId51"/>
    <p:sldId id="276" r:id="rId52"/>
    <p:sldId id="274" r:id="rId53"/>
    <p:sldId id="267" r:id="rId54"/>
    <p:sldId id="268" r:id="rId55"/>
    <p:sldId id="269" r:id="rId56"/>
    <p:sldId id="27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3FDDA2-B991-43A6-9B1F-3A5BB1FB9C88}" v="43" dt="2023-10-18T13:15:18.4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ya Hampton" userId="b31dd232-d19e-4e77-8cae-180c2f0b9be5" providerId="ADAL" clId="{C63FDDA2-B991-43A6-9B1F-3A5BB1FB9C88}"/>
    <pc:docChg chg="undo custSel addSld delSld modSld delMainMaster">
      <pc:chgData name="Amaya Hampton" userId="b31dd232-d19e-4e77-8cae-180c2f0b9be5" providerId="ADAL" clId="{C63FDDA2-B991-43A6-9B1F-3A5BB1FB9C88}" dt="2023-10-18T14:13:41.335" v="326" actId="20577"/>
      <pc:docMkLst>
        <pc:docMk/>
      </pc:docMkLst>
      <pc:sldChg chg="del">
        <pc:chgData name="Amaya Hampton" userId="b31dd232-d19e-4e77-8cae-180c2f0b9be5" providerId="ADAL" clId="{C63FDDA2-B991-43A6-9B1F-3A5BB1FB9C88}" dt="2023-10-17T15:39:20.814" v="0" actId="2696"/>
        <pc:sldMkLst>
          <pc:docMk/>
          <pc:sldMk cId="1199411618" sldId="256"/>
        </pc:sldMkLst>
      </pc:sldChg>
      <pc:sldChg chg="modSp add del mod">
        <pc:chgData name="Amaya Hampton" userId="b31dd232-d19e-4e77-8cae-180c2f0b9be5" providerId="ADAL" clId="{C63FDDA2-B991-43A6-9B1F-3A5BB1FB9C88}" dt="2023-10-17T20:57:04.877" v="201" actId="113"/>
        <pc:sldMkLst>
          <pc:docMk/>
          <pc:sldMk cId="0" sldId="266"/>
        </pc:sldMkLst>
        <pc:spChg chg="mod">
          <ac:chgData name="Amaya Hampton" userId="b31dd232-d19e-4e77-8cae-180c2f0b9be5" providerId="ADAL" clId="{C63FDDA2-B991-43A6-9B1F-3A5BB1FB9C88}" dt="2023-10-17T20:56:34.935" v="195" actId="2711"/>
          <ac:spMkLst>
            <pc:docMk/>
            <pc:sldMk cId="0" sldId="266"/>
            <ac:spMk id="5" creationId="{00000000-0000-0000-0000-000000000000}"/>
          </ac:spMkLst>
        </pc:spChg>
        <pc:spChg chg="mod">
          <ac:chgData name="Amaya Hampton" userId="b31dd232-d19e-4e77-8cae-180c2f0b9be5" providerId="ADAL" clId="{C63FDDA2-B991-43A6-9B1F-3A5BB1FB9C88}" dt="2023-10-17T20:56:45.501" v="197" actId="113"/>
          <ac:spMkLst>
            <pc:docMk/>
            <pc:sldMk cId="0" sldId="266"/>
            <ac:spMk id="10" creationId="{00000000-0000-0000-0000-000000000000}"/>
          </ac:spMkLst>
        </pc:spChg>
        <pc:spChg chg="mod">
          <ac:chgData name="Amaya Hampton" userId="b31dd232-d19e-4e77-8cae-180c2f0b9be5" providerId="ADAL" clId="{C63FDDA2-B991-43A6-9B1F-3A5BB1FB9C88}" dt="2023-10-17T20:56:54.148" v="199" actId="113"/>
          <ac:spMkLst>
            <pc:docMk/>
            <pc:sldMk cId="0" sldId="266"/>
            <ac:spMk id="14" creationId="{00000000-0000-0000-0000-000000000000}"/>
          </ac:spMkLst>
        </pc:spChg>
        <pc:spChg chg="mod">
          <ac:chgData name="Amaya Hampton" userId="b31dd232-d19e-4e77-8cae-180c2f0b9be5" providerId="ADAL" clId="{C63FDDA2-B991-43A6-9B1F-3A5BB1FB9C88}" dt="2023-10-17T20:57:04.877" v="201" actId="113"/>
          <ac:spMkLst>
            <pc:docMk/>
            <pc:sldMk cId="0" sldId="266"/>
            <ac:spMk id="18" creationId="{00000000-0000-0000-0000-000000000000}"/>
          </ac:spMkLst>
        </pc:spChg>
        <pc:spChg chg="mod">
          <ac:chgData name="Amaya Hampton" userId="b31dd232-d19e-4e77-8cae-180c2f0b9be5" providerId="ADAL" clId="{C63FDDA2-B991-43A6-9B1F-3A5BB1FB9C88}" dt="2023-10-17T20:56:29.138" v="194" actId="2711"/>
          <ac:spMkLst>
            <pc:docMk/>
            <pc:sldMk cId="0" sldId="266"/>
            <ac:spMk id="27" creationId="{6E2EC80A-7D9C-9D83-F231-2BFE615E73CC}"/>
          </ac:spMkLst>
        </pc:spChg>
      </pc:sldChg>
      <pc:sldChg chg="modSp mod">
        <pc:chgData name="Amaya Hampton" userId="b31dd232-d19e-4e77-8cae-180c2f0b9be5" providerId="ADAL" clId="{C63FDDA2-B991-43A6-9B1F-3A5BB1FB9C88}" dt="2023-10-18T13:44:09.248" v="323" actId="2711"/>
        <pc:sldMkLst>
          <pc:docMk/>
          <pc:sldMk cId="0" sldId="269"/>
        </pc:sldMkLst>
        <pc:spChg chg="mod">
          <ac:chgData name="Amaya Hampton" userId="b31dd232-d19e-4e77-8cae-180c2f0b9be5" providerId="ADAL" clId="{C63FDDA2-B991-43A6-9B1F-3A5BB1FB9C88}" dt="2023-10-18T13:44:09.248" v="323" actId="2711"/>
          <ac:spMkLst>
            <pc:docMk/>
            <pc:sldMk cId="0" sldId="269"/>
            <ac:spMk id="356" creationId="{00000000-0000-0000-0000-000000000000}"/>
          </ac:spMkLst>
        </pc:spChg>
      </pc:sldChg>
      <pc:sldChg chg="modSp mod">
        <pc:chgData name="Amaya Hampton" userId="b31dd232-d19e-4e77-8cae-180c2f0b9be5" providerId="ADAL" clId="{C63FDDA2-B991-43A6-9B1F-3A5BB1FB9C88}" dt="2023-10-17T17:06:51.965" v="163" actId="2711"/>
        <pc:sldMkLst>
          <pc:docMk/>
          <pc:sldMk cId="77422587" sldId="276"/>
        </pc:sldMkLst>
        <pc:spChg chg="mod">
          <ac:chgData name="Amaya Hampton" userId="b31dd232-d19e-4e77-8cae-180c2f0b9be5" providerId="ADAL" clId="{C63FDDA2-B991-43A6-9B1F-3A5BB1FB9C88}" dt="2023-10-17T17:06:07.866" v="155" actId="20577"/>
          <ac:spMkLst>
            <pc:docMk/>
            <pc:sldMk cId="77422587" sldId="276"/>
            <ac:spMk id="4" creationId="{6CFDD427-7B8D-1798-6AA1-0A5F5153A9E7}"/>
          </ac:spMkLst>
        </pc:spChg>
        <pc:graphicFrameChg chg="mod">
          <ac:chgData name="Amaya Hampton" userId="b31dd232-d19e-4e77-8cae-180c2f0b9be5" providerId="ADAL" clId="{C63FDDA2-B991-43A6-9B1F-3A5BB1FB9C88}" dt="2023-10-17T17:06:51.965" v="163" actId="2711"/>
          <ac:graphicFrameMkLst>
            <pc:docMk/>
            <pc:sldMk cId="77422587" sldId="276"/>
            <ac:graphicFrameMk id="6" creationId="{BF843641-A7FF-DD62-AE89-938A6CBB8A69}"/>
          </ac:graphicFrameMkLst>
        </pc:graphicFrameChg>
      </pc:sldChg>
      <pc:sldChg chg="del">
        <pc:chgData name="Amaya Hampton" userId="b31dd232-d19e-4e77-8cae-180c2f0b9be5" providerId="ADAL" clId="{C63FDDA2-B991-43A6-9B1F-3A5BB1FB9C88}" dt="2023-10-17T20:49:28.836" v="166" actId="2696"/>
        <pc:sldMkLst>
          <pc:docMk/>
          <pc:sldMk cId="1451376104" sldId="278"/>
        </pc:sldMkLst>
      </pc:sldChg>
      <pc:sldChg chg="modSp mod">
        <pc:chgData name="Amaya Hampton" userId="b31dd232-d19e-4e77-8cae-180c2f0b9be5" providerId="ADAL" clId="{C63FDDA2-B991-43A6-9B1F-3A5BB1FB9C88}" dt="2023-10-17T17:05:48.902" v="153" actId="2711"/>
        <pc:sldMkLst>
          <pc:docMk/>
          <pc:sldMk cId="0" sldId="282"/>
        </pc:sldMkLst>
        <pc:spChg chg="mod">
          <ac:chgData name="Amaya Hampton" userId="b31dd232-d19e-4e77-8cae-180c2f0b9be5" providerId="ADAL" clId="{C63FDDA2-B991-43A6-9B1F-3A5BB1FB9C88}" dt="2023-10-17T17:04:30.872" v="139" actId="2711"/>
          <ac:spMkLst>
            <pc:docMk/>
            <pc:sldMk cId="0" sldId="282"/>
            <ac:spMk id="2" creationId="{00000000-0000-0000-0000-000000000000}"/>
          </ac:spMkLst>
        </pc:spChg>
        <pc:graphicFrameChg chg="mod">
          <ac:chgData name="Amaya Hampton" userId="b31dd232-d19e-4e77-8cae-180c2f0b9be5" providerId="ADAL" clId="{C63FDDA2-B991-43A6-9B1F-3A5BB1FB9C88}" dt="2023-10-17T17:05:48.902" v="153" actId="2711"/>
          <ac:graphicFrameMkLst>
            <pc:docMk/>
            <pc:sldMk cId="0" sldId="282"/>
            <ac:graphicFrameMk id="58" creationId="{23CD022F-28EA-3279-59AA-BC3074E0B602}"/>
          </ac:graphicFrameMkLst>
        </pc:graphicFrameChg>
      </pc:sldChg>
      <pc:sldChg chg="modSp mod">
        <pc:chgData name="Amaya Hampton" userId="b31dd232-d19e-4e77-8cae-180c2f0b9be5" providerId="ADAL" clId="{C63FDDA2-B991-43A6-9B1F-3A5BB1FB9C88}" dt="2023-10-17T16:52:02.157" v="68" actId="255"/>
        <pc:sldMkLst>
          <pc:docMk/>
          <pc:sldMk cId="0" sldId="298"/>
        </pc:sldMkLst>
        <pc:spChg chg="mod">
          <ac:chgData name="Amaya Hampton" userId="b31dd232-d19e-4e77-8cae-180c2f0b9be5" providerId="ADAL" clId="{C63FDDA2-B991-43A6-9B1F-3A5BB1FB9C88}" dt="2023-10-17T16:52:02.157" v="68" actId="255"/>
          <ac:spMkLst>
            <pc:docMk/>
            <pc:sldMk cId="0" sldId="298"/>
            <ac:spMk id="2" creationId="{29714C05-E6BD-A407-3ED0-7C4C3915F68F}"/>
          </ac:spMkLst>
        </pc:spChg>
        <pc:spChg chg="mod">
          <ac:chgData name="Amaya Hampton" userId="b31dd232-d19e-4e77-8cae-180c2f0b9be5" providerId="ADAL" clId="{C63FDDA2-B991-43A6-9B1F-3A5BB1FB9C88}" dt="2023-10-17T16:51:48.684" v="66" actId="2711"/>
          <ac:spMkLst>
            <pc:docMk/>
            <pc:sldMk cId="0" sldId="298"/>
            <ac:spMk id="2555" creationId="{00000000-0000-0000-0000-000000000000}"/>
          </ac:spMkLst>
        </pc:spChg>
      </pc:sldChg>
      <pc:sldChg chg="modSp add del mod">
        <pc:chgData name="Amaya Hampton" userId="b31dd232-d19e-4e77-8cae-180c2f0b9be5" providerId="ADAL" clId="{C63FDDA2-B991-43A6-9B1F-3A5BB1FB9C88}" dt="2023-10-17T20:50:35.955" v="177" actId="1076"/>
        <pc:sldMkLst>
          <pc:docMk/>
          <pc:sldMk cId="1891213994" sldId="309"/>
        </pc:sldMkLst>
        <pc:spChg chg="mod">
          <ac:chgData name="Amaya Hampton" userId="b31dd232-d19e-4e77-8cae-180c2f0b9be5" providerId="ADAL" clId="{C63FDDA2-B991-43A6-9B1F-3A5BB1FB9C88}" dt="2023-10-17T20:50:35.955" v="177" actId="1076"/>
          <ac:spMkLst>
            <pc:docMk/>
            <pc:sldMk cId="1891213994" sldId="309"/>
            <ac:spMk id="2" creationId="{643F868F-5504-258A-B6E8-169FB958919B}"/>
          </ac:spMkLst>
        </pc:spChg>
        <pc:spChg chg="mod">
          <ac:chgData name="Amaya Hampton" userId="b31dd232-d19e-4e77-8cae-180c2f0b9be5" providerId="ADAL" clId="{C63FDDA2-B991-43A6-9B1F-3A5BB1FB9C88}" dt="2023-10-17T20:50:31.102" v="176" actId="2711"/>
          <ac:spMkLst>
            <pc:docMk/>
            <pc:sldMk cId="1891213994" sldId="309"/>
            <ac:spMk id="3" creationId="{AD4B32DE-56BD-1378-945C-BEE632F3465B}"/>
          </ac:spMkLst>
        </pc:spChg>
      </pc:sldChg>
      <pc:sldChg chg="modSp mod">
        <pc:chgData name="Amaya Hampton" userId="b31dd232-d19e-4e77-8cae-180c2f0b9be5" providerId="ADAL" clId="{C63FDDA2-B991-43A6-9B1F-3A5BB1FB9C88}" dt="2023-10-17T17:00:55.864" v="120" actId="2711"/>
        <pc:sldMkLst>
          <pc:docMk/>
          <pc:sldMk cId="0" sldId="363"/>
        </pc:sldMkLst>
        <pc:spChg chg="mod">
          <ac:chgData name="Amaya Hampton" userId="b31dd232-d19e-4e77-8cae-180c2f0b9be5" providerId="ADAL" clId="{C63FDDA2-B991-43A6-9B1F-3A5BB1FB9C88}" dt="2023-10-17T17:00:46.344" v="119" actId="113"/>
          <ac:spMkLst>
            <pc:docMk/>
            <pc:sldMk cId="0" sldId="363"/>
            <ac:spMk id="70658" creationId="{752EA72F-A0B3-06B0-BB1D-4FF4A70B8789}"/>
          </ac:spMkLst>
        </pc:spChg>
        <pc:spChg chg="mod">
          <ac:chgData name="Amaya Hampton" userId="b31dd232-d19e-4e77-8cae-180c2f0b9be5" providerId="ADAL" clId="{C63FDDA2-B991-43A6-9B1F-3A5BB1FB9C88}" dt="2023-10-17T17:00:55.864" v="120" actId="2711"/>
          <ac:spMkLst>
            <pc:docMk/>
            <pc:sldMk cId="0" sldId="363"/>
            <ac:spMk id="70659" creationId="{37813EA2-88E7-79A7-E31F-875979B08292}"/>
          </ac:spMkLst>
        </pc:spChg>
      </pc:sldChg>
      <pc:sldChg chg="modSp mod">
        <pc:chgData name="Amaya Hampton" userId="b31dd232-d19e-4e77-8cae-180c2f0b9be5" providerId="ADAL" clId="{C63FDDA2-B991-43A6-9B1F-3A5BB1FB9C88}" dt="2023-10-17T17:01:37.154" v="122" actId="2711"/>
        <pc:sldMkLst>
          <pc:docMk/>
          <pc:sldMk cId="0" sldId="364"/>
        </pc:sldMkLst>
        <pc:spChg chg="mod">
          <ac:chgData name="Amaya Hampton" userId="b31dd232-d19e-4e77-8cae-180c2f0b9be5" providerId="ADAL" clId="{C63FDDA2-B991-43A6-9B1F-3A5BB1FB9C88}" dt="2023-10-17T17:01:26.370" v="121" actId="2711"/>
          <ac:spMkLst>
            <pc:docMk/>
            <pc:sldMk cId="0" sldId="364"/>
            <ac:spMk id="63490" creationId="{68F9E025-386E-4C9B-BCA1-D58FF1650D1B}"/>
          </ac:spMkLst>
        </pc:spChg>
        <pc:spChg chg="mod">
          <ac:chgData name="Amaya Hampton" userId="b31dd232-d19e-4e77-8cae-180c2f0b9be5" providerId="ADAL" clId="{C63FDDA2-B991-43A6-9B1F-3A5BB1FB9C88}" dt="2023-10-17T17:01:37.154" v="122" actId="2711"/>
          <ac:spMkLst>
            <pc:docMk/>
            <pc:sldMk cId="0" sldId="364"/>
            <ac:spMk id="71683" creationId="{668C7F80-E4F3-A281-147E-FA63A973C423}"/>
          </ac:spMkLst>
        </pc:spChg>
      </pc:sldChg>
      <pc:sldChg chg="modSp mod">
        <pc:chgData name="Amaya Hampton" userId="b31dd232-d19e-4e77-8cae-180c2f0b9be5" providerId="ADAL" clId="{C63FDDA2-B991-43A6-9B1F-3A5BB1FB9C88}" dt="2023-10-17T17:02:19.574" v="126" actId="2711"/>
        <pc:sldMkLst>
          <pc:docMk/>
          <pc:sldMk cId="0" sldId="368"/>
        </pc:sldMkLst>
        <pc:spChg chg="mod">
          <ac:chgData name="Amaya Hampton" userId="b31dd232-d19e-4e77-8cae-180c2f0b9be5" providerId="ADAL" clId="{C63FDDA2-B991-43A6-9B1F-3A5BB1FB9C88}" dt="2023-10-17T17:02:19.574" v="126" actId="2711"/>
          <ac:spMkLst>
            <pc:docMk/>
            <pc:sldMk cId="0" sldId="368"/>
            <ac:spMk id="103427" creationId="{D0EE9EC4-4440-7E55-C719-9658510E8B0A}"/>
          </ac:spMkLst>
        </pc:spChg>
        <pc:spChg chg="mod">
          <ac:chgData name="Amaya Hampton" userId="b31dd232-d19e-4e77-8cae-180c2f0b9be5" providerId="ADAL" clId="{C63FDDA2-B991-43A6-9B1F-3A5BB1FB9C88}" dt="2023-10-17T17:02:13.050" v="125" actId="2711"/>
          <ac:spMkLst>
            <pc:docMk/>
            <pc:sldMk cId="0" sldId="368"/>
            <ac:spMk id="167938" creationId="{EC5A41AB-3C86-4A61-9E7E-7C6CB25EFEDA}"/>
          </ac:spMkLst>
        </pc:spChg>
      </pc:sldChg>
      <pc:sldChg chg="modSp mod">
        <pc:chgData name="Amaya Hampton" userId="b31dd232-d19e-4e77-8cae-180c2f0b9be5" providerId="ADAL" clId="{C63FDDA2-B991-43A6-9B1F-3A5BB1FB9C88}" dt="2023-10-17T17:02:35.310" v="128" actId="2711"/>
        <pc:sldMkLst>
          <pc:docMk/>
          <pc:sldMk cId="0" sldId="447"/>
        </pc:sldMkLst>
        <pc:spChg chg="mod">
          <ac:chgData name="Amaya Hampton" userId="b31dd232-d19e-4e77-8cae-180c2f0b9be5" providerId="ADAL" clId="{C63FDDA2-B991-43A6-9B1F-3A5BB1FB9C88}" dt="2023-10-17T17:02:35.310" v="128" actId="2711"/>
          <ac:spMkLst>
            <pc:docMk/>
            <pc:sldMk cId="0" sldId="447"/>
            <ac:spMk id="3" creationId="{00000000-0000-0000-0000-000000000000}"/>
          </ac:spMkLst>
        </pc:spChg>
      </pc:sldChg>
      <pc:sldChg chg="modSp mod">
        <pc:chgData name="Amaya Hampton" userId="b31dd232-d19e-4e77-8cae-180c2f0b9be5" providerId="ADAL" clId="{C63FDDA2-B991-43A6-9B1F-3A5BB1FB9C88}" dt="2023-10-17T16:57:01.487" v="103" actId="255"/>
        <pc:sldMkLst>
          <pc:docMk/>
          <pc:sldMk cId="3367543067" sldId="566"/>
        </pc:sldMkLst>
        <pc:spChg chg="mod">
          <ac:chgData name="Amaya Hampton" userId="b31dd232-d19e-4e77-8cae-180c2f0b9be5" providerId="ADAL" clId="{C63FDDA2-B991-43A6-9B1F-3A5BB1FB9C88}" dt="2023-10-17T16:55:48.439" v="94" actId="2711"/>
          <ac:spMkLst>
            <pc:docMk/>
            <pc:sldMk cId="3367543067" sldId="566"/>
            <ac:spMk id="7" creationId="{51CB2D54-E4C9-4AAC-87BC-8ED3C1ADC709}"/>
          </ac:spMkLst>
        </pc:spChg>
        <pc:spChg chg="mod">
          <ac:chgData name="Amaya Hampton" userId="b31dd232-d19e-4e77-8cae-180c2f0b9be5" providerId="ADAL" clId="{C63FDDA2-B991-43A6-9B1F-3A5BB1FB9C88}" dt="2023-10-17T16:55:34.517" v="93" actId="14100"/>
          <ac:spMkLst>
            <pc:docMk/>
            <pc:sldMk cId="3367543067" sldId="566"/>
            <ac:spMk id="18434" creationId="{FE007771-48EE-49CA-9369-95EB2F95F658}"/>
          </ac:spMkLst>
        </pc:spChg>
        <pc:graphicFrameChg chg="mod">
          <ac:chgData name="Amaya Hampton" userId="b31dd232-d19e-4e77-8cae-180c2f0b9be5" providerId="ADAL" clId="{C63FDDA2-B991-43A6-9B1F-3A5BB1FB9C88}" dt="2023-10-17T16:57:01.487" v="103" actId="255"/>
          <ac:graphicFrameMkLst>
            <pc:docMk/>
            <pc:sldMk cId="3367543067" sldId="566"/>
            <ac:graphicFrameMk id="2" creationId="{5C71E0D2-793D-462E-902E-39E7E973FDC1}"/>
          </ac:graphicFrameMkLst>
        </pc:graphicFrameChg>
      </pc:sldChg>
      <pc:sldChg chg="modSp mod">
        <pc:chgData name="Amaya Hampton" userId="b31dd232-d19e-4e77-8cae-180c2f0b9be5" providerId="ADAL" clId="{C63FDDA2-B991-43A6-9B1F-3A5BB1FB9C88}" dt="2023-10-17T17:49:47.303" v="164" actId="1076"/>
        <pc:sldMkLst>
          <pc:docMk/>
          <pc:sldMk cId="445877313" sldId="862"/>
        </pc:sldMkLst>
        <pc:spChg chg="mod">
          <ac:chgData name="Amaya Hampton" userId="b31dd232-d19e-4e77-8cae-180c2f0b9be5" providerId="ADAL" clId="{C63FDDA2-B991-43A6-9B1F-3A5BB1FB9C88}" dt="2023-10-17T16:52:56.714" v="75" actId="2711"/>
          <ac:spMkLst>
            <pc:docMk/>
            <pc:sldMk cId="445877313" sldId="862"/>
            <ac:spMk id="35844" creationId="{00000000-0000-0000-0000-000000000000}"/>
          </ac:spMkLst>
        </pc:spChg>
        <pc:spChg chg="mod">
          <ac:chgData name="Amaya Hampton" userId="b31dd232-d19e-4e77-8cae-180c2f0b9be5" providerId="ADAL" clId="{C63FDDA2-B991-43A6-9B1F-3A5BB1FB9C88}" dt="2023-10-17T17:49:47.303" v="164" actId="1076"/>
          <ac:spMkLst>
            <pc:docMk/>
            <pc:sldMk cId="445877313" sldId="862"/>
            <ac:spMk id="35846" creationId="{00000000-0000-0000-0000-000000000000}"/>
          </ac:spMkLst>
        </pc:spChg>
        <pc:spChg chg="mod">
          <ac:chgData name="Amaya Hampton" userId="b31dd232-d19e-4e77-8cae-180c2f0b9be5" providerId="ADAL" clId="{C63FDDA2-B991-43A6-9B1F-3A5BB1FB9C88}" dt="2023-10-17T16:52:36.934" v="72" actId="2711"/>
          <ac:spMkLst>
            <pc:docMk/>
            <pc:sldMk cId="445877313" sldId="862"/>
            <ac:spMk id="35848" creationId="{00000000-0000-0000-0000-000000000000}"/>
          </ac:spMkLst>
        </pc:spChg>
        <pc:spChg chg="mod">
          <ac:chgData name="Amaya Hampton" userId="b31dd232-d19e-4e77-8cae-180c2f0b9be5" providerId="ADAL" clId="{C63FDDA2-B991-43A6-9B1F-3A5BB1FB9C88}" dt="2023-10-17T16:52:30.006" v="71" actId="2711"/>
          <ac:spMkLst>
            <pc:docMk/>
            <pc:sldMk cId="445877313" sldId="862"/>
            <ac:spMk id="35849" creationId="{00000000-0000-0000-0000-000000000000}"/>
          </ac:spMkLst>
        </pc:spChg>
        <pc:spChg chg="mod">
          <ac:chgData name="Amaya Hampton" userId="b31dd232-d19e-4e77-8cae-180c2f0b9be5" providerId="ADAL" clId="{C63FDDA2-B991-43A6-9B1F-3A5BB1FB9C88}" dt="2023-10-17T16:53:13.064" v="77" actId="2711"/>
          <ac:spMkLst>
            <pc:docMk/>
            <pc:sldMk cId="445877313" sldId="862"/>
            <ac:spMk id="35852" creationId="{00000000-0000-0000-0000-000000000000}"/>
          </ac:spMkLst>
        </pc:spChg>
        <pc:spChg chg="mod">
          <ac:chgData name="Amaya Hampton" userId="b31dd232-d19e-4e77-8cae-180c2f0b9be5" providerId="ADAL" clId="{C63FDDA2-B991-43A6-9B1F-3A5BB1FB9C88}" dt="2023-10-17T16:52:21.977" v="70" actId="2711"/>
          <ac:spMkLst>
            <pc:docMk/>
            <pc:sldMk cId="445877313" sldId="862"/>
            <ac:spMk id="35854" creationId="{00000000-0000-0000-0000-000000000000}"/>
          </ac:spMkLst>
        </pc:spChg>
        <pc:spChg chg="mod">
          <ac:chgData name="Amaya Hampton" userId="b31dd232-d19e-4e77-8cae-180c2f0b9be5" providerId="ADAL" clId="{C63FDDA2-B991-43A6-9B1F-3A5BB1FB9C88}" dt="2023-10-17T16:54:29.024" v="84" actId="255"/>
          <ac:spMkLst>
            <pc:docMk/>
            <pc:sldMk cId="445877313" sldId="862"/>
            <ac:spMk id="35857" creationId="{00000000-0000-0000-0000-000000000000}"/>
          </ac:spMkLst>
        </pc:spChg>
        <pc:spChg chg="mod">
          <ac:chgData name="Amaya Hampton" userId="b31dd232-d19e-4e77-8cae-180c2f0b9be5" providerId="ADAL" clId="{C63FDDA2-B991-43A6-9B1F-3A5BB1FB9C88}" dt="2023-10-17T16:54:33.931" v="85" actId="255"/>
          <ac:spMkLst>
            <pc:docMk/>
            <pc:sldMk cId="445877313" sldId="862"/>
            <ac:spMk id="35858" creationId="{00000000-0000-0000-0000-000000000000}"/>
          </ac:spMkLst>
        </pc:spChg>
        <pc:spChg chg="mod">
          <ac:chgData name="Amaya Hampton" userId="b31dd232-d19e-4e77-8cae-180c2f0b9be5" providerId="ADAL" clId="{C63FDDA2-B991-43A6-9B1F-3A5BB1FB9C88}" dt="2023-10-17T16:54:40.153" v="86" actId="255"/>
          <ac:spMkLst>
            <pc:docMk/>
            <pc:sldMk cId="445877313" sldId="862"/>
            <ac:spMk id="35859" creationId="{00000000-0000-0000-0000-000000000000}"/>
          </ac:spMkLst>
        </pc:spChg>
        <pc:spChg chg="mod">
          <ac:chgData name="Amaya Hampton" userId="b31dd232-d19e-4e77-8cae-180c2f0b9be5" providerId="ADAL" clId="{C63FDDA2-B991-43A6-9B1F-3A5BB1FB9C88}" dt="2023-10-17T16:54:52.389" v="88" actId="255"/>
          <ac:spMkLst>
            <pc:docMk/>
            <pc:sldMk cId="445877313" sldId="862"/>
            <ac:spMk id="35860" creationId="{00000000-0000-0000-0000-000000000000}"/>
          </ac:spMkLst>
        </pc:spChg>
        <pc:spChg chg="mod">
          <ac:chgData name="Amaya Hampton" userId="b31dd232-d19e-4e77-8cae-180c2f0b9be5" providerId="ADAL" clId="{C63FDDA2-B991-43A6-9B1F-3A5BB1FB9C88}" dt="2023-10-17T16:54:45.537" v="87" actId="255"/>
          <ac:spMkLst>
            <pc:docMk/>
            <pc:sldMk cId="445877313" sldId="862"/>
            <ac:spMk id="35861" creationId="{00000000-0000-0000-0000-000000000000}"/>
          </ac:spMkLst>
        </pc:spChg>
      </pc:sldChg>
      <pc:sldChg chg="modSp add del mod">
        <pc:chgData name="Amaya Hampton" userId="b31dd232-d19e-4e77-8cae-180c2f0b9be5" providerId="ADAL" clId="{C63FDDA2-B991-43A6-9B1F-3A5BB1FB9C88}" dt="2023-10-18T13:14:50.601" v="227" actId="1076"/>
        <pc:sldMkLst>
          <pc:docMk/>
          <pc:sldMk cId="2081980552" sldId="879"/>
        </pc:sldMkLst>
        <pc:picChg chg="mod">
          <ac:chgData name="Amaya Hampton" userId="b31dd232-d19e-4e77-8cae-180c2f0b9be5" providerId="ADAL" clId="{C63FDDA2-B991-43A6-9B1F-3A5BB1FB9C88}" dt="2023-10-18T13:14:50.601" v="227" actId="1076"/>
          <ac:picMkLst>
            <pc:docMk/>
            <pc:sldMk cId="2081980552" sldId="879"/>
            <ac:picMk id="98" creationId="{87C802C0-587E-43C4-9D80-8A002EAE1E3A}"/>
          </ac:picMkLst>
        </pc:picChg>
      </pc:sldChg>
      <pc:sldChg chg="modSp add del mod">
        <pc:chgData name="Amaya Hampton" userId="b31dd232-d19e-4e77-8cae-180c2f0b9be5" providerId="ADAL" clId="{C63FDDA2-B991-43A6-9B1F-3A5BB1FB9C88}" dt="2023-10-18T13:19:08.392" v="240" actId="1076"/>
        <pc:sldMkLst>
          <pc:docMk/>
          <pc:sldMk cId="1140321146" sldId="890"/>
        </pc:sldMkLst>
        <pc:spChg chg="mod">
          <ac:chgData name="Amaya Hampton" userId="b31dd232-d19e-4e77-8cae-180c2f0b9be5" providerId="ADAL" clId="{C63FDDA2-B991-43A6-9B1F-3A5BB1FB9C88}" dt="2023-10-18T13:19:08.392" v="240" actId="1076"/>
          <ac:spMkLst>
            <pc:docMk/>
            <pc:sldMk cId="1140321146" sldId="890"/>
            <ac:spMk id="2" creationId="{C1149DEF-E187-BB38-A5BE-94BF0645FE0B}"/>
          </ac:spMkLst>
        </pc:spChg>
        <pc:spChg chg="mod">
          <ac:chgData name="Amaya Hampton" userId="b31dd232-d19e-4e77-8cae-180c2f0b9be5" providerId="ADAL" clId="{C63FDDA2-B991-43A6-9B1F-3A5BB1FB9C88}" dt="2023-10-17T21:02:44.861" v="226" actId="255"/>
          <ac:spMkLst>
            <pc:docMk/>
            <pc:sldMk cId="1140321146" sldId="890"/>
            <ac:spMk id="3" creationId="{F09756BA-E4FE-42D1-A824-C85DDE167528}"/>
          </ac:spMkLst>
        </pc:spChg>
        <pc:graphicFrameChg chg="mod modGraphic">
          <ac:chgData name="Amaya Hampton" userId="b31dd232-d19e-4e77-8cae-180c2f0b9be5" providerId="ADAL" clId="{C63FDDA2-B991-43A6-9B1F-3A5BB1FB9C88}" dt="2023-10-18T13:17:42.154" v="238" actId="2711"/>
          <ac:graphicFrameMkLst>
            <pc:docMk/>
            <pc:sldMk cId="1140321146" sldId="890"/>
            <ac:graphicFrameMk id="5" creationId="{0D25AA20-B6A3-4B97-86E1-FD44AF6B7352}"/>
          </ac:graphicFrameMkLst>
        </pc:graphicFrameChg>
      </pc:sldChg>
      <pc:sldChg chg="add del">
        <pc:chgData name="Amaya Hampton" userId="b31dd232-d19e-4e77-8cae-180c2f0b9be5" providerId="ADAL" clId="{C63FDDA2-B991-43A6-9B1F-3A5BB1FB9C88}" dt="2023-10-17T20:49:55.201" v="173"/>
        <pc:sldMkLst>
          <pc:docMk/>
          <pc:sldMk cId="2212114098" sldId="892"/>
        </pc:sldMkLst>
      </pc:sldChg>
      <pc:sldChg chg="add del">
        <pc:chgData name="Amaya Hampton" userId="b31dd232-d19e-4e77-8cae-180c2f0b9be5" providerId="ADAL" clId="{C63FDDA2-B991-43A6-9B1F-3A5BB1FB9C88}" dt="2023-10-17T20:50:14.986" v="174"/>
        <pc:sldMkLst>
          <pc:docMk/>
          <pc:sldMk cId="3588300844" sldId="892"/>
        </pc:sldMkLst>
      </pc:sldChg>
      <pc:sldChg chg="modSp add">
        <pc:chgData name="Amaya Hampton" userId="b31dd232-d19e-4e77-8cae-180c2f0b9be5" providerId="ADAL" clId="{C63FDDA2-B991-43A6-9B1F-3A5BB1FB9C88}" dt="2023-10-18T13:15:18.486" v="228" actId="20577"/>
        <pc:sldMkLst>
          <pc:docMk/>
          <pc:sldMk cId="2703707931" sldId="893"/>
        </pc:sldMkLst>
        <pc:spChg chg="mod">
          <ac:chgData name="Amaya Hampton" userId="b31dd232-d19e-4e77-8cae-180c2f0b9be5" providerId="ADAL" clId="{C63FDDA2-B991-43A6-9B1F-3A5BB1FB9C88}" dt="2023-10-18T13:15:18.486" v="228" actId="20577"/>
          <ac:spMkLst>
            <pc:docMk/>
            <pc:sldMk cId="2703707931" sldId="893"/>
            <ac:spMk id="4" creationId="{115DA261-C416-D8B9-D0F7-EEE16CFF90E7}"/>
          </ac:spMkLst>
        </pc:spChg>
        <pc:spChg chg="mod">
          <ac:chgData name="Amaya Hampton" userId="b31dd232-d19e-4e77-8cae-180c2f0b9be5" providerId="ADAL" clId="{C63FDDA2-B991-43A6-9B1F-3A5BB1FB9C88}" dt="2023-10-17T20:51:17.790" v="179" actId="255"/>
          <ac:spMkLst>
            <pc:docMk/>
            <pc:sldMk cId="2703707931" sldId="893"/>
            <ac:spMk id="10" creationId="{BDA996F3-2080-8C3D-2D60-79910D446F87}"/>
          </ac:spMkLst>
        </pc:spChg>
      </pc:sldChg>
      <pc:sldChg chg="modSp mod">
        <pc:chgData name="Amaya Hampton" userId="b31dd232-d19e-4e77-8cae-180c2f0b9be5" providerId="ADAL" clId="{C63FDDA2-B991-43A6-9B1F-3A5BB1FB9C88}" dt="2023-10-17T17:03:51.430" v="135" actId="255"/>
        <pc:sldMkLst>
          <pc:docMk/>
          <pc:sldMk cId="2081845056" sldId="1156"/>
        </pc:sldMkLst>
        <pc:spChg chg="mod">
          <ac:chgData name="Amaya Hampton" userId="b31dd232-d19e-4e77-8cae-180c2f0b9be5" providerId="ADAL" clId="{C63FDDA2-B991-43A6-9B1F-3A5BB1FB9C88}" dt="2023-10-17T17:03:25.090" v="131" actId="2711"/>
          <ac:spMkLst>
            <pc:docMk/>
            <pc:sldMk cId="2081845056" sldId="1156"/>
            <ac:spMk id="2" creationId="{EB9B2473-9E8F-41D0-9759-C68F365F6893}"/>
          </ac:spMkLst>
        </pc:spChg>
        <pc:spChg chg="mod">
          <ac:chgData name="Amaya Hampton" userId="b31dd232-d19e-4e77-8cae-180c2f0b9be5" providerId="ADAL" clId="{C63FDDA2-B991-43A6-9B1F-3A5BB1FB9C88}" dt="2023-10-17T17:03:51.430" v="135" actId="255"/>
          <ac:spMkLst>
            <pc:docMk/>
            <pc:sldMk cId="2081845056" sldId="1156"/>
            <ac:spMk id="18" creationId="{E9008E7D-C197-4435-B118-728EDD40AA4C}"/>
          </ac:spMkLst>
        </pc:spChg>
      </pc:sldChg>
      <pc:sldChg chg="modSp mod">
        <pc:chgData name="Amaya Hampton" userId="b31dd232-d19e-4e77-8cae-180c2f0b9be5" providerId="ADAL" clId="{C63FDDA2-B991-43A6-9B1F-3A5BB1FB9C88}" dt="2023-10-17T16:51:34.541" v="65" actId="2711"/>
        <pc:sldMkLst>
          <pc:docMk/>
          <pc:sldMk cId="3460648270" sldId="1186"/>
        </pc:sldMkLst>
        <pc:spChg chg="mod">
          <ac:chgData name="Amaya Hampton" userId="b31dd232-d19e-4e77-8cae-180c2f0b9be5" providerId="ADAL" clId="{C63FDDA2-B991-43A6-9B1F-3A5BB1FB9C88}" dt="2023-10-17T16:51:34.541" v="65" actId="2711"/>
          <ac:spMkLst>
            <pc:docMk/>
            <pc:sldMk cId="3460648270" sldId="1186"/>
            <ac:spMk id="10" creationId="{00000000-0000-0000-0000-000000000000}"/>
          </ac:spMkLst>
        </pc:spChg>
        <pc:spChg chg="mod">
          <ac:chgData name="Amaya Hampton" userId="b31dd232-d19e-4e77-8cae-180c2f0b9be5" providerId="ADAL" clId="{C63FDDA2-B991-43A6-9B1F-3A5BB1FB9C88}" dt="2023-10-17T16:51:09.099" v="63" actId="2711"/>
          <ac:spMkLst>
            <pc:docMk/>
            <pc:sldMk cId="3460648270" sldId="1186"/>
            <ac:spMk id="11" creationId="{00000000-0000-0000-0000-000000000000}"/>
          </ac:spMkLst>
        </pc:spChg>
      </pc:sldChg>
      <pc:sldChg chg="modSp mod">
        <pc:chgData name="Amaya Hampton" userId="b31dd232-d19e-4e77-8cae-180c2f0b9be5" providerId="ADAL" clId="{C63FDDA2-B991-43A6-9B1F-3A5BB1FB9C88}" dt="2023-10-17T16:49:17.584" v="56" actId="255"/>
        <pc:sldMkLst>
          <pc:docMk/>
          <pc:sldMk cId="1459364129" sldId="1312"/>
        </pc:sldMkLst>
        <pc:spChg chg="mod">
          <ac:chgData name="Amaya Hampton" userId="b31dd232-d19e-4e77-8cae-180c2f0b9be5" providerId="ADAL" clId="{C63FDDA2-B991-43A6-9B1F-3A5BB1FB9C88}" dt="2023-10-17T16:04:11.159" v="51" actId="2711"/>
          <ac:spMkLst>
            <pc:docMk/>
            <pc:sldMk cId="1459364129" sldId="1312"/>
            <ac:spMk id="2" creationId="{4CB4C80B-7D95-42F2-8DC8-256A22FDE95D}"/>
          </ac:spMkLst>
        </pc:spChg>
        <pc:spChg chg="mod">
          <ac:chgData name="Amaya Hampton" userId="b31dd232-d19e-4e77-8cae-180c2f0b9be5" providerId="ADAL" clId="{C63FDDA2-B991-43A6-9B1F-3A5BB1FB9C88}" dt="2023-10-17T16:49:17.584" v="56" actId="255"/>
          <ac:spMkLst>
            <pc:docMk/>
            <pc:sldMk cId="1459364129" sldId="1312"/>
            <ac:spMk id="3" creationId="{236C2A6A-77F8-4A08-4AC3-DFE8D3708323}"/>
          </ac:spMkLst>
        </pc:spChg>
      </pc:sldChg>
      <pc:sldChg chg="modSp mod">
        <pc:chgData name="Amaya Hampton" userId="b31dd232-d19e-4e77-8cae-180c2f0b9be5" providerId="ADAL" clId="{C63FDDA2-B991-43A6-9B1F-3A5BB1FB9C88}" dt="2023-10-17T16:03:09.252" v="48" actId="1076"/>
        <pc:sldMkLst>
          <pc:docMk/>
          <pc:sldMk cId="3867471504" sldId="1373"/>
        </pc:sldMkLst>
        <pc:spChg chg="mod">
          <ac:chgData name="Amaya Hampton" userId="b31dd232-d19e-4e77-8cae-180c2f0b9be5" providerId="ADAL" clId="{C63FDDA2-B991-43A6-9B1F-3A5BB1FB9C88}" dt="2023-10-17T16:03:02.665" v="47" actId="2711"/>
          <ac:spMkLst>
            <pc:docMk/>
            <pc:sldMk cId="3867471504" sldId="1373"/>
            <ac:spMk id="3" creationId="{9F923DB1-B403-4761-987E-92008CD23C17}"/>
          </ac:spMkLst>
        </pc:spChg>
        <pc:spChg chg="mod">
          <ac:chgData name="Amaya Hampton" userId="b31dd232-d19e-4e77-8cae-180c2f0b9be5" providerId="ADAL" clId="{C63FDDA2-B991-43A6-9B1F-3A5BB1FB9C88}" dt="2023-10-17T16:03:09.252" v="48" actId="1076"/>
          <ac:spMkLst>
            <pc:docMk/>
            <pc:sldMk cId="3867471504" sldId="1373"/>
            <ac:spMk id="6" creationId="{F4EAFC94-144C-4417-A78F-3E40D3EF8831}"/>
          </ac:spMkLst>
        </pc:spChg>
      </pc:sldChg>
      <pc:sldChg chg="modSp mod">
        <pc:chgData name="Amaya Hampton" userId="b31dd232-d19e-4e77-8cae-180c2f0b9be5" providerId="ADAL" clId="{C63FDDA2-B991-43A6-9B1F-3A5BB1FB9C88}" dt="2023-10-17T16:50:55.261" v="62" actId="2711"/>
        <pc:sldMkLst>
          <pc:docMk/>
          <pc:sldMk cId="929006555" sldId="1576"/>
        </pc:sldMkLst>
        <pc:spChg chg="mod">
          <ac:chgData name="Amaya Hampton" userId="b31dd232-d19e-4e77-8cae-180c2f0b9be5" providerId="ADAL" clId="{C63FDDA2-B991-43A6-9B1F-3A5BB1FB9C88}" dt="2023-10-17T16:50:42.273" v="61" actId="2711"/>
          <ac:spMkLst>
            <pc:docMk/>
            <pc:sldMk cId="929006555" sldId="1576"/>
            <ac:spMk id="2" creationId="{F62C3A9C-3CB7-9E4E-9150-F9695F2EEA13}"/>
          </ac:spMkLst>
        </pc:spChg>
        <pc:spChg chg="mod">
          <ac:chgData name="Amaya Hampton" userId="b31dd232-d19e-4e77-8cae-180c2f0b9be5" providerId="ADAL" clId="{C63FDDA2-B991-43A6-9B1F-3A5BB1FB9C88}" dt="2023-10-17T16:50:55.261" v="62" actId="2711"/>
          <ac:spMkLst>
            <pc:docMk/>
            <pc:sldMk cId="929006555" sldId="1576"/>
            <ac:spMk id="3" creationId="{7F7708D4-6B4E-DA4D-BA48-20A0201A8BDB}"/>
          </ac:spMkLst>
        </pc:spChg>
      </pc:sldChg>
      <pc:sldChg chg="modSp mod">
        <pc:chgData name="Amaya Hampton" userId="b31dd232-d19e-4e77-8cae-180c2f0b9be5" providerId="ADAL" clId="{C63FDDA2-B991-43A6-9B1F-3A5BB1FB9C88}" dt="2023-10-17T16:59:41.592" v="115" actId="14100"/>
        <pc:sldMkLst>
          <pc:docMk/>
          <pc:sldMk cId="2683728166" sldId="1586"/>
        </pc:sldMkLst>
        <pc:spChg chg="mod">
          <ac:chgData name="Amaya Hampton" userId="b31dd232-d19e-4e77-8cae-180c2f0b9be5" providerId="ADAL" clId="{C63FDDA2-B991-43A6-9B1F-3A5BB1FB9C88}" dt="2023-10-17T16:59:41.592" v="115" actId="14100"/>
          <ac:spMkLst>
            <pc:docMk/>
            <pc:sldMk cId="2683728166" sldId="1586"/>
            <ac:spMk id="8" creationId="{00000000-0000-0000-0000-000000000000}"/>
          </ac:spMkLst>
        </pc:spChg>
        <pc:spChg chg="mod">
          <ac:chgData name="Amaya Hampton" userId="b31dd232-d19e-4e77-8cae-180c2f0b9be5" providerId="ADAL" clId="{C63FDDA2-B991-43A6-9B1F-3A5BB1FB9C88}" dt="2023-10-17T16:57:50.766" v="106" actId="14100"/>
          <ac:spMkLst>
            <pc:docMk/>
            <pc:sldMk cId="2683728166" sldId="1586"/>
            <ac:spMk id="18434" creationId="{FE007771-48EE-49CA-9369-95EB2F95F658}"/>
          </ac:spMkLst>
        </pc:spChg>
      </pc:sldChg>
      <pc:sldChg chg="modSp mod">
        <pc:chgData name="Amaya Hampton" userId="b31dd232-d19e-4e77-8cae-180c2f0b9be5" providerId="ADAL" clId="{C63FDDA2-B991-43A6-9B1F-3A5BB1FB9C88}" dt="2023-10-17T17:00:30.558" v="117" actId="2711"/>
        <pc:sldMkLst>
          <pc:docMk/>
          <pc:sldMk cId="3551570509" sldId="1606"/>
        </pc:sldMkLst>
        <pc:spChg chg="mod">
          <ac:chgData name="Amaya Hampton" userId="b31dd232-d19e-4e77-8cae-180c2f0b9be5" providerId="ADAL" clId="{C63FDDA2-B991-43A6-9B1F-3A5BB1FB9C88}" dt="2023-10-17T17:00:21.401" v="116" actId="2711"/>
          <ac:spMkLst>
            <pc:docMk/>
            <pc:sldMk cId="3551570509" sldId="1606"/>
            <ac:spMk id="2" creationId="{C2F46E15-91B0-DB46-BD57-E31FEE15A890}"/>
          </ac:spMkLst>
        </pc:spChg>
        <pc:spChg chg="mod">
          <ac:chgData name="Amaya Hampton" userId="b31dd232-d19e-4e77-8cae-180c2f0b9be5" providerId="ADAL" clId="{C63FDDA2-B991-43A6-9B1F-3A5BB1FB9C88}" dt="2023-10-17T17:00:30.558" v="117" actId="2711"/>
          <ac:spMkLst>
            <pc:docMk/>
            <pc:sldMk cId="3551570509" sldId="1606"/>
            <ac:spMk id="3" creationId="{4CC52C7F-3FC6-B445-9641-0C6CD680348A}"/>
          </ac:spMkLst>
        </pc:spChg>
      </pc:sldChg>
      <pc:sldChg chg="modSp mod">
        <pc:chgData name="Amaya Hampton" userId="b31dd232-d19e-4e77-8cae-180c2f0b9be5" providerId="ADAL" clId="{C63FDDA2-B991-43A6-9B1F-3A5BB1FB9C88}" dt="2023-10-17T16:55:14.085" v="90" actId="2711"/>
        <pc:sldMkLst>
          <pc:docMk/>
          <pc:sldMk cId="1386286111" sldId="1607"/>
        </pc:sldMkLst>
        <pc:spChg chg="mod">
          <ac:chgData name="Amaya Hampton" userId="b31dd232-d19e-4e77-8cae-180c2f0b9be5" providerId="ADAL" clId="{C63FDDA2-B991-43A6-9B1F-3A5BB1FB9C88}" dt="2023-10-17T16:55:06.650" v="89" actId="2711"/>
          <ac:spMkLst>
            <pc:docMk/>
            <pc:sldMk cId="1386286111" sldId="1607"/>
            <ac:spMk id="2" creationId="{012440F0-B802-7744-53C9-F83B6CB4111C}"/>
          </ac:spMkLst>
        </pc:spChg>
        <pc:spChg chg="mod">
          <ac:chgData name="Amaya Hampton" userId="b31dd232-d19e-4e77-8cae-180c2f0b9be5" providerId="ADAL" clId="{C63FDDA2-B991-43A6-9B1F-3A5BB1FB9C88}" dt="2023-10-17T16:55:14.085" v="90" actId="2711"/>
          <ac:spMkLst>
            <pc:docMk/>
            <pc:sldMk cId="1386286111" sldId="1607"/>
            <ac:spMk id="3" creationId="{1569ECB3-649F-22CF-A1A8-ADABD41FF261}"/>
          </ac:spMkLst>
        </pc:spChg>
      </pc:sldChg>
      <pc:sldChg chg="modSp mod">
        <pc:chgData name="Amaya Hampton" userId="b31dd232-d19e-4e77-8cae-180c2f0b9be5" providerId="ADAL" clId="{C63FDDA2-B991-43A6-9B1F-3A5BB1FB9C88}" dt="2023-10-17T16:49:50.990" v="60" actId="255"/>
        <pc:sldMkLst>
          <pc:docMk/>
          <pc:sldMk cId="96416217" sldId="1646"/>
        </pc:sldMkLst>
        <pc:spChg chg="mod">
          <ac:chgData name="Amaya Hampton" userId="b31dd232-d19e-4e77-8cae-180c2f0b9be5" providerId="ADAL" clId="{C63FDDA2-B991-43A6-9B1F-3A5BB1FB9C88}" dt="2023-10-17T16:49:39.648" v="58" actId="14100"/>
          <ac:spMkLst>
            <pc:docMk/>
            <pc:sldMk cId="96416217" sldId="1646"/>
            <ac:spMk id="2" creationId="{B4C37576-6299-85F5-A756-870D7DABB0A8}"/>
          </ac:spMkLst>
        </pc:spChg>
        <pc:spChg chg="mod">
          <ac:chgData name="Amaya Hampton" userId="b31dd232-d19e-4e77-8cae-180c2f0b9be5" providerId="ADAL" clId="{C63FDDA2-B991-43A6-9B1F-3A5BB1FB9C88}" dt="2023-10-17T16:49:50.990" v="60" actId="255"/>
          <ac:spMkLst>
            <pc:docMk/>
            <pc:sldMk cId="96416217" sldId="1646"/>
            <ac:spMk id="3" creationId="{8F5FA77C-9F55-5034-7A32-081D60F05419}"/>
          </ac:spMkLst>
        </pc:spChg>
      </pc:sldChg>
      <pc:sldChg chg="modSp mod">
        <pc:chgData name="Amaya Hampton" userId="b31dd232-d19e-4e77-8cae-180c2f0b9be5" providerId="ADAL" clId="{C63FDDA2-B991-43A6-9B1F-3A5BB1FB9C88}" dt="2023-10-17T16:03:53.217" v="50" actId="2711"/>
        <pc:sldMkLst>
          <pc:docMk/>
          <pc:sldMk cId="532604287" sldId="1649"/>
        </pc:sldMkLst>
        <pc:spChg chg="mod">
          <ac:chgData name="Amaya Hampton" userId="b31dd232-d19e-4e77-8cae-180c2f0b9be5" providerId="ADAL" clId="{C63FDDA2-B991-43A6-9B1F-3A5BB1FB9C88}" dt="2023-10-17T16:03:41.898" v="49" actId="2711"/>
          <ac:spMkLst>
            <pc:docMk/>
            <pc:sldMk cId="532604287" sldId="1649"/>
            <ac:spMk id="2154" creationId="{00000000-0000-0000-0000-000000000000}"/>
          </ac:spMkLst>
        </pc:spChg>
        <pc:spChg chg="mod">
          <ac:chgData name="Amaya Hampton" userId="b31dd232-d19e-4e77-8cae-180c2f0b9be5" providerId="ADAL" clId="{C63FDDA2-B991-43A6-9B1F-3A5BB1FB9C88}" dt="2023-10-17T16:03:53.217" v="50" actId="2711"/>
          <ac:spMkLst>
            <pc:docMk/>
            <pc:sldMk cId="532604287" sldId="1649"/>
            <ac:spMk id="2155" creationId="{00000000-0000-0000-0000-000000000000}"/>
          </ac:spMkLst>
        </pc:spChg>
      </pc:sldChg>
      <pc:sldChg chg="modSp mod">
        <pc:chgData name="Amaya Hampton" userId="b31dd232-d19e-4e77-8cae-180c2f0b9be5" providerId="ADAL" clId="{C63FDDA2-B991-43A6-9B1F-3A5BB1FB9C88}" dt="2023-10-18T14:13:41.335" v="326" actId="20577"/>
        <pc:sldMkLst>
          <pc:docMk/>
          <pc:sldMk cId="4261502798" sldId="4624"/>
        </pc:sldMkLst>
        <pc:spChg chg="mod">
          <ac:chgData name="Amaya Hampton" userId="b31dd232-d19e-4e77-8cae-180c2f0b9be5" providerId="ADAL" clId="{C63FDDA2-B991-43A6-9B1F-3A5BB1FB9C88}" dt="2023-10-17T17:01:52.401" v="123" actId="2711"/>
          <ac:spMkLst>
            <pc:docMk/>
            <pc:sldMk cId="4261502798" sldId="4624"/>
            <ac:spMk id="63490" creationId="{68F9E025-386E-4C9B-BCA1-D58FF1650D1B}"/>
          </ac:spMkLst>
        </pc:spChg>
        <pc:spChg chg="mod">
          <ac:chgData name="Amaya Hampton" userId="b31dd232-d19e-4e77-8cae-180c2f0b9be5" providerId="ADAL" clId="{C63FDDA2-B991-43A6-9B1F-3A5BB1FB9C88}" dt="2023-10-18T14:13:41.335" v="326" actId="20577"/>
          <ac:spMkLst>
            <pc:docMk/>
            <pc:sldMk cId="4261502798" sldId="4624"/>
            <ac:spMk id="71683" creationId="{668C7F80-E4F3-A281-147E-FA63A973C423}"/>
          </ac:spMkLst>
        </pc:spChg>
      </pc:sldChg>
      <pc:sldChg chg="modSp mod">
        <pc:chgData name="Amaya Hampton" userId="b31dd232-d19e-4e77-8cae-180c2f0b9be5" providerId="ADAL" clId="{C63FDDA2-B991-43A6-9B1F-3A5BB1FB9C88}" dt="2023-10-17T15:57:01.368" v="17" actId="20577"/>
        <pc:sldMkLst>
          <pc:docMk/>
          <pc:sldMk cId="130435565" sldId="2146847018"/>
        </pc:sldMkLst>
        <pc:spChg chg="mod">
          <ac:chgData name="Amaya Hampton" userId="b31dd232-d19e-4e77-8cae-180c2f0b9be5" providerId="ADAL" clId="{C63FDDA2-B991-43A6-9B1F-3A5BB1FB9C88}" dt="2023-10-17T15:57:01.368" v="17" actId="20577"/>
          <ac:spMkLst>
            <pc:docMk/>
            <pc:sldMk cId="130435565" sldId="2146847018"/>
            <ac:spMk id="249" creationId="{00000000-0000-0000-0000-000000000000}"/>
          </ac:spMkLst>
        </pc:spChg>
      </pc:sldChg>
      <pc:sldChg chg="del">
        <pc:chgData name="Amaya Hampton" userId="b31dd232-d19e-4e77-8cae-180c2f0b9be5" providerId="ADAL" clId="{C63FDDA2-B991-43A6-9B1F-3A5BB1FB9C88}" dt="2023-10-17T20:49:37.651" v="169" actId="2696"/>
        <pc:sldMkLst>
          <pc:docMk/>
          <pc:sldMk cId="0" sldId="2146847024"/>
        </pc:sldMkLst>
      </pc:sldChg>
      <pc:sldChg chg="modSp mod">
        <pc:chgData name="Amaya Hampton" userId="b31dd232-d19e-4e77-8cae-180c2f0b9be5" providerId="ADAL" clId="{C63FDDA2-B991-43A6-9B1F-3A5BB1FB9C88}" dt="2023-10-17T17:03:16.761" v="130" actId="2711"/>
        <pc:sldMkLst>
          <pc:docMk/>
          <pc:sldMk cId="1992836567" sldId="2146847025"/>
        </pc:sldMkLst>
        <pc:spChg chg="mod">
          <ac:chgData name="Amaya Hampton" userId="b31dd232-d19e-4e77-8cae-180c2f0b9be5" providerId="ADAL" clId="{C63FDDA2-B991-43A6-9B1F-3A5BB1FB9C88}" dt="2023-10-17T17:03:09.747" v="129" actId="2711"/>
          <ac:spMkLst>
            <pc:docMk/>
            <pc:sldMk cId="1992836567" sldId="2146847025"/>
            <ac:spMk id="2" creationId="{379C7EFF-B242-44B6-A542-7D0B527CC054}"/>
          </ac:spMkLst>
        </pc:spChg>
        <pc:spChg chg="mod">
          <ac:chgData name="Amaya Hampton" userId="b31dd232-d19e-4e77-8cae-180c2f0b9be5" providerId="ADAL" clId="{C63FDDA2-B991-43A6-9B1F-3A5BB1FB9C88}" dt="2023-10-17T17:03:16.761" v="130" actId="2711"/>
          <ac:spMkLst>
            <pc:docMk/>
            <pc:sldMk cId="1992836567" sldId="2146847025"/>
            <ac:spMk id="3" creationId="{A488CD44-4208-41A5-B837-48EF3C12C49E}"/>
          </ac:spMkLst>
        </pc:spChg>
      </pc:sldChg>
      <pc:sldChg chg="modSp mod">
        <pc:chgData name="Amaya Hampton" userId="b31dd232-d19e-4e77-8cae-180c2f0b9be5" providerId="ADAL" clId="{C63FDDA2-B991-43A6-9B1F-3A5BB1FB9C88}" dt="2023-10-17T17:04:17.601" v="138" actId="2711"/>
        <pc:sldMkLst>
          <pc:docMk/>
          <pc:sldMk cId="3493339028" sldId="2146847026"/>
        </pc:sldMkLst>
        <pc:spChg chg="mod">
          <ac:chgData name="Amaya Hampton" userId="b31dd232-d19e-4e77-8cae-180c2f0b9be5" providerId="ADAL" clId="{C63FDDA2-B991-43A6-9B1F-3A5BB1FB9C88}" dt="2023-10-17T17:04:11.250" v="137" actId="27636"/>
          <ac:spMkLst>
            <pc:docMk/>
            <pc:sldMk cId="3493339028" sldId="2146847026"/>
            <ac:spMk id="2" creationId="{5B5B608A-E583-E296-9175-10F3D6261EED}"/>
          </ac:spMkLst>
        </pc:spChg>
        <pc:spChg chg="mod">
          <ac:chgData name="Amaya Hampton" userId="b31dd232-d19e-4e77-8cae-180c2f0b9be5" providerId="ADAL" clId="{C63FDDA2-B991-43A6-9B1F-3A5BB1FB9C88}" dt="2023-10-17T17:04:17.601" v="138" actId="2711"/>
          <ac:spMkLst>
            <pc:docMk/>
            <pc:sldMk cId="3493339028" sldId="2146847026"/>
            <ac:spMk id="3" creationId="{564BA598-9D5C-C5E6-F074-A5D32923F0F0}"/>
          </ac:spMkLst>
        </pc:spChg>
      </pc:sldChg>
      <pc:sldChg chg="add">
        <pc:chgData name="Amaya Hampton" userId="b31dd232-d19e-4e77-8cae-180c2f0b9be5" providerId="ADAL" clId="{C63FDDA2-B991-43A6-9B1F-3A5BB1FB9C88}" dt="2023-10-17T20:50:14.986" v="174"/>
        <pc:sldMkLst>
          <pc:docMk/>
          <pc:sldMk cId="1035902854" sldId="2146847027"/>
        </pc:sldMkLst>
      </pc:sldChg>
      <pc:sldChg chg="add">
        <pc:chgData name="Amaya Hampton" userId="b31dd232-d19e-4e77-8cae-180c2f0b9be5" providerId="ADAL" clId="{C63FDDA2-B991-43A6-9B1F-3A5BB1FB9C88}" dt="2023-10-17T20:50:14.986" v="174"/>
        <pc:sldMkLst>
          <pc:docMk/>
          <pc:sldMk cId="3048047235" sldId="2146847028"/>
        </pc:sldMkLst>
      </pc:sldChg>
      <pc:sldChg chg="modSp add mod">
        <pc:chgData name="Amaya Hampton" userId="b31dd232-d19e-4e77-8cae-180c2f0b9be5" providerId="ADAL" clId="{C63FDDA2-B991-43A6-9B1F-3A5BB1FB9C88}" dt="2023-10-17T20:56:16.321" v="193" actId="2711"/>
        <pc:sldMkLst>
          <pc:docMk/>
          <pc:sldMk cId="0" sldId="2146847029"/>
        </pc:sldMkLst>
        <pc:spChg chg="mod">
          <ac:chgData name="Amaya Hampton" userId="b31dd232-d19e-4e77-8cae-180c2f0b9be5" providerId="ADAL" clId="{C63FDDA2-B991-43A6-9B1F-3A5BB1FB9C88}" dt="2023-10-17T20:56:16.321" v="193" actId="2711"/>
          <ac:spMkLst>
            <pc:docMk/>
            <pc:sldMk cId="0" sldId="2146847029"/>
            <ac:spMk id="3" creationId="{00000000-0000-0000-0000-000000000000}"/>
          </ac:spMkLst>
        </pc:spChg>
      </pc:sldChg>
      <pc:sldMasterChg chg="del delSldLayout">
        <pc:chgData name="Amaya Hampton" userId="b31dd232-d19e-4e77-8cae-180c2f0b9be5" providerId="ADAL" clId="{C63FDDA2-B991-43A6-9B1F-3A5BB1FB9C88}" dt="2023-10-17T20:49:44.157" v="171" actId="2696"/>
        <pc:sldMasterMkLst>
          <pc:docMk/>
          <pc:sldMasterMk cId="3385290755" sldId="2147483660"/>
        </pc:sldMasterMkLst>
        <pc:sldLayoutChg chg="del">
          <pc:chgData name="Amaya Hampton" userId="b31dd232-d19e-4e77-8cae-180c2f0b9be5" providerId="ADAL" clId="{C63FDDA2-B991-43A6-9B1F-3A5BB1FB9C88}" dt="2023-10-17T20:49:44.157" v="171" actId="2696"/>
          <pc:sldLayoutMkLst>
            <pc:docMk/>
            <pc:sldMasterMk cId="3385290755" sldId="2147483660"/>
            <pc:sldLayoutMk cId="1288012528" sldId="2147483661"/>
          </pc:sldLayoutMkLst>
        </pc:sldLayoutChg>
        <pc:sldLayoutChg chg="del">
          <pc:chgData name="Amaya Hampton" userId="b31dd232-d19e-4e77-8cae-180c2f0b9be5" providerId="ADAL" clId="{C63FDDA2-B991-43A6-9B1F-3A5BB1FB9C88}" dt="2023-10-17T20:49:44.157" v="171" actId="2696"/>
          <pc:sldLayoutMkLst>
            <pc:docMk/>
            <pc:sldMasterMk cId="3385290755" sldId="2147483660"/>
            <pc:sldLayoutMk cId="752361755" sldId="2147483662"/>
          </pc:sldLayoutMkLst>
        </pc:sldLayoutChg>
        <pc:sldLayoutChg chg="del">
          <pc:chgData name="Amaya Hampton" userId="b31dd232-d19e-4e77-8cae-180c2f0b9be5" providerId="ADAL" clId="{C63FDDA2-B991-43A6-9B1F-3A5BB1FB9C88}" dt="2023-10-17T20:49:44.157" v="171" actId="2696"/>
          <pc:sldLayoutMkLst>
            <pc:docMk/>
            <pc:sldMasterMk cId="3385290755" sldId="2147483660"/>
            <pc:sldLayoutMk cId="982293384" sldId="2147483663"/>
          </pc:sldLayoutMkLst>
        </pc:sldLayoutChg>
        <pc:sldLayoutChg chg="del">
          <pc:chgData name="Amaya Hampton" userId="b31dd232-d19e-4e77-8cae-180c2f0b9be5" providerId="ADAL" clId="{C63FDDA2-B991-43A6-9B1F-3A5BB1FB9C88}" dt="2023-10-17T20:49:44.157" v="171" actId="2696"/>
          <pc:sldLayoutMkLst>
            <pc:docMk/>
            <pc:sldMasterMk cId="3385290755" sldId="2147483660"/>
            <pc:sldLayoutMk cId="2497203989" sldId="2147483664"/>
          </pc:sldLayoutMkLst>
        </pc:sldLayoutChg>
        <pc:sldLayoutChg chg="del">
          <pc:chgData name="Amaya Hampton" userId="b31dd232-d19e-4e77-8cae-180c2f0b9be5" providerId="ADAL" clId="{C63FDDA2-B991-43A6-9B1F-3A5BB1FB9C88}" dt="2023-10-17T20:49:44.157" v="171" actId="2696"/>
          <pc:sldLayoutMkLst>
            <pc:docMk/>
            <pc:sldMasterMk cId="3385290755" sldId="2147483660"/>
            <pc:sldLayoutMk cId="4125783511" sldId="2147483665"/>
          </pc:sldLayoutMkLst>
        </pc:sldLayoutChg>
        <pc:sldLayoutChg chg="del">
          <pc:chgData name="Amaya Hampton" userId="b31dd232-d19e-4e77-8cae-180c2f0b9be5" providerId="ADAL" clId="{C63FDDA2-B991-43A6-9B1F-3A5BB1FB9C88}" dt="2023-10-17T20:49:44.157" v="171" actId="2696"/>
          <pc:sldLayoutMkLst>
            <pc:docMk/>
            <pc:sldMasterMk cId="3385290755" sldId="2147483660"/>
            <pc:sldLayoutMk cId="540132003" sldId="2147483666"/>
          </pc:sldLayoutMkLst>
        </pc:sldLayoutChg>
        <pc:sldLayoutChg chg="del">
          <pc:chgData name="Amaya Hampton" userId="b31dd232-d19e-4e77-8cae-180c2f0b9be5" providerId="ADAL" clId="{C63FDDA2-B991-43A6-9B1F-3A5BB1FB9C88}" dt="2023-10-17T20:49:44.157" v="171" actId="2696"/>
          <pc:sldLayoutMkLst>
            <pc:docMk/>
            <pc:sldMasterMk cId="3385290755" sldId="2147483660"/>
            <pc:sldLayoutMk cId="3076820139" sldId="2147483667"/>
          </pc:sldLayoutMkLst>
        </pc:sldLayoutChg>
        <pc:sldLayoutChg chg="del">
          <pc:chgData name="Amaya Hampton" userId="b31dd232-d19e-4e77-8cae-180c2f0b9be5" providerId="ADAL" clId="{C63FDDA2-B991-43A6-9B1F-3A5BB1FB9C88}" dt="2023-10-17T20:49:44.157" v="171" actId="2696"/>
          <pc:sldLayoutMkLst>
            <pc:docMk/>
            <pc:sldMasterMk cId="3385290755" sldId="2147483660"/>
            <pc:sldLayoutMk cId="1268575374" sldId="2147483668"/>
          </pc:sldLayoutMkLst>
        </pc:sldLayoutChg>
        <pc:sldLayoutChg chg="del">
          <pc:chgData name="Amaya Hampton" userId="b31dd232-d19e-4e77-8cae-180c2f0b9be5" providerId="ADAL" clId="{C63FDDA2-B991-43A6-9B1F-3A5BB1FB9C88}" dt="2023-10-17T20:49:44.157" v="171" actId="2696"/>
          <pc:sldLayoutMkLst>
            <pc:docMk/>
            <pc:sldMasterMk cId="3385290755" sldId="2147483660"/>
            <pc:sldLayoutMk cId="3659904186" sldId="2147483669"/>
          </pc:sldLayoutMkLst>
        </pc:sldLayoutChg>
        <pc:sldLayoutChg chg="del">
          <pc:chgData name="Amaya Hampton" userId="b31dd232-d19e-4e77-8cae-180c2f0b9be5" providerId="ADAL" clId="{C63FDDA2-B991-43A6-9B1F-3A5BB1FB9C88}" dt="2023-10-17T20:49:44.157" v="171" actId="2696"/>
          <pc:sldLayoutMkLst>
            <pc:docMk/>
            <pc:sldMasterMk cId="3385290755" sldId="2147483660"/>
            <pc:sldLayoutMk cId="629343665" sldId="2147483670"/>
          </pc:sldLayoutMkLst>
        </pc:sldLayoutChg>
        <pc:sldLayoutChg chg="del">
          <pc:chgData name="Amaya Hampton" userId="b31dd232-d19e-4e77-8cae-180c2f0b9be5" providerId="ADAL" clId="{C63FDDA2-B991-43A6-9B1F-3A5BB1FB9C88}" dt="2023-10-17T20:49:44.157" v="171" actId="2696"/>
          <pc:sldLayoutMkLst>
            <pc:docMk/>
            <pc:sldMasterMk cId="3385290755" sldId="2147483660"/>
            <pc:sldLayoutMk cId="2162407787" sldId="2147483671"/>
          </pc:sldLayoutMkLst>
        </pc:sldLayoutChg>
      </pc:sldMasterChg>
      <pc:sldMasterChg chg="del delSldLayout">
        <pc:chgData name="Amaya Hampton" userId="b31dd232-d19e-4e77-8cae-180c2f0b9be5" providerId="ADAL" clId="{C63FDDA2-B991-43A6-9B1F-3A5BB1FB9C88}" dt="2023-10-17T20:49:28.836" v="166" actId="2696"/>
        <pc:sldMasterMkLst>
          <pc:docMk/>
          <pc:sldMasterMk cId="3745542006" sldId="2147483672"/>
        </pc:sldMasterMkLst>
        <pc:sldLayoutChg chg="del">
          <pc:chgData name="Amaya Hampton" userId="b31dd232-d19e-4e77-8cae-180c2f0b9be5" providerId="ADAL" clId="{C63FDDA2-B991-43A6-9B1F-3A5BB1FB9C88}" dt="2023-10-17T20:49:28.836" v="166" actId="2696"/>
          <pc:sldLayoutMkLst>
            <pc:docMk/>
            <pc:sldMasterMk cId="3745542006" sldId="2147483672"/>
            <pc:sldLayoutMk cId="549931099" sldId="2147483673"/>
          </pc:sldLayoutMkLst>
        </pc:sldLayoutChg>
        <pc:sldLayoutChg chg="del">
          <pc:chgData name="Amaya Hampton" userId="b31dd232-d19e-4e77-8cae-180c2f0b9be5" providerId="ADAL" clId="{C63FDDA2-B991-43A6-9B1F-3A5BB1FB9C88}" dt="2023-10-17T20:49:28.836" v="166" actId="2696"/>
          <pc:sldLayoutMkLst>
            <pc:docMk/>
            <pc:sldMasterMk cId="3745542006" sldId="2147483672"/>
            <pc:sldLayoutMk cId="538888594" sldId="2147483674"/>
          </pc:sldLayoutMkLst>
        </pc:sldLayoutChg>
        <pc:sldLayoutChg chg="del">
          <pc:chgData name="Amaya Hampton" userId="b31dd232-d19e-4e77-8cae-180c2f0b9be5" providerId="ADAL" clId="{C63FDDA2-B991-43A6-9B1F-3A5BB1FB9C88}" dt="2023-10-17T20:49:28.836" v="166" actId="2696"/>
          <pc:sldLayoutMkLst>
            <pc:docMk/>
            <pc:sldMasterMk cId="3745542006" sldId="2147483672"/>
            <pc:sldLayoutMk cId="1591684002" sldId="2147483675"/>
          </pc:sldLayoutMkLst>
        </pc:sldLayoutChg>
        <pc:sldLayoutChg chg="del">
          <pc:chgData name="Amaya Hampton" userId="b31dd232-d19e-4e77-8cae-180c2f0b9be5" providerId="ADAL" clId="{C63FDDA2-B991-43A6-9B1F-3A5BB1FB9C88}" dt="2023-10-17T20:49:28.836" v="166" actId="2696"/>
          <pc:sldLayoutMkLst>
            <pc:docMk/>
            <pc:sldMasterMk cId="3745542006" sldId="2147483672"/>
            <pc:sldLayoutMk cId="1382560758" sldId="2147483676"/>
          </pc:sldLayoutMkLst>
        </pc:sldLayoutChg>
        <pc:sldLayoutChg chg="del">
          <pc:chgData name="Amaya Hampton" userId="b31dd232-d19e-4e77-8cae-180c2f0b9be5" providerId="ADAL" clId="{C63FDDA2-B991-43A6-9B1F-3A5BB1FB9C88}" dt="2023-10-17T20:49:28.836" v="166" actId="2696"/>
          <pc:sldLayoutMkLst>
            <pc:docMk/>
            <pc:sldMasterMk cId="3745542006" sldId="2147483672"/>
            <pc:sldLayoutMk cId="2029522896" sldId="2147483677"/>
          </pc:sldLayoutMkLst>
        </pc:sldLayoutChg>
        <pc:sldLayoutChg chg="del">
          <pc:chgData name="Amaya Hampton" userId="b31dd232-d19e-4e77-8cae-180c2f0b9be5" providerId="ADAL" clId="{C63FDDA2-B991-43A6-9B1F-3A5BB1FB9C88}" dt="2023-10-17T20:49:28.836" v="166" actId="2696"/>
          <pc:sldLayoutMkLst>
            <pc:docMk/>
            <pc:sldMasterMk cId="3745542006" sldId="2147483672"/>
            <pc:sldLayoutMk cId="1841424607" sldId="2147483678"/>
          </pc:sldLayoutMkLst>
        </pc:sldLayoutChg>
        <pc:sldLayoutChg chg="del">
          <pc:chgData name="Amaya Hampton" userId="b31dd232-d19e-4e77-8cae-180c2f0b9be5" providerId="ADAL" clId="{C63FDDA2-B991-43A6-9B1F-3A5BB1FB9C88}" dt="2023-10-17T20:49:28.836" v="166" actId="2696"/>
          <pc:sldLayoutMkLst>
            <pc:docMk/>
            <pc:sldMasterMk cId="3745542006" sldId="2147483672"/>
            <pc:sldLayoutMk cId="331089823" sldId="2147483679"/>
          </pc:sldLayoutMkLst>
        </pc:sldLayoutChg>
        <pc:sldLayoutChg chg="del">
          <pc:chgData name="Amaya Hampton" userId="b31dd232-d19e-4e77-8cae-180c2f0b9be5" providerId="ADAL" clId="{C63FDDA2-B991-43A6-9B1F-3A5BB1FB9C88}" dt="2023-10-17T20:49:28.836" v="166" actId="2696"/>
          <pc:sldLayoutMkLst>
            <pc:docMk/>
            <pc:sldMasterMk cId="3745542006" sldId="2147483672"/>
            <pc:sldLayoutMk cId="768917047" sldId="2147483680"/>
          </pc:sldLayoutMkLst>
        </pc:sldLayoutChg>
        <pc:sldLayoutChg chg="del">
          <pc:chgData name="Amaya Hampton" userId="b31dd232-d19e-4e77-8cae-180c2f0b9be5" providerId="ADAL" clId="{C63FDDA2-B991-43A6-9B1F-3A5BB1FB9C88}" dt="2023-10-17T20:49:28.836" v="166" actId="2696"/>
          <pc:sldLayoutMkLst>
            <pc:docMk/>
            <pc:sldMasterMk cId="3745542006" sldId="2147483672"/>
            <pc:sldLayoutMk cId="2554855547" sldId="2147483681"/>
          </pc:sldLayoutMkLst>
        </pc:sldLayoutChg>
        <pc:sldLayoutChg chg="del">
          <pc:chgData name="Amaya Hampton" userId="b31dd232-d19e-4e77-8cae-180c2f0b9be5" providerId="ADAL" clId="{C63FDDA2-B991-43A6-9B1F-3A5BB1FB9C88}" dt="2023-10-17T20:49:28.836" v="166" actId="2696"/>
          <pc:sldLayoutMkLst>
            <pc:docMk/>
            <pc:sldMasterMk cId="3745542006" sldId="2147483672"/>
            <pc:sldLayoutMk cId="2368894954" sldId="2147483682"/>
          </pc:sldLayoutMkLst>
        </pc:sldLayoutChg>
        <pc:sldLayoutChg chg="del">
          <pc:chgData name="Amaya Hampton" userId="b31dd232-d19e-4e77-8cae-180c2f0b9be5" providerId="ADAL" clId="{C63FDDA2-B991-43A6-9B1F-3A5BB1FB9C88}" dt="2023-10-17T20:49:28.836" v="166" actId="2696"/>
          <pc:sldLayoutMkLst>
            <pc:docMk/>
            <pc:sldMasterMk cId="3745542006" sldId="2147483672"/>
            <pc:sldLayoutMk cId="3473792777" sldId="2147483683"/>
          </pc:sldLayoutMkLst>
        </pc:sldLayoutChg>
      </pc:sldMasterChg>
      <pc:sldMasterChg chg="del delSldLayout">
        <pc:chgData name="Amaya Hampton" userId="b31dd232-d19e-4e77-8cae-180c2f0b9be5" providerId="ADAL" clId="{C63FDDA2-B991-43A6-9B1F-3A5BB1FB9C88}" dt="2023-10-17T20:49:31.524" v="167" actId="2696"/>
        <pc:sldMasterMkLst>
          <pc:docMk/>
          <pc:sldMasterMk cId="1187952984" sldId="2147483684"/>
        </pc:sldMasterMkLst>
        <pc:sldLayoutChg chg="del">
          <pc:chgData name="Amaya Hampton" userId="b31dd232-d19e-4e77-8cae-180c2f0b9be5" providerId="ADAL" clId="{C63FDDA2-B991-43A6-9B1F-3A5BB1FB9C88}" dt="2023-10-17T20:49:31.524" v="167" actId="2696"/>
          <pc:sldLayoutMkLst>
            <pc:docMk/>
            <pc:sldMasterMk cId="1187952984" sldId="2147483684"/>
            <pc:sldLayoutMk cId="106376421" sldId="2147483685"/>
          </pc:sldLayoutMkLst>
        </pc:sldLayoutChg>
        <pc:sldLayoutChg chg="del">
          <pc:chgData name="Amaya Hampton" userId="b31dd232-d19e-4e77-8cae-180c2f0b9be5" providerId="ADAL" clId="{C63FDDA2-B991-43A6-9B1F-3A5BB1FB9C88}" dt="2023-10-17T20:49:31.524" v="167" actId="2696"/>
          <pc:sldLayoutMkLst>
            <pc:docMk/>
            <pc:sldMasterMk cId="1187952984" sldId="2147483684"/>
            <pc:sldLayoutMk cId="2654733669" sldId="2147483686"/>
          </pc:sldLayoutMkLst>
        </pc:sldLayoutChg>
        <pc:sldLayoutChg chg="del">
          <pc:chgData name="Amaya Hampton" userId="b31dd232-d19e-4e77-8cae-180c2f0b9be5" providerId="ADAL" clId="{C63FDDA2-B991-43A6-9B1F-3A5BB1FB9C88}" dt="2023-10-17T20:49:31.524" v="167" actId="2696"/>
          <pc:sldLayoutMkLst>
            <pc:docMk/>
            <pc:sldMasterMk cId="1187952984" sldId="2147483684"/>
            <pc:sldLayoutMk cId="1873442257" sldId="2147483687"/>
          </pc:sldLayoutMkLst>
        </pc:sldLayoutChg>
        <pc:sldLayoutChg chg="del">
          <pc:chgData name="Amaya Hampton" userId="b31dd232-d19e-4e77-8cae-180c2f0b9be5" providerId="ADAL" clId="{C63FDDA2-B991-43A6-9B1F-3A5BB1FB9C88}" dt="2023-10-17T20:49:31.524" v="167" actId="2696"/>
          <pc:sldLayoutMkLst>
            <pc:docMk/>
            <pc:sldMasterMk cId="1187952984" sldId="2147483684"/>
            <pc:sldLayoutMk cId="3210742346" sldId="2147483688"/>
          </pc:sldLayoutMkLst>
        </pc:sldLayoutChg>
        <pc:sldLayoutChg chg="del">
          <pc:chgData name="Amaya Hampton" userId="b31dd232-d19e-4e77-8cae-180c2f0b9be5" providerId="ADAL" clId="{C63FDDA2-B991-43A6-9B1F-3A5BB1FB9C88}" dt="2023-10-17T20:49:31.524" v="167" actId="2696"/>
          <pc:sldLayoutMkLst>
            <pc:docMk/>
            <pc:sldMasterMk cId="1187952984" sldId="2147483684"/>
            <pc:sldLayoutMk cId="3137357457" sldId="2147483689"/>
          </pc:sldLayoutMkLst>
        </pc:sldLayoutChg>
        <pc:sldLayoutChg chg="del">
          <pc:chgData name="Amaya Hampton" userId="b31dd232-d19e-4e77-8cae-180c2f0b9be5" providerId="ADAL" clId="{C63FDDA2-B991-43A6-9B1F-3A5BB1FB9C88}" dt="2023-10-17T20:49:31.524" v="167" actId="2696"/>
          <pc:sldLayoutMkLst>
            <pc:docMk/>
            <pc:sldMasterMk cId="1187952984" sldId="2147483684"/>
            <pc:sldLayoutMk cId="1406824153" sldId="2147483690"/>
          </pc:sldLayoutMkLst>
        </pc:sldLayoutChg>
        <pc:sldLayoutChg chg="del">
          <pc:chgData name="Amaya Hampton" userId="b31dd232-d19e-4e77-8cae-180c2f0b9be5" providerId="ADAL" clId="{C63FDDA2-B991-43A6-9B1F-3A5BB1FB9C88}" dt="2023-10-17T20:49:31.524" v="167" actId="2696"/>
          <pc:sldLayoutMkLst>
            <pc:docMk/>
            <pc:sldMasterMk cId="1187952984" sldId="2147483684"/>
            <pc:sldLayoutMk cId="3590020098" sldId="2147483691"/>
          </pc:sldLayoutMkLst>
        </pc:sldLayoutChg>
        <pc:sldLayoutChg chg="del">
          <pc:chgData name="Amaya Hampton" userId="b31dd232-d19e-4e77-8cae-180c2f0b9be5" providerId="ADAL" clId="{C63FDDA2-B991-43A6-9B1F-3A5BB1FB9C88}" dt="2023-10-17T20:49:31.524" v="167" actId="2696"/>
          <pc:sldLayoutMkLst>
            <pc:docMk/>
            <pc:sldMasterMk cId="1187952984" sldId="2147483684"/>
            <pc:sldLayoutMk cId="2625378552" sldId="2147483692"/>
          </pc:sldLayoutMkLst>
        </pc:sldLayoutChg>
        <pc:sldLayoutChg chg="del">
          <pc:chgData name="Amaya Hampton" userId="b31dd232-d19e-4e77-8cae-180c2f0b9be5" providerId="ADAL" clId="{C63FDDA2-B991-43A6-9B1F-3A5BB1FB9C88}" dt="2023-10-17T20:49:31.524" v="167" actId="2696"/>
          <pc:sldLayoutMkLst>
            <pc:docMk/>
            <pc:sldMasterMk cId="1187952984" sldId="2147483684"/>
            <pc:sldLayoutMk cId="3557817895" sldId="2147483693"/>
          </pc:sldLayoutMkLst>
        </pc:sldLayoutChg>
        <pc:sldLayoutChg chg="del">
          <pc:chgData name="Amaya Hampton" userId="b31dd232-d19e-4e77-8cae-180c2f0b9be5" providerId="ADAL" clId="{C63FDDA2-B991-43A6-9B1F-3A5BB1FB9C88}" dt="2023-10-17T20:49:31.524" v="167" actId="2696"/>
          <pc:sldLayoutMkLst>
            <pc:docMk/>
            <pc:sldMasterMk cId="1187952984" sldId="2147483684"/>
            <pc:sldLayoutMk cId="3461098081" sldId="2147483694"/>
          </pc:sldLayoutMkLst>
        </pc:sldLayoutChg>
        <pc:sldLayoutChg chg="del">
          <pc:chgData name="Amaya Hampton" userId="b31dd232-d19e-4e77-8cae-180c2f0b9be5" providerId="ADAL" clId="{C63FDDA2-B991-43A6-9B1F-3A5BB1FB9C88}" dt="2023-10-17T20:49:31.524" v="167" actId="2696"/>
          <pc:sldLayoutMkLst>
            <pc:docMk/>
            <pc:sldMasterMk cId="1187952984" sldId="2147483684"/>
            <pc:sldLayoutMk cId="1008122639" sldId="2147483695"/>
          </pc:sldLayoutMkLst>
        </pc:sldLayoutChg>
        <pc:sldLayoutChg chg="del">
          <pc:chgData name="Amaya Hampton" userId="b31dd232-d19e-4e77-8cae-180c2f0b9be5" providerId="ADAL" clId="{C63FDDA2-B991-43A6-9B1F-3A5BB1FB9C88}" dt="2023-10-17T20:49:31.524" v="167" actId="2696"/>
          <pc:sldLayoutMkLst>
            <pc:docMk/>
            <pc:sldMasterMk cId="1187952984" sldId="2147483684"/>
            <pc:sldLayoutMk cId="2055271352" sldId="2147483696"/>
          </pc:sldLayoutMkLst>
        </pc:sldLayoutChg>
      </pc:sldMasterChg>
      <pc:sldMasterChg chg="del delSldLayout">
        <pc:chgData name="Amaya Hampton" userId="b31dd232-d19e-4e77-8cae-180c2f0b9be5" providerId="ADAL" clId="{C63FDDA2-B991-43A6-9B1F-3A5BB1FB9C88}" dt="2023-10-17T20:49:34.929" v="168" actId="2696"/>
        <pc:sldMasterMkLst>
          <pc:docMk/>
          <pc:sldMasterMk cId="909564039" sldId="2147483697"/>
        </pc:sldMasterMkLst>
        <pc:sldLayoutChg chg="del">
          <pc:chgData name="Amaya Hampton" userId="b31dd232-d19e-4e77-8cae-180c2f0b9be5" providerId="ADAL" clId="{C63FDDA2-B991-43A6-9B1F-3A5BB1FB9C88}" dt="2023-10-17T20:49:34.929" v="168" actId="2696"/>
          <pc:sldLayoutMkLst>
            <pc:docMk/>
            <pc:sldMasterMk cId="909564039" sldId="2147483697"/>
            <pc:sldLayoutMk cId="1931100651" sldId="2147483698"/>
          </pc:sldLayoutMkLst>
        </pc:sldLayoutChg>
        <pc:sldLayoutChg chg="del">
          <pc:chgData name="Amaya Hampton" userId="b31dd232-d19e-4e77-8cae-180c2f0b9be5" providerId="ADAL" clId="{C63FDDA2-B991-43A6-9B1F-3A5BB1FB9C88}" dt="2023-10-17T20:49:34.929" v="168" actId="2696"/>
          <pc:sldLayoutMkLst>
            <pc:docMk/>
            <pc:sldMasterMk cId="909564039" sldId="2147483697"/>
            <pc:sldLayoutMk cId="3603458825" sldId="2147483699"/>
          </pc:sldLayoutMkLst>
        </pc:sldLayoutChg>
        <pc:sldLayoutChg chg="del">
          <pc:chgData name="Amaya Hampton" userId="b31dd232-d19e-4e77-8cae-180c2f0b9be5" providerId="ADAL" clId="{C63FDDA2-B991-43A6-9B1F-3A5BB1FB9C88}" dt="2023-10-17T20:49:34.929" v="168" actId="2696"/>
          <pc:sldLayoutMkLst>
            <pc:docMk/>
            <pc:sldMasterMk cId="909564039" sldId="2147483697"/>
            <pc:sldLayoutMk cId="3168425088" sldId="2147483700"/>
          </pc:sldLayoutMkLst>
        </pc:sldLayoutChg>
        <pc:sldLayoutChg chg="del">
          <pc:chgData name="Amaya Hampton" userId="b31dd232-d19e-4e77-8cae-180c2f0b9be5" providerId="ADAL" clId="{C63FDDA2-B991-43A6-9B1F-3A5BB1FB9C88}" dt="2023-10-17T20:49:34.929" v="168" actId="2696"/>
          <pc:sldLayoutMkLst>
            <pc:docMk/>
            <pc:sldMasterMk cId="909564039" sldId="2147483697"/>
            <pc:sldLayoutMk cId="3179616003" sldId="2147483701"/>
          </pc:sldLayoutMkLst>
        </pc:sldLayoutChg>
        <pc:sldLayoutChg chg="del">
          <pc:chgData name="Amaya Hampton" userId="b31dd232-d19e-4e77-8cae-180c2f0b9be5" providerId="ADAL" clId="{C63FDDA2-B991-43A6-9B1F-3A5BB1FB9C88}" dt="2023-10-17T20:49:34.929" v="168" actId="2696"/>
          <pc:sldLayoutMkLst>
            <pc:docMk/>
            <pc:sldMasterMk cId="909564039" sldId="2147483697"/>
            <pc:sldLayoutMk cId="3205209916" sldId="2147483702"/>
          </pc:sldLayoutMkLst>
        </pc:sldLayoutChg>
        <pc:sldLayoutChg chg="del">
          <pc:chgData name="Amaya Hampton" userId="b31dd232-d19e-4e77-8cae-180c2f0b9be5" providerId="ADAL" clId="{C63FDDA2-B991-43A6-9B1F-3A5BB1FB9C88}" dt="2023-10-17T20:49:34.929" v="168" actId="2696"/>
          <pc:sldLayoutMkLst>
            <pc:docMk/>
            <pc:sldMasterMk cId="909564039" sldId="2147483697"/>
            <pc:sldLayoutMk cId="2562021809" sldId="2147483703"/>
          </pc:sldLayoutMkLst>
        </pc:sldLayoutChg>
        <pc:sldLayoutChg chg="del">
          <pc:chgData name="Amaya Hampton" userId="b31dd232-d19e-4e77-8cae-180c2f0b9be5" providerId="ADAL" clId="{C63FDDA2-B991-43A6-9B1F-3A5BB1FB9C88}" dt="2023-10-17T20:49:34.929" v="168" actId="2696"/>
          <pc:sldLayoutMkLst>
            <pc:docMk/>
            <pc:sldMasterMk cId="909564039" sldId="2147483697"/>
            <pc:sldLayoutMk cId="1779418632" sldId="2147483704"/>
          </pc:sldLayoutMkLst>
        </pc:sldLayoutChg>
        <pc:sldLayoutChg chg="del">
          <pc:chgData name="Amaya Hampton" userId="b31dd232-d19e-4e77-8cae-180c2f0b9be5" providerId="ADAL" clId="{C63FDDA2-B991-43A6-9B1F-3A5BB1FB9C88}" dt="2023-10-17T20:49:34.929" v="168" actId="2696"/>
          <pc:sldLayoutMkLst>
            <pc:docMk/>
            <pc:sldMasterMk cId="909564039" sldId="2147483697"/>
            <pc:sldLayoutMk cId="3915316205" sldId="2147483705"/>
          </pc:sldLayoutMkLst>
        </pc:sldLayoutChg>
        <pc:sldLayoutChg chg="del">
          <pc:chgData name="Amaya Hampton" userId="b31dd232-d19e-4e77-8cae-180c2f0b9be5" providerId="ADAL" clId="{C63FDDA2-B991-43A6-9B1F-3A5BB1FB9C88}" dt="2023-10-17T20:49:34.929" v="168" actId="2696"/>
          <pc:sldLayoutMkLst>
            <pc:docMk/>
            <pc:sldMasterMk cId="909564039" sldId="2147483697"/>
            <pc:sldLayoutMk cId="3030310329" sldId="2147483706"/>
          </pc:sldLayoutMkLst>
        </pc:sldLayoutChg>
        <pc:sldLayoutChg chg="del">
          <pc:chgData name="Amaya Hampton" userId="b31dd232-d19e-4e77-8cae-180c2f0b9be5" providerId="ADAL" clId="{C63FDDA2-B991-43A6-9B1F-3A5BB1FB9C88}" dt="2023-10-17T20:49:34.929" v="168" actId="2696"/>
          <pc:sldLayoutMkLst>
            <pc:docMk/>
            <pc:sldMasterMk cId="909564039" sldId="2147483697"/>
            <pc:sldLayoutMk cId="467333816" sldId="2147483707"/>
          </pc:sldLayoutMkLst>
        </pc:sldLayoutChg>
        <pc:sldLayoutChg chg="del">
          <pc:chgData name="Amaya Hampton" userId="b31dd232-d19e-4e77-8cae-180c2f0b9be5" providerId="ADAL" clId="{C63FDDA2-B991-43A6-9B1F-3A5BB1FB9C88}" dt="2023-10-17T20:49:34.929" v="168" actId="2696"/>
          <pc:sldLayoutMkLst>
            <pc:docMk/>
            <pc:sldMasterMk cId="909564039" sldId="2147483697"/>
            <pc:sldLayoutMk cId="184366626" sldId="214748370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F3192F-41EF-4FB9-AA15-762DC6FDCEBF}" type="doc">
      <dgm:prSet loTypeId="urn:microsoft.com/office/officeart/2005/8/layout/process1" loCatId="process" qsTypeId="urn:microsoft.com/office/officeart/2005/8/quickstyle/simple4" qsCatId="simple" csTypeId="urn:microsoft.com/office/officeart/2005/8/colors/accent6_2" csCatId="accent6" phldr="1"/>
      <dgm:spPr/>
    </dgm:pt>
    <dgm:pt modelId="{B6F7CFD3-DD35-431B-8992-76BCE62602FF}">
      <dgm:prSet phldrT="[Text]" custT="1"/>
      <dgm:spPr/>
      <dgm:t>
        <a:bodyPr/>
        <a:lstStyle/>
        <a:p>
          <a:r>
            <a:rPr lang="en-US" sz="3000" b="1" dirty="0">
              <a:latin typeface="Arial "/>
            </a:rPr>
            <a:t>What is WRONG </a:t>
          </a:r>
          <a:br>
            <a:rPr lang="en-US" sz="3000" b="1" dirty="0">
              <a:latin typeface="Arial "/>
            </a:rPr>
          </a:br>
          <a:r>
            <a:rPr lang="en-US" sz="3000" b="1" dirty="0">
              <a:latin typeface="Arial "/>
            </a:rPr>
            <a:t>with you?</a:t>
          </a:r>
        </a:p>
      </dgm:t>
    </dgm:pt>
    <dgm:pt modelId="{BC399E5D-EED1-47AD-9A54-BC79D17497B3}" type="parTrans" cxnId="{7D383674-7B81-4290-9366-2B3A0783FD90}">
      <dgm:prSet/>
      <dgm:spPr/>
      <dgm:t>
        <a:bodyPr/>
        <a:lstStyle/>
        <a:p>
          <a:endParaRPr lang="en-US" sz="2400" b="1"/>
        </a:p>
      </dgm:t>
    </dgm:pt>
    <dgm:pt modelId="{F7879DE3-0EA7-4DBE-9905-54103601BC88}" type="sibTrans" cxnId="{7D383674-7B81-4290-9366-2B3A0783FD90}">
      <dgm:prSet custT="1"/>
      <dgm:spPr/>
      <dgm:t>
        <a:bodyPr/>
        <a:lstStyle/>
        <a:p>
          <a:r>
            <a:rPr lang="en-US" sz="2800" b="1" dirty="0">
              <a:solidFill>
                <a:schemeClr val="accent6">
                  <a:lumMod val="50000"/>
                </a:schemeClr>
              </a:solidFill>
              <a:latin typeface="Arial "/>
            </a:rPr>
            <a:t>to</a:t>
          </a:r>
          <a:endParaRPr lang="en-US" sz="3200" b="1" dirty="0">
            <a:solidFill>
              <a:schemeClr val="accent6">
                <a:lumMod val="50000"/>
              </a:schemeClr>
            </a:solidFill>
            <a:latin typeface="Arial "/>
          </a:endParaRPr>
        </a:p>
      </dgm:t>
    </dgm:pt>
    <dgm:pt modelId="{D0F50D69-2419-4786-89B5-8E67B81CCA9D}">
      <dgm:prSet phldrT="[Text]" custT="1"/>
      <dgm:spPr/>
      <dgm:t>
        <a:bodyPr/>
        <a:lstStyle/>
        <a:p>
          <a:r>
            <a:rPr lang="en-US" sz="3000" b="1" dirty="0">
              <a:latin typeface="Arial "/>
            </a:rPr>
            <a:t>What HAPPENED </a:t>
          </a:r>
          <a:br>
            <a:rPr lang="en-US" sz="3000" b="1" dirty="0">
              <a:latin typeface="Arial "/>
            </a:rPr>
          </a:br>
          <a:r>
            <a:rPr lang="en-US" sz="3000" b="1" dirty="0">
              <a:latin typeface="Arial "/>
            </a:rPr>
            <a:t>to you?</a:t>
          </a:r>
        </a:p>
      </dgm:t>
    </dgm:pt>
    <dgm:pt modelId="{254C23B9-5BE8-47BF-91E7-72BBD6AC0F79}" type="parTrans" cxnId="{40237D7E-95D5-49FD-84D7-69FA2D550367}">
      <dgm:prSet/>
      <dgm:spPr/>
      <dgm:t>
        <a:bodyPr/>
        <a:lstStyle/>
        <a:p>
          <a:endParaRPr lang="en-US" sz="2400" b="1"/>
        </a:p>
      </dgm:t>
    </dgm:pt>
    <dgm:pt modelId="{30CD4C6E-1A3B-4CCC-9987-406C6C67645A}" type="sibTrans" cxnId="{40237D7E-95D5-49FD-84D7-69FA2D550367}">
      <dgm:prSet/>
      <dgm:spPr/>
      <dgm:t>
        <a:bodyPr/>
        <a:lstStyle/>
        <a:p>
          <a:endParaRPr lang="en-US" sz="2400" b="1"/>
        </a:p>
      </dgm:t>
    </dgm:pt>
    <dgm:pt modelId="{B95E0FA0-EB46-4A69-95E8-861662F9B050}" type="pres">
      <dgm:prSet presAssocID="{16F3192F-41EF-4FB9-AA15-762DC6FDCEBF}" presName="Name0" presStyleCnt="0">
        <dgm:presLayoutVars>
          <dgm:dir/>
          <dgm:resizeHandles val="exact"/>
        </dgm:presLayoutVars>
      </dgm:prSet>
      <dgm:spPr/>
    </dgm:pt>
    <dgm:pt modelId="{BFD32324-528C-49B3-AF01-951BC8BA0B79}" type="pres">
      <dgm:prSet presAssocID="{B6F7CFD3-DD35-431B-8992-76BCE62602FF}" presName="node" presStyleLbl="node1" presStyleIdx="0" presStyleCnt="2" custLinFactNeighborY="13356">
        <dgm:presLayoutVars>
          <dgm:bulletEnabled val="1"/>
        </dgm:presLayoutVars>
      </dgm:prSet>
      <dgm:spPr/>
    </dgm:pt>
    <dgm:pt modelId="{06DD64DB-EEED-49AF-8DBF-2F5441BE7DC1}" type="pres">
      <dgm:prSet presAssocID="{F7879DE3-0EA7-4DBE-9905-54103601BC88}" presName="sibTrans" presStyleLbl="sibTrans2D1" presStyleIdx="0" presStyleCnt="1"/>
      <dgm:spPr/>
    </dgm:pt>
    <dgm:pt modelId="{FB2DED2F-20DA-40FC-90FD-EF8DF77676AF}" type="pres">
      <dgm:prSet presAssocID="{F7879DE3-0EA7-4DBE-9905-54103601BC88}" presName="connectorText" presStyleLbl="sibTrans2D1" presStyleIdx="0" presStyleCnt="1"/>
      <dgm:spPr/>
    </dgm:pt>
    <dgm:pt modelId="{89CE6C4D-54AA-4148-92A7-738FB345ED1C}" type="pres">
      <dgm:prSet presAssocID="{D0F50D69-2419-4786-89B5-8E67B81CCA9D}" presName="node" presStyleLbl="node1" presStyleIdx="1" presStyleCnt="2" custLinFactNeighborY="13356">
        <dgm:presLayoutVars>
          <dgm:bulletEnabled val="1"/>
        </dgm:presLayoutVars>
      </dgm:prSet>
      <dgm:spPr/>
    </dgm:pt>
  </dgm:ptLst>
  <dgm:cxnLst>
    <dgm:cxn modelId="{22678945-B5E9-400C-90F4-4A205CCA751B}" type="presOf" srcId="{F7879DE3-0EA7-4DBE-9905-54103601BC88}" destId="{06DD64DB-EEED-49AF-8DBF-2F5441BE7DC1}" srcOrd="0" destOrd="0" presId="urn:microsoft.com/office/officeart/2005/8/layout/process1"/>
    <dgm:cxn modelId="{892ED76B-8130-47EE-AA38-89E255A17CB7}" type="presOf" srcId="{F7879DE3-0EA7-4DBE-9905-54103601BC88}" destId="{FB2DED2F-20DA-40FC-90FD-EF8DF77676AF}" srcOrd="1" destOrd="0" presId="urn:microsoft.com/office/officeart/2005/8/layout/process1"/>
    <dgm:cxn modelId="{0C5EB94E-6B6F-45A3-B9AF-6B35957F5618}" type="presOf" srcId="{D0F50D69-2419-4786-89B5-8E67B81CCA9D}" destId="{89CE6C4D-54AA-4148-92A7-738FB345ED1C}" srcOrd="0" destOrd="0" presId="urn:microsoft.com/office/officeart/2005/8/layout/process1"/>
    <dgm:cxn modelId="{7D383674-7B81-4290-9366-2B3A0783FD90}" srcId="{16F3192F-41EF-4FB9-AA15-762DC6FDCEBF}" destId="{B6F7CFD3-DD35-431B-8992-76BCE62602FF}" srcOrd="0" destOrd="0" parTransId="{BC399E5D-EED1-47AD-9A54-BC79D17497B3}" sibTransId="{F7879DE3-0EA7-4DBE-9905-54103601BC88}"/>
    <dgm:cxn modelId="{40237D7E-95D5-49FD-84D7-69FA2D550367}" srcId="{16F3192F-41EF-4FB9-AA15-762DC6FDCEBF}" destId="{D0F50D69-2419-4786-89B5-8E67B81CCA9D}" srcOrd="1" destOrd="0" parTransId="{254C23B9-5BE8-47BF-91E7-72BBD6AC0F79}" sibTransId="{30CD4C6E-1A3B-4CCC-9987-406C6C67645A}"/>
    <dgm:cxn modelId="{D896B197-D2C1-4262-A331-E10CBB40DD0C}" type="presOf" srcId="{B6F7CFD3-DD35-431B-8992-76BCE62602FF}" destId="{BFD32324-528C-49B3-AF01-951BC8BA0B79}" srcOrd="0" destOrd="0" presId="urn:microsoft.com/office/officeart/2005/8/layout/process1"/>
    <dgm:cxn modelId="{C4B8EDE5-7752-42E8-BFA6-8E24280EBA94}" type="presOf" srcId="{16F3192F-41EF-4FB9-AA15-762DC6FDCEBF}" destId="{B95E0FA0-EB46-4A69-95E8-861662F9B050}" srcOrd="0" destOrd="0" presId="urn:microsoft.com/office/officeart/2005/8/layout/process1"/>
    <dgm:cxn modelId="{A34C34BB-A3FF-4EF8-8CD9-A3D7C16AA770}" type="presParOf" srcId="{B95E0FA0-EB46-4A69-95E8-861662F9B050}" destId="{BFD32324-528C-49B3-AF01-951BC8BA0B79}" srcOrd="0" destOrd="0" presId="urn:microsoft.com/office/officeart/2005/8/layout/process1"/>
    <dgm:cxn modelId="{7691C176-3974-4C63-ACB8-8517510E2AAA}" type="presParOf" srcId="{B95E0FA0-EB46-4A69-95E8-861662F9B050}" destId="{06DD64DB-EEED-49AF-8DBF-2F5441BE7DC1}" srcOrd="1" destOrd="0" presId="urn:microsoft.com/office/officeart/2005/8/layout/process1"/>
    <dgm:cxn modelId="{17FE227A-8A35-4EA1-86EA-9CBCAECD578F}" type="presParOf" srcId="{06DD64DB-EEED-49AF-8DBF-2F5441BE7DC1}" destId="{FB2DED2F-20DA-40FC-90FD-EF8DF77676AF}" srcOrd="0" destOrd="0" presId="urn:microsoft.com/office/officeart/2005/8/layout/process1"/>
    <dgm:cxn modelId="{941C7615-5C85-4288-8AD4-0685FDEB6D8D}" type="presParOf" srcId="{B95E0FA0-EB46-4A69-95E8-861662F9B050}" destId="{89CE6C4D-54AA-4148-92A7-738FB345ED1C}"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F3192F-41EF-4FB9-AA15-762DC6FDCEBF}" type="doc">
      <dgm:prSet loTypeId="urn:microsoft.com/office/officeart/2005/8/layout/process1" loCatId="process" qsTypeId="urn:microsoft.com/office/officeart/2005/8/quickstyle/simple4" qsCatId="simple" csTypeId="urn:microsoft.com/office/officeart/2005/8/colors/accent6_2" csCatId="accent6" phldr="1"/>
      <dgm:spPr/>
    </dgm:pt>
    <dgm:pt modelId="{B95E0FA0-EB46-4A69-95E8-861662F9B050}" type="pres">
      <dgm:prSet presAssocID="{16F3192F-41EF-4FB9-AA15-762DC6FDCEBF}" presName="Name0" presStyleCnt="0">
        <dgm:presLayoutVars>
          <dgm:dir/>
          <dgm:resizeHandles val="exact"/>
        </dgm:presLayoutVars>
      </dgm:prSet>
      <dgm:spPr/>
    </dgm:pt>
  </dgm:ptLst>
  <dgm:cxnLst>
    <dgm:cxn modelId="{C4B8EDE5-7752-42E8-BFA6-8E24280EBA94}" type="presOf" srcId="{16F3192F-41EF-4FB9-AA15-762DC6FDCEBF}" destId="{B95E0FA0-EB46-4A69-95E8-861662F9B050}" srcOrd="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D5216D-75BE-463B-9BFD-C7CC2D06032B}"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3A09B9C7-9A20-4F64-A594-5EF7E07D725F}">
      <dgm:prSet/>
      <dgm:spPr/>
      <dgm:t>
        <a:bodyPr/>
        <a:lstStyle/>
        <a:p>
          <a:r>
            <a:rPr lang="en-US" dirty="0">
              <a:latin typeface="Arial" panose="020B0604020202020204" pitchFamily="34" charset="0"/>
              <a:cs typeface="Arial" panose="020B0604020202020204" pitchFamily="34" charset="0"/>
            </a:rPr>
            <a:t>Centering</a:t>
          </a:r>
        </a:p>
      </dgm:t>
    </dgm:pt>
    <dgm:pt modelId="{1D6FDE5F-ABA0-4B15-8051-40BEE7DAFB4A}" type="parTrans" cxnId="{1BBDB4F3-7FD0-45E9-AC29-6F297A639A63}">
      <dgm:prSet/>
      <dgm:spPr/>
      <dgm:t>
        <a:bodyPr/>
        <a:lstStyle/>
        <a:p>
          <a:endParaRPr lang="en-US"/>
        </a:p>
      </dgm:t>
    </dgm:pt>
    <dgm:pt modelId="{2BCE0D16-B6FE-46A6-B728-52F6F36C37C9}" type="sibTrans" cxnId="{1BBDB4F3-7FD0-45E9-AC29-6F297A639A63}">
      <dgm:prSet/>
      <dgm:spPr/>
      <dgm:t>
        <a:bodyPr/>
        <a:lstStyle/>
        <a:p>
          <a:endParaRPr lang="en-US"/>
        </a:p>
      </dgm:t>
    </dgm:pt>
    <dgm:pt modelId="{3E6216B8-D60A-47FC-8541-8DDA26C9CA0E}">
      <dgm:prSet/>
      <dgm:spPr/>
      <dgm:t>
        <a:bodyPr/>
        <a:lstStyle/>
        <a:p>
          <a:r>
            <a:rPr lang="en-US" dirty="0">
              <a:latin typeface="Arial "/>
            </a:rPr>
            <a:t>Centering the voices of survivors</a:t>
          </a:r>
        </a:p>
      </dgm:t>
    </dgm:pt>
    <dgm:pt modelId="{53F14A9E-9473-4705-B56C-76A818B22542}" type="parTrans" cxnId="{0A47ECEC-524B-466A-8D3F-B85A9DCD8D82}">
      <dgm:prSet/>
      <dgm:spPr/>
      <dgm:t>
        <a:bodyPr/>
        <a:lstStyle/>
        <a:p>
          <a:endParaRPr lang="en-US"/>
        </a:p>
      </dgm:t>
    </dgm:pt>
    <dgm:pt modelId="{1BF0456D-5FF9-496A-9DA6-AF116128EBA7}" type="sibTrans" cxnId="{0A47ECEC-524B-466A-8D3F-B85A9DCD8D82}">
      <dgm:prSet/>
      <dgm:spPr/>
      <dgm:t>
        <a:bodyPr/>
        <a:lstStyle/>
        <a:p>
          <a:endParaRPr lang="en-US"/>
        </a:p>
      </dgm:t>
    </dgm:pt>
    <dgm:pt modelId="{25AF5558-58C9-48F8-B86F-C791BD0B2E58}">
      <dgm:prSet/>
      <dgm:spPr/>
      <dgm:t>
        <a:bodyPr/>
        <a:lstStyle/>
        <a:p>
          <a:r>
            <a:rPr lang="en-US" dirty="0">
              <a:latin typeface="Arial" panose="020B0604020202020204" pitchFamily="34" charset="0"/>
              <a:cs typeface="Arial" panose="020B0604020202020204" pitchFamily="34" charset="0"/>
            </a:rPr>
            <a:t>Addressing</a:t>
          </a:r>
        </a:p>
      </dgm:t>
    </dgm:pt>
    <dgm:pt modelId="{1CAE6855-7710-48C6-B712-39A2C7BAB925}" type="parTrans" cxnId="{447E330F-3EDF-4EFA-A74F-3AFB956664DB}">
      <dgm:prSet/>
      <dgm:spPr/>
      <dgm:t>
        <a:bodyPr/>
        <a:lstStyle/>
        <a:p>
          <a:endParaRPr lang="en-US"/>
        </a:p>
      </dgm:t>
    </dgm:pt>
    <dgm:pt modelId="{4675F35C-7D5B-4187-9E1D-ACFFF98991A9}" type="sibTrans" cxnId="{447E330F-3EDF-4EFA-A74F-3AFB956664DB}">
      <dgm:prSet/>
      <dgm:spPr/>
      <dgm:t>
        <a:bodyPr/>
        <a:lstStyle/>
        <a:p>
          <a:endParaRPr lang="en-US"/>
        </a:p>
      </dgm:t>
    </dgm:pt>
    <dgm:pt modelId="{D289E77F-C468-4DD8-AB7D-9B135D774653}">
      <dgm:prSet/>
      <dgm:spPr/>
      <dgm:t>
        <a:bodyPr/>
        <a:lstStyle/>
        <a:p>
          <a:r>
            <a:rPr lang="en-US" dirty="0">
              <a:latin typeface="Arial" panose="020B0604020202020204" pitchFamily="34" charset="0"/>
              <a:cs typeface="Arial" panose="020B0604020202020204" pitchFamily="34" charset="0"/>
            </a:rPr>
            <a:t>Addressing GBV through a public health, public safety, and life course lens</a:t>
          </a:r>
        </a:p>
      </dgm:t>
    </dgm:pt>
    <dgm:pt modelId="{6A5CF579-C429-467A-B1C6-DEEA7D808494}" type="parTrans" cxnId="{561244B1-0F7F-4870-8530-B753003E0D29}">
      <dgm:prSet/>
      <dgm:spPr/>
      <dgm:t>
        <a:bodyPr/>
        <a:lstStyle/>
        <a:p>
          <a:endParaRPr lang="en-US"/>
        </a:p>
      </dgm:t>
    </dgm:pt>
    <dgm:pt modelId="{B3D87120-3151-4D96-B404-12F9511DCC7A}" type="sibTrans" cxnId="{561244B1-0F7F-4870-8530-B753003E0D29}">
      <dgm:prSet/>
      <dgm:spPr/>
      <dgm:t>
        <a:bodyPr/>
        <a:lstStyle/>
        <a:p>
          <a:endParaRPr lang="en-US"/>
        </a:p>
      </dgm:t>
    </dgm:pt>
    <dgm:pt modelId="{78EB5629-759D-4976-8EC8-DEEC80BD9FB0}">
      <dgm:prSet/>
      <dgm:spPr/>
      <dgm:t>
        <a:bodyPr/>
        <a:lstStyle/>
        <a:p>
          <a:r>
            <a:rPr lang="en-US" dirty="0">
              <a:latin typeface="Arial" panose="020B0604020202020204" pitchFamily="34" charset="0"/>
              <a:cs typeface="Arial" panose="020B0604020202020204" pitchFamily="34" charset="0"/>
            </a:rPr>
            <a:t>Recognizing</a:t>
          </a:r>
        </a:p>
      </dgm:t>
    </dgm:pt>
    <dgm:pt modelId="{D8E1EFB6-CF89-489D-8831-66EBA1ADF33A}" type="parTrans" cxnId="{3B4D9CE1-2E13-4EC6-83AA-B8EACFAC15CA}">
      <dgm:prSet/>
      <dgm:spPr/>
      <dgm:t>
        <a:bodyPr/>
        <a:lstStyle/>
        <a:p>
          <a:endParaRPr lang="en-US"/>
        </a:p>
      </dgm:t>
    </dgm:pt>
    <dgm:pt modelId="{3F094E29-07EC-45CC-8078-E700E85C23AB}" type="sibTrans" cxnId="{3B4D9CE1-2E13-4EC6-83AA-B8EACFAC15CA}">
      <dgm:prSet/>
      <dgm:spPr/>
      <dgm:t>
        <a:bodyPr/>
        <a:lstStyle/>
        <a:p>
          <a:endParaRPr lang="en-US"/>
        </a:p>
      </dgm:t>
    </dgm:pt>
    <dgm:pt modelId="{ADF7252A-4825-4B58-A346-D30128C8AD72}">
      <dgm:prSet/>
      <dgm:spPr/>
      <dgm:t>
        <a:bodyPr/>
        <a:lstStyle/>
        <a:p>
          <a:r>
            <a:rPr lang="en-US" dirty="0">
              <a:latin typeface="Arial" panose="020B0604020202020204" pitchFamily="34" charset="0"/>
              <a:cs typeface="Arial" panose="020B0604020202020204" pitchFamily="34" charset="0"/>
            </a:rPr>
            <a:t>Recognizing GBV as a form of gender discrimination</a:t>
          </a:r>
        </a:p>
      </dgm:t>
    </dgm:pt>
    <dgm:pt modelId="{425F54D5-0F3F-4009-A122-E9F048A23F2D}" type="parTrans" cxnId="{8BB369D0-2C5C-460A-A60E-0535AC651FA7}">
      <dgm:prSet/>
      <dgm:spPr/>
      <dgm:t>
        <a:bodyPr/>
        <a:lstStyle/>
        <a:p>
          <a:endParaRPr lang="en-US"/>
        </a:p>
      </dgm:t>
    </dgm:pt>
    <dgm:pt modelId="{D65C15BB-20E8-4C96-A1A1-F696EBFBEBDE}" type="sibTrans" cxnId="{8BB369D0-2C5C-460A-A60E-0535AC651FA7}">
      <dgm:prSet/>
      <dgm:spPr/>
      <dgm:t>
        <a:bodyPr/>
        <a:lstStyle/>
        <a:p>
          <a:endParaRPr lang="en-US"/>
        </a:p>
      </dgm:t>
    </dgm:pt>
    <dgm:pt modelId="{AA8221D1-E233-4E28-A9C5-219CB847A6D1}">
      <dgm:prSet/>
      <dgm:spPr/>
      <dgm:t>
        <a:bodyPr/>
        <a:lstStyle/>
        <a:p>
          <a:r>
            <a:rPr lang="en-US" dirty="0">
              <a:latin typeface="Arial" panose="020B0604020202020204" pitchFamily="34" charset="0"/>
              <a:cs typeface="Arial" panose="020B0604020202020204" pitchFamily="34" charset="0"/>
            </a:rPr>
            <a:t>Promoting</a:t>
          </a:r>
        </a:p>
      </dgm:t>
    </dgm:pt>
    <dgm:pt modelId="{6CFD78D2-8C68-4CEE-9F4F-B1C7E9687AFB}" type="parTrans" cxnId="{27FA60F5-05E3-4411-8E53-06C40E36C6C2}">
      <dgm:prSet/>
      <dgm:spPr/>
      <dgm:t>
        <a:bodyPr/>
        <a:lstStyle/>
        <a:p>
          <a:endParaRPr lang="en-US"/>
        </a:p>
      </dgm:t>
    </dgm:pt>
    <dgm:pt modelId="{7AAE92F2-7E78-4296-AF62-3AEA12F8955A}" type="sibTrans" cxnId="{27FA60F5-05E3-4411-8E53-06C40E36C6C2}">
      <dgm:prSet/>
      <dgm:spPr/>
      <dgm:t>
        <a:bodyPr/>
        <a:lstStyle/>
        <a:p>
          <a:endParaRPr lang="en-US"/>
        </a:p>
      </dgm:t>
    </dgm:pt>
    <dgm:pt modelId="{CFD4636A-5953-4443-BBE0-3071792945C9}">
      <dgm:prSet/>
      <dgm:spPr/>
      <dgm:t>
        <a:bodyPr/>
        <a:lstStyle/>
        <a:p>
          <a:r>
            <a:rPr lang="en-US" dirty="0">
              <a:latin typeface="Arial" panose="020B0604020202020204" pitchFamily="34" charset="0"/>
              <a:cs typeface="Arial" panose="020B0604020202020204" pitchFamily="34" charset="0"/>
            </a:rPr>
            <a:t>Promoting federal leadership and coordination across sectors</a:t>
          </a:r>
        </a:p>
      </dgm:t>
    </dgm:pt>
    <dgm:pt modelId="{29AA524A-C2A7-4D1F-B97B-6231C5C85F76}" type="parTrans" cxnId="{B5FB62DC-F709-454C-BFCC-5846A81E0FE5}">
      <dgm:prSet/>
      <dgm:spPr/>
      <dgm:t>
        <a:bodyPr/>
        <a:lstStyle/>
        <a:p>
          <a:endParaRPr lang="en-US"/>
        </a:p>
      </dgm:t>
    </dgm:pt>
    <dgm:pt modelId="{7FEDCB80-4891-4DE6-A1F0-8A94256D7F9D}" type="sibTrans" cxnId="{B5FB62DC-F709-454C-BFCC-5846A81E0FE5}">
      <dgm:prSet/>
      <dgm:spPr/>
      <dgm:t>
        <a:bodyPr/>
        <a:lstStyle/>
        <a:p>
          <a:endParaRPr lang="en-US"/>
        </a:p>
      </dgm:t>
    </dgm:pt>
    <dgm:pt modelId="{5DEB86F1-6EF2-410B-90A7-12DDE46B36C0}">
      <dgm:prSet/>
      <dgm:spPr/>
      <dgm:t>
        <a:bodyPr/>
        <a:lstStyle/>
        <a:p>
          <a:r>
            <a:rPr lang="en-US" dirty="0">
              <a:latin typeface="Arial" panose="020B0604020202020204" pitchFamily="34" charset="0"/>
              <a:cs typeface="Arial" panose="020B0604020202020204" pitchFamily="34" charset="0"/>
            </a:rPr>
            <a:t>Adopting</a:t>
          </a:r>
        </a:p>
      </dgm:t>
    </dgm:pt>
    <dgm:pt modelId="{21CE788D-F83B-495D-AEB2-F21BF18F2519}" type="parTrans" cxnId="{CDBBAB70-5E22-48E1-A391-5796BCE1B903}">
      <dgm:prSet/>
      <dgm:spPr/>
      <dgm:t>
        <a:bodyPr/>
        <a:lstStyle/>
        <a:p>
          <a:endParaRPr lang="en-US"/>
        </a:p>
      </dgm:t>
    </dgm:pt>
    <dgm:pt modelId="{934ECC6A-296C-4B17-A889-8B24BBB60FB1}" type="sibTrans" cxnId="{CDBBAB70-5E22-48E1-A391-5796BCE1B903}">
      <dgm:prSet/>
      <dgm:spPr/>
      <dgm:t>
        <a:bodyPr/>
        <a:lstStyle/>
        <a:p>
          <a:endParaRPr lang="en-US"/>
        </a:p>
      </dgm:t>
    </dgm:pt>
    <dgm:pt modelId="{8E7E5995-F177-4EEF-B984-77DFE661B8C8}">
      <dgm:prSet/>
      <dgm:spPr/>
      <dgm:t>
        <a:bodyPr/>
        <a:lstStyle/>
        <a:p>
          <a:r>
            <a:rPr lang="en-US" dirty="0">
              <a:latin typeface="Arial" panose="020B0604020202020204" pitchFamily="34" charset="0"/>
              <a:cs typeface="Arial" panose="020B0604020202020204" pitchFamily="34" charset="0"/>
            </a:rPr>
            <a:t>Adopting an intersectional approach</a:t>
          </a:r>
        </a:p>
      </dgm:t>
    </dgm:pt>
    <dgm:pt modelId="{CC27A4E4-3C83-48D2-A15D-FDC688F45826}" type="parTrans" cxnId="{36098E36-9F77-4DE2-B1C9-B4D58FC82D2B}">
      <dgm:prSet/>
      <dgm:spPr/>
      <dgm:t>
        <a:bodyPr/>
        <a:lstStyle/>
        <a:p>
          <a:endParaRPr lang="en-US"/>
        </a:p>
      </dgm:t>
    </dgm:pt>
    <dgm:pt modelId="{AC0FAD72-72DB-454B-8CAC-3F8B2069BC22}" type="sibTrans" cxnId="{36098E36-9F77-4DE2-B1C9-B4D58FC82D2B}">
      <dgm:prSet/>
      <dgm:spPr/>
      <dgm:t>
        <a:bodyPr/>
        <a:lstStyle/>
        <a:p>
          <a:endParaRPr lang="en-US"/>
        </a:p>
      </dgm:t>
    </dgm:pt>
    <dgm:pt modelId="{DD32EB69-404F-4AC9-BA3F-047ACE9C70E9}">
      <dgm:prSet/>
      <dgm:spPr/>
      <dgm:t>
        <a:bodyPr/>
        <a:lstStyle/>
        <a:p>
          <a:r>
            <a:rPr lang="en-US" dirty="0">
              <a:latin typeface="Arial "/>
            </a:rPr>
            <a:t>Grounding</a:t>
          </a:r>
        </a:p>
      </dgm:t>
    </dgm:pt>
    <dgm:pt modelId="{5CC6BA2C-3164-41FE-B210-4EC9F0F3DAAC}" type="parTrans" cxnId="{3A15A833-2AB1-4E10-A77D-B9B9786FA0C6}">
      <dgm:prSet/>
      <dgm:spPr/>
      <dgm:t>
        <a:bodyPr/>
        <a:lstStyle/>
        <a:p>
          <a:endParaRPr lang="en-US"/>
        </a:p>
      </dgm:t>
    </dgm:pt>
    <dgm:pt modelId="{AAD063A9-ACBC-488C-A24C-844F4A2477F0}" type="sibTrans" cxnId="{3A15A833-2AB1-4E10-A77D-B9B9786FA0C6}">
      <dgm:prSet/>
      <dgm:spPr/>
      <dgm:t>
        <a:bodyPr/>
        <a:lstStyle/>
        <a:p>
          <a:endParaRPr lang="en-US"/>
        </a:p>
      </dgm:t>
    </dgm:pt>
    <dgm:pt modelId="{98CB76E8-28E0-47CE-A99D-CC356912F37B}">
      <dgm:prSet/>
      <dgm:spPr/>
      <dgm:t>
        <a:bodyPr/>
        <a:lstStyle/>
        <a:p>
          <a:r>
            <a:rPr lang="en-US" dirty="0">
              <a:latin typeface="Arial" panose="020B0604020202020204" pitchFamily="34" charset="0"/>
              <a:cs typeface="Arial" panose="020B0604020202020204" pitchFamily="34" charset="0"/>
            </a:rPr>
            <a:t>Grounding policies and programs in evidence and research</a:t>
          </a:r>
        </a:p>
      </dgm:t>
    </dgm:pt>
    <dgm:pt modelId="{C2AE9359-3B43-41D2-9922-12D40F70B28E}" type="parTrans" cxnId="{DAF99D1C-D5D0-4C7C-A061-FB7C6C5AAB75}">
      <dgm:prSet/>
      <dgm:spPr/>
      <dgm:t>
        <a:bodyPr/>
        <a:lstStyle/>
        <a:p>
          <a:endParaRPr lang="en-US"/>
        </a:p>
      </dgm:t>
    </dgm:pt>
    <dgm:pt modelId="{9A117227-B138-4A4D-8992-50A369F19434}" type="sibTrans" cxnId="{DAF99D1C-D5D0-4C7C-A061-FB7C6C5AAB75}">
      <dgm:prSet/>
      <dgm:spPr/>
      <dgm:t>
        <a:bodyPr/>
        <a:lstStyle/>
        <a:p>
          <a:endParaRPr lang="en-US"/>
        </a:p>
      </dgm:t>
    </dgm:pt>
    <dgm:pt modelId="{3DE04C57-3708-4BDA-915E-C863F06980AC}">
      <dgm:prSet/>
      <dgm:spPr/>
      <dgm:t>
        <a:bodyPr/>
        <a:lstStyle/>
        <a:p>
          <a:r>
            <a:rPr lang="en-US" dirty="0">
              <a:latin typeface="Arial" panose="020B0604020202020204" pitchFamily="34" charset="0"/>
              <a:cs typeface="Arial" panose="020B0604020202020204" pitchFamily="34" charset="0"/>
            </a:rPr>
            <a:t>Embracing</a:t>
          </a:r>
        </a:p>
      </dgm:t>
    </dgm:pt>
    <dgm:pt modelId="{5B7D2586-5FB7-40B4-9EF5-6AA75155F8A0}" type="parTrans" cxnId="{C43097EB-8728-4B40-85E8-652B19899B70}">
      <dgm:prSet/>
      <dgm:spPr/>
      <dgm:t>
        <a:bodyPr/>
        <a:lstStyle/>
        <a:p>
          <a:endParaRPr lang="en-US"/>
        </a:p>
      </dgm:t>
    </dgm:pt>
    <dgm:pt modelId="{6DEEB365-EA1F-4BA8-BB3E-E230ED066ED1}" type="sibTrans" cxnId="{C43097EB-8728-4B40-85E8-652B19899B70}">
      <dgm:prSet/>
      <dgm:spPr/>
      <dgm:t>
        <a:bodyPr/>
        <a:lstStyle/>
        <a:p>
          <a:endParaRPr lang="en-US"/>
        </a:p>
      </dgm:t>
    </dgm:pt>
    <dgm:pt modelId="{2144A893-F275-41D4-AD42-909FE419F6C8}">
      <dgm:prSet/>
      <dgm:spPr/>
      <dgm:t>
        <a:bodyPr/>
        <a:lstStyle/>
        <a:p>
          <a:r>
            <a:rPr lang="en-US" dirty="0">
              <a:latin typeface="Arial" panose="020B0604020202020204" pitchFamily="34" charset="0"/>
              <a:cs typeface="Arial" panose="020B0604020202020204" pitchFamily="34" charset="0"/>
            </a:rPr>
            <a:t>Embracing a rights-based approach</a:t>
          </a:r>
        </a:p>
      </dgm:t>
    </dgm:pt>
    <dgm:pt modelId="{6BC60706-8AC6-4A5B-90A0-8468B827FDF3}" type="parTrans" cxnId="{B4EA3520-EEAE-4A28-A66D-5EA92C20B387}">
      <dgm:prSet/>
      <dgm:spPr/>
      <dgm:t>
        <a:bodyPr/>
        <a:lstStyle/>
        <a:p>
          <a:endParaRPr lang="en-US"/>
        </a:p>
      </dgm:t>
    </dgm:pt>
    <dgm:pt modelId="{8ACCBE0B-8668-450F-A7B6-7303AF149D35}" type="sibTrans" cxnId="{B4EA3520-EEAE-4A28-A66D-5EA92C20B387}">
      <dgm:prSet/>
      <dgm:spPr/>
      <dgm:t>
        <a:bodyPr/>
        <a:lstStyle/>
        <a:p>
          <a:endParaRPr lang="en-US"/>
        </a:p>
      </dgm:t>
    </dgm:pt>
    <dgm:pt modelId="{F4AC9FAA-080B-4A84-9083-1E85BAEB878C}" type="pres">
      <dgm:prSet presAssocID="{F7D5216D-75BE-463B-9BFD-C7CC2D06032B}" presName="vert0" presStyleCnt="0">
        <dgm:presLayoutVars>
          <dgm:dir/>
          <dgm:animOne val="branch"/>
          <dgm:animLvl val="lvl"/>
        </dgm:presLayoutVars>
      </dgm:prSet>
      <dgm:spPr/>
    </dgm:pt>
    <dgm:pt modelId="{26102075-7E9A-486F-BE61-7516257C6310}" type="pres">
      <dgm:prSet presAssocID="{3A09B9C7-9A20-4F64-A594-5EF7E07D725F}" presName="thickLine" presStyleLbl="alignNode1" presStyleIdx="0" presStyleCnt="7"/>
      <dgm:spPr/>
    </dgm:pt>
    <dgm:pt modelId="{D82AC30A-05EA-4BDE-B710-664E262A6CD3}" type="pres">
      <dgm:prSet presAssocID="{3A09B9C7-9A20-4F64-A594-5EF7E07D725F}" presName="horz1" presStyleCnt="0"/>
      <dgm:spPr/>
    </dgm:pt>
    <dgm:pt modelId="{C24E115F-60FA-4198-AD4C-5A4D117BA329}" type="pres">
      <dgm:prSet presAssocID="{3A09B9C7-9A20-4F64-A594-5EF7E07D725F}" presName="tx1" presStyleLbl="revTx" presStyleIdx="0" presStyleCnt="14"/>
      <dgm:spPr/>
    </dgm:pt>
    <dgm:pt modelId="{33DD70ED-3F0D-454E-A17B-747ECF68C17C}" type="pres">
      <dgm:prSet presAssocID="{3A09B9C7-9A20-4F64-A594-5EF7E07D725F}" presName="vert1" presStyleCnt="0"/>
      <dgm:spPr/>
    </dgm:pt>
    <dgm:pt modelId="{04DD7125-6D8D-4311-BDD4-5F4C0B128A81}" type="pres">
      <dgm:prSet presAssocID="{3E6216B8-D60A-47FC-8541-8DDA26C9CA0E}" presName="vertSpace2a" presStyleCnt="0"/>
      <dgm:spPr/>
    </dgm:pt>
    <dgm:pt modelId="{D88FCF65-7185-4A12-8AC6-B0F47259B88B}" type="pres">
      <dgm:prSet presAssocID="{3E6216B8-D60A-47FC-8541-8DDA26C9CA0E}" presName="horz2" presStyleCnt="0"/>
      <dgm:spPr/>
    </dgm:pt>
    <dgm:pt modelId="{44538C80-AE76-4D58-8080-87FADDEF590F}" type="pres">
      <dgm:prSet presAssocID="{3E6216B8-D60A-47FC-8541-8DDA26C9CA0E}" presName="horzSpace2" presStyleCnt="0"/>
      <dgm:spPr/>
    </dgm:pt>
    <dgm:pt modelId="{D9577311-5B8D-4173-8640-40084615A2C9}" type="pres">
      <dgm:prSet presAssocID="{3E6216B8-D60A-47FC-8541-8DDA26C9CA0E}" presName="tx2" presStyleLbl="revTx" presStyleIdx="1" presStyleCnt="14"/>
      <dgm:spPr/>
    </dgm:pt>
    <dgm:pt modelId="{B42D30A0-307F-4CD2-84F9-78B3A2FE2440}" type="pres">
      <dgm:prSet presAssocID="{3E6216B8-D60A-47FC-8541-8DDA26C9CA0E}" presName="vert2" presStyleCnt="0"/>
      <dgm:spPr/>
    </dgm:pt>
    <dgm:pt modelId="{122B8CDE-F85E-48FC-BA8B-B3C36424033B}" type="pres">
      <dgm:prSet presAssocID="{3E6216B8-D60A-47FC-8541-8DDA26C9CA0E}" presName="thinLine2b" presStyleLbl="callout" presStyleIdx="0" presStyleCnt="7"/>
      <dgm:spPr/>
    </dgm:pt>
    <dgm:pt modelId="{ECC97511-2FFF-4090-A8C0-410031E326A2}" type="pres">
      <dgm:prSet presAssocID="{3E6216B8-D60A-47FC-8541-8DDA26C9CA0E}" presName="vertSpace2b" presStyleCnt="0"/>
      <dgm:spPr/>
    </dgm:pt>
    <dgm:pt modelId="{03093CDA-E3E8-4115-8473-00FF4737C4DF}" type="pres">
      <dgm:prSet presAssocID="{25AF5558-58C9-48F8-B86F-C791BD0B2E58}" presName="thickLine" presStyleLbl="alignNode1" presStyleIdx="1" presStyleCnt="7"/>
      <dgm:spPr/>
    </dgm:pt>
    <dgm:pt modelId="{DFEABD18-5361-4908-A0DD-F79F52740108}" type="pres">
      <dgm:prSet presAssocID="{25AF5558-58C9-48F8-B86F-C791BD0B2E58}" presName="horz1" presStyleCnt="0"/>
      <dgm:spPr/>
    </dgm:pt>
    <dgm:pt modelId="{07BD67FC-F5AA-49C2-9251-F23388CE13B5}" type="pres">
      <dgm:prSet presAssocID="{25AF5558-58C9-48F8-B86F-C791BD0B2E58}" presName="tx1" presStyleLbl="revTx" presStyleIdx="2" presStyleCnt="14"/>
      <dgm:spPr/>
    </dgm:pt>
    <dgm:pt modelId="{CFE83DB1-95E1-4482-B42D-2734CEB153C4}" type="pres">
      <dgm:prSet presAssocID="{25AF5558-58C9-48F8-B86F-C791BD0B2E58}" presName="vert1" presStyleCnt="0"/>
      <dgm:spPr/>
    </dgm:pt>
    <dgm:pt modelId="{F342CBA8-4D68-4189-A160-E56CE72DCA03}" type="pres">
      <dgm:prSet presAssocID="{D289E77F-C468-4DD8-AB7D-9B135D774653}" presName="vertSpace2a" presStyleCnt="0"/>
      <dgm:spPr/>
    </dgm:pt>
    <dgm:pt modelId="{373257F6-CEFA-4815-B0A5-198DB0ADE1C8}" type="pres">
      <dgm:prSet presAssocID="{D289E77F-C468-4DD8-AB7D-9B135D774653}" presName="horz2" presStyleCnt="0"/>
      <dgm:spPr/>
    </dgm:pt>
    <dgm:pt modelId="{16878687-F63A-472B-9B74-6244AAB896AA}" type="pres">
      <dgm:prSet presAssocID="{D289E77F-C468-4DD8-AB7D-9B135D774653}" presName="horzSpace2" presStyleCnt="0"/>
      <dgm:spPr/>
    </dgm:pt>
    <dgm:pt modelId="{646C7CBE-D07D-4B21-B79E-9B1FCB05A4DF}" type="pres">
      <dgm:prSet presAssocID="{D289E77F-C468-4DD8-AB7D-9B135D774653}" presName="tx2" presStyleLbl="revTx" presStyleIdx="3" presStyleCnt="14"/>
      <dgm:spPr/>
    </dgm:pt>
    <dgm:pt modelId="{BB0D8743-31E0-4988-9E40-51C1A05E8AB7}" type="pres">
      <dgm:prSet presAssocID="{D289E77F-C468-4DD8-AB7D-9B135D774653}" presName="vert2" presStyleCnt="0"/>
      <dgm:spPr/>
    </dgm:pt>
    <dgm:pt modelId="{84CEF9ED-BB82-406D-A7FF-0952B7E4EA7B}" type="pres">
      <dgm:prSet presAssocID="{D289E77F-C468-4DD8-AB7D-9B135D774653}" presName="thinLine2b" presStyleLbl="callout" presStyleIdx="1" presStyleCnt="7"/>
      <dgm:spPr/>
    </dgm:pt>
    <dgm:pt modelId="{6ECC722A-CE28-42C2-866E-7D2E3CC36608}" type="pres">
      <dgm:prSet presAssocID="{D289E77F-C468-4DD8-AB7D-9B135D774653}" presName="vertSpace2b" presStyleCnt="0"/>
      <dgm:spPr/>
    </dgm:pt>
    <dgm:pt modelId="{BA08995B-D04F-46E7-9C2B-E74EC36A0405}" type="pres">
      <dgm:prSet presAssocID="{78EB5629-759D-4976-8EC8-DEEC80BD9FB0}" presName="thickLine" presStyleLbl="alignNode1" presStyleIdx="2" presStyleCnt="7"/>
      <dgm:spPr/>
    </dgm:pt>
    <dgm:pt modelId="{A1BADB43-F45A-4793-83C0-72DC9376E092}" type="pres">
      <dgm:prSet presAssocID="{78EB5629-759D-4976-8EC8-DEEC80BD9FB0}" presName="horz1" presStyleCnt="0"/>
      <dgm:spPr/>
    </dgm:pt>
    <dgm:pt modelId="{FE966056-C584-4F86-8524-FE667785D87E}" type="pres">
      <dgm:prSet presAssocID="{78EB5629-759D-4976-8EC8-DEEC80BD9FB0}" presName="tx1" presStyleLbl="revTx" presStyleIdx="4" presStyleCnt="14"/>
      <dgm:spPr/>
    </dgm:pt>
    <dgm:pt modelId="{D3880F71-4832-437F-98A0-ED4F203C7098}" type="pres">
      <dgm:prSet presAssocID="{78EB5629-759D-4976-8EC8-DEEC80BD9FB0}" presName="vert1" presStyleCnt="0"/>
      <dgm:spPr/>
    </dgm:pt>
    <dgm:pt modelId="{6F547F95-9EE1-40DD-B9C4-483895873256}" type="pres">
      <dgm:prSet presAssocID="{ADF7252A-4825-4B58-A346-D30128C8AD72}" presName="vertSpace2a" presStyleCnt="0"/>
      <dgm:spPr/>
    </dgm:pt>
    <dgm:pt modelId="{4F349002-E65F-4B6B-9EF6-22573679C75F}" type="pres">
      <dgm:prSet presAssocID="{ADF7252A-4825-4B58-A346-D30128C8AD72}" presName="horz2" presStyleCnt="0"/>
      <dgm:spPr/>
    </dgm:pt>
    <dgm:pt modelId="{C99C9B7D-7235-4F96-9D5E-41436A22E31E}" type="pres">
      <dgm:prSet presAssocID="{ADF7252A-4825-4B58-A346-D30128C8AD72}" presName="horzSpace2" presStyleCnt="0"/>
      <dgm:spPr/>
    </dgm:pt>
    <dgm:pt modelId="{E7617207-099B-4ACB-991D-C3F672D2F996}" type="pres">
      <dgm:prSet presAssocID="{ADF7252A-4825-4B58-A346-D30128C8AD72}" presName="tx2" presStyleLbl="revTx" presStyleIdx="5" presStyleCnt="14"/>
      <dgm:spPr/>
    </dgm:pt>
    <dgm:pt modelId="{7A583981-6828-4D99-8F26-3DE98F42D073}" type="pres">
      <dgm:prSet presAssocID="{ADF7252A-4825-4B58-A346-D30128C8AD72}" presName="vert2" presStyleCnt="0"/>
      <dgm:spPr/>
    </dgm:pt>
    <dgm:pt modelId="{22C6CEC6-9EB7-4F2A-AA3E-0743FBC7E851}" type="pres">
      <dgm:prSet presAssocID="{ADF7252A-4825-4B58-A346-D30128C8AD72}" presName="thinLine2b" presStyleLbl="callout" presStyleIdx="2" presStyleCnt="7"/>
      <dgm:spPr/>
    </dgm:pt>
    <dgm:pt modelId="{B297F5EB-E7CA-4B66-8FD5-32068A63601A}" type="pres">
      <dgm:prSet presAssocID="{ADF7252A-4825-4B58-A346-D30128C8AD72}" presName="vertSpace2b" presStyleCnt="0"/>
      <dgm:spPr/>
    </dgm:pt>
    <dgm:pt modelId="{36CF8602-091A-43F9-8F86-6CF1EFA746AD}" type="pres">
      <dgm:prSet presAssocID="{AA8221D1-E233-4E28-A9C5-219CB847A6D1}" presName="thickLine" presStyleLbl="alignNode1" presStyleIdx="3" presStyleCnt="7"/>
      <dgm:spPr/>
    </dgm:pt>
    <dgm:pt modelId="{9F398683-BF19-4C00-A374-B8E04696E49E}" type="pres">
      <dgm:prSet presAssocID="{AA8221D1-E233-4E28-A9C5-219CB847A6D1}" presName="horz1" presStyleCnt="0"/>
      <dgm:spPr/>
    </dgm:pt>
    <dgm:pt modelId="{521A966A-A4FB-4296-A1C6-02987CA475A5}" type="pres">
      <dgm:prSet presAssocID="{AA8221D1-E233-4E28-A9C5-219CB847A6D1}" presName="tx1" presStyleLbl="revTx" presStyleIdx="6" presStyleCnt="14"/>
      <dgm:spPr/>
    </dgm:pt>
    <dgm:pt modelId="{80FD7408-B6BE-448A-BF3C-B91D8487445B}" type="pres">
      <dgm:prSet presAssocID="{AA8221D1-E233-4E28-A9C5-219CB847A6D1}" presName="vert1" presStyleCnt="0"/>
      <dgm:spPr/>
    </dgm:pt>
    <dgm:pt modelId="{BA6490BF-E376-41E8-9F8C-D33CAE31E29B}" type="pres">
      <dgm:prSet presAssocID="{CFD4636A-5953-4443-BBE0-3071792945C9}" presName="vertSpace2a" presStyleCnt="0"/>
      <dgm:spPr/>
    </dgm:pt>
    <dgm:pt modelId="{2F4845B0-C35F-45F7-BA63-18D0FBDDC810}" type="pres">
      <dgm:prSet presAssocID="{CFD4636A-5953-4443-BBE0-3071792945C9}" presName="horz2" presStyleCnt="0"/>
      <dgm:spPr/>
    </dgm:pt>
    <dgm:pt modelId="{5A44A995-4355-4DF4-8A4D-B7F73238DD14}" type="pres">
      <dgm:prSet presAssocID="{CFD4636A-5953-4443-BBE0-3071792945C9}" presName="horzSpace2" presStyleCnt="0"/>
      <dgm:spPr/>
    </dgm:pt>
    <dgm:pt modelId="{B5E9F2AA-B472-4BBC-A9E0-2B7F5B95C0DA}" type="pres">
      <dgm:prSet presAssocID="{CFD4636A-5953-4443-BBE0-3071792945C9}" presName="tx2" presStyleLbl="revTx" presStyleIdx="7" presStyleCnt="14"/>
      <dgm:spPr/>
    </dgm:pt>
    <dgm:pt modelId="{8C367850-77AC-49DA-83A7-CEADF9E82F3B}" type="pres">
      <dgm:prSet presAssocID="{CFD4636A-5953-4443-BBE0-3071792945C9}" presName="vert2" presStyleCnt="0"/>
      <dgm:spPr/>
    </dgm:pt>
    <dgm:pt modelId="{8BA43759-10E3-497C-BDFD-C2F5397B3FC6}" type="pres">
      <dgm:prSet presAssocID="{CFD4636A-5953-4443-BBE0-3071792945C9}" presName="thinLine2b" presStyleLbl="callout" presStyleIdx="3" presStyleCnt="7"/>
      <dgm:spPr/>
    </dgm:pt>
    <dgm:pt modelId="{37C754B8-26CB-43EC-B76D-71474C74BB50}" type="pres">
      <dgm:prSet presAssocID="{CFD4636A-5953-4443-BBE0-3071792945C9}" presName="vertSpace2b" presStyleCnt="0"/>
      <dgm:spPr/>
    </dgm:pt>
    <dgm:pt modelId="{5BC5E687-D4CB-4066-8491-1133214D41D2}" type="pres">
      <dgm:prSet presAssocID="{5DEB86F1-6EF2-410B-90A7-12DDE46B36C0}" presName="thickLine" presStyleLbl="alignNode1" presStyleIdx="4" presStyleCnt="7"/>
      <dgm:spPr/>
    </dgm:pt>
    <dgm:pt modelId="{930DCF45-7701-4A8E-9441-8A63A054A9E7}" type="pres">
      <dgm:prSet presAssocID="{5DEB86F1-6EF2-410B-90A7-12DDE46B36C0}" presName="horz1" presStyleCnt="0"/>
      <dgm:spPr/>
    </dgm:pt>
    <dgm:pt modelId="{9C67453D-6FC8-4D67-8360-7513EB5D8E7A}" type="pres">
      <dgm:prSet presAssocID="{5DEB86F1-6EF2-410B-90A7-12DDE46B36C0}" presName="tx1" presStyleLbl="revTx" presStyleIdx="8" presStyleCnt="14"/>
      <dgm:spPr/>
    </dgm:pt>
    <dgm:pt modelId="{DC199B8D-EAA6-45B6-BF52-88A6A14EBFCD}" type="pres">
      <dgm:prSet presAssocID="{5DEB86F1-6EF2-410B-90A7-12DDE46B36C0}" presName="vert1" presStyleCnt="0"/>
      <dgm:spPr/>
    </dgm:pt>
    <dgm:pt modelId="{0ECD70E5-BC1C-4E08-8D65-2A6207B7813E}" type="pres">
      <dgm:prSet presAssocID="{8E7E5995-F177-4EEF-B984-77DFE661B8C8}" presName="vertSpace2a" presStyleCnt="0"/>
      <dgm:spPr/>
    </dgm:pt>
    <dgm:pt modelId="{5F670BBD-468E-4D9E-AF47-6FD324CAF4FA}" type="pres">
      <dgm:prSet presAssocID="{8E7E5995-F177-4EEF-B984-77DFE661B8C8}" presName="horz2" presStyleCnt="0"/>
      <dgm:spPr/>
    </dgm:pt>
    <dgm:pt modelId="{5FF5D911-B8E0-48CD-BC45-E9BCC77882F7}" type="pres">
      <dgm:prSet presAssocID="{8E7E5995-F177-4EEF-B984-77DFE661B8C8}" presName="horzSpace2" presStyleCnt="0"/>
      <dgm:spPr/>
    </dgm:pt>
    <dgm:pt modelId="{0CA2DAAF-69F6-4098-963E-07E40B8DCCEE}" type="pres">
      <dgm:prSet presAssocID="{8E7E5995-F177-4EEF-B984-77DFE661B8C8}" presName="tx2" presStyleLbl="revTx" presStyleIdx="9" presStyleCnt="14"/>
      <dgm:spPr/>
    </dgm:pt>
    <dgm:pt modelId="{6C4F1B94-50E4-4B7D-820C-9917CE4A4025}" type="pres">
      <dgm:prSet presAssocID="{8E7E5995-F177-4EEF-B984-77DFE661B8C8}" presName="vert2" presStyleCnt="0"/>
      <dgm:spPr/>
    </dgm:pt>
    <dgm:pt modelId="{20E6DC7B-B8F6-4A54-A5FE-056B9CBDE393}" type="pres">
      <dgm:prSet presAssocID="{8E7E5995-F177-4EEF-B984-77DFE661B8C8}" presName="thinLine2b" presStyleLbl="callout" presStyleIdx="4" presStyleCnt="7"/>
      <dgm:spPr/>
    </dgm:pt>
    <dgm:pt modelId="{0E17F544-F900-48A6-89DE-B46359A884AF}" type="pres">
      <dgm:prSet presAssocID="{8E7E5995-F177-4EEF-B984-77DFE661B8C8}" presName="vertSpace2b" presStyleCnt="0"/>
      <dgm:spPr/>
    </dgm:pt>
    <dgm:pt modelId="{139AF8D6-D746-4679-87C4-07C14FB70ADB}" type="pres">
      <dgm:prSet presAssocID="{DD32EB69-404F-4AC9-BA3F-047ACE9C70E9}" presName="thickLine" presStyleLbl="alignNode1" presStyleIdx="5" presStyleCnt="7"/>
      <dgm:spPr/>
    </dgm:pt>
    <dgm:pt modelId="{B5E2FD18-CE1F-42F8-B3A3-7C2096174CD0}" type="pres">
      <dgm:prSet presAssocID="{DD32EB69-404F-4AC9-BA3F-047ACE9C70E9}" presName="horz1" presStyleCnt="0"/>
      <dgm:spPr/>
    </dgm:pt>
    <dgm:pt modelId="{E4D958CF-C0B7-4417-B70D-4BC9ECB161DB}" type="pres">
      <dgm:prSet presAssocID="{DD32EB69-404F-4AC9-BA3F-047ACE9C70E9}" presName="tx1" presStyleLbl="revTx" presStyleIdx="10" presStyleCnt="14"/>
      <dgm:spPr/>
    </dgm:pt>
    <dgm:pt modelId="{1DDDC554-9E23-4403-8E75-26C92765D301}" type="pres">
      <dgm:prSet presAssocID="{DD32EB69-404F-4AC9-BA3F-047ACE9C70E9}" presName="vert1" presStyleCnt="0"/>
      <dgm:spPr/>
    </dgm:pt>
    <dgm:pt modelId="{AABD06ED-823E-424E-846B-2EB39B826B82}" type="pres">
      <dgm:prSet presAssocID="{98CB76E8-28E0-47CE-A99D-CC356912F37B}" presName="vertSpace2a" presStyleCnt="0"/>
      <dgm:spPr/>
    </dgm:pt>
    <dgm:pt modelId="{413F2DC2-8FA9-42BD-AE59-8FE799C40DE7}" type="pres">
      <dgm:prSet presAssocID="{98CB76E8-28E0-47CE-A99D-CC356912F37B}" presName="horz2" presStyleCnt="0"/>
      <dgm:spPr/>
    </dgm:pt>
    <dgm:pt modelId="{2593D06C-593C-4F9F-82B2-68D123D927ED}" type="pres">
      <dgm:prSet presAssocID="{98CB76E8-28E0-47CE-A99D-CC356912F37B}" presName="horzSpace2" presStyleCnt="0"/>
      <dgm:spPr/>
    </dgm:pt>
    <dgm:pt modelId="{F1FD90E1-872C-4B03-8EAC-5BF670170459}" type="pres">
      <dgm:prSet presAssocID="{98CB76E8-28E0-47CE-A99D-CC356912F37B}" presName="tx2" presStyleLbl="revTx" presStyleIdx="11" presStyleCnt="14"/>
      <dgm:spPr/>
    </dgm:pt>
    <dgm:pt modelId="{BB5DCA19-E693-47F7-94A6-A1ACF2033A70}" type="pres">
      <dgm:prSet presAssocID="{98CB76E8-28E0-47CE-A99D-CC356912F37B}" presName="vert2" presStyleCnt="0"/>
      <dgm:spPr/>
    </dgm:pt>
    <dgm:pt modelId="{4BB392B3-5C3F-4E32-B112-14EE9350AC63}" type="pres">
      <dgm:prSet presAssocID="{98CB76E8-28E0-47CE-A99D-CC356912F37B}" presName="thinLine2b" presStyleLbl="callout" presStyleIdx="5" presStyleCnt="7"/>
      <dgm:spPr/>
    </dgm:pt>
    <dgm:pt modelId="{2CDDF025-86E8-4853-8BC0-68CBABA0F196}" type="pres">
      <dgm:prSet presAssocID="{98CB76E8-28E0-47CE-A99D-CC356912F37B}" presName="vertSpace2b" presStyleCnt="0"/>
      <dgm:spPr/>
    </dgm:pt>
    <dgm:pt modelId="{1FEC0611-7387-4A59-AED7-2CF705C7EF45}" type="pres">
      <dgm:prSet presAssocID="{3DE04C57-3708-4BDA-915E-C863F06980AC}" presName="thickLine" presStyleLbl="alignNode1" presStyleIdx="6" presStyleCnt="7"/>
      <dgm:spPr/>
    </dgm:pt>
    <dgm:pt modelId="{35C7E9DE-7FE7-48E0-8885-FB335EA81EF5}" type="pres">
      <dgm:prSet presAssocID="{3DE04C57-3708-4BDA-915E-C863F06980AC}" presName="horz1" presStyleCnt="0"/>
      <dgm:spPr/>
    </dgm:pt>
    <dgm:pt modelId="{15462732-A883-4751-970E-96FDB2267F5F}" type="pres">
      <dgm:prSet presAssocID="{3DE04C57-3708-4BDA-915E-C863F06980AC}" presName="tx1" presStyleLbl="revTx" presStyleIdx="12" presStyleCnt="14"/>
      <dgm:spPr/>
    </dgm:pt>
    <dgm:pt modelId="{2DF0AB78-F71B-42E5-A960-20744FC8D963}" type="pres">
      <dgm:prSet presAssocID="{3DE04C57-3708-4BDA-915E-C863F06980AC}" presName="vert1" presStyleCnt="0"/>
      <dgm:spPr/>
    </dgm:pt>
    <dgm:pt modelId="{7EF2BADF-4FC3-47B4-8A1A-F23E8B108369}" type="pres">
      <dgm:prSet presAssocID="{2144A893-F275-41D4-AD42-909FE419F6C8}" presName="vertSpace2a" presStyleCnt="0"/>
      <dgm:spPr/>
    </dgm:pt>
    <dgm:pt modelId="{0A65D75D-103B-4474-ABBA-659B3AB05AD2}" type="pres">
      <dgm:prSet presAssocID="{2144A893-F275-41D4-AD42-909FE419F6C8}" presName="horz2" presStyleCnt="0"/>
      <dgm:spPr/>
    </dgm:pt>
    <dgm:pt modelId="{E0543150-C905-4899-8CE0-345A6770B921}" type="pres">
      <dgm:prSet presAssocID="{2144A893-F275-41D4-AD42-909FE419F6C8}" presName="horzSpace2" presStyleCnt="0"/>
      <dgm:spPr/>
    </dgm:pt>
    <dgm:pt modelId="{8472A46F-847F-4BCE-A34D-39F88C871AB1}" type="pres">
      <dgm:prSet presAssocID="{2144A893-F275-41D4-AD42-909FE419F6C8}" presName="tx2" presStyleLbl="revTx" presStyleIdx="13" presStyleCnt="14"/>
      <dgm:spPr/>
    </dgm:pt>
    <dgm:pt modelId="{ECBD1BD4-8B54-472A-A8DA-4A34599F5B08}" type="pres">
      <dgm:prSet presAssocID="{2144A893-F275-41D4-AD42-909FE419F6C8}" presName="vert2" presStyleCnt="0"/>
      <dgm:spPr/>
    </dgm:pt>
    <dgm:pt modelId="{6CFB5F71-547A-4E34-91C8-7869D503402C}" type="pres">
      <dgm:prSet presAssocID="{2144A893-F275-41D4-AD42-909FE419F6C8}" presName="thinLine2b" presStyleLbl="callout" presStyleIdx="6" presStyleCnt="7"/>
      <dgm:spPr/>
    </dgm:pt>
    <dgm:pt modelId="{7E05C089-1DAF-454D-A7B4-9DFAC9086325}" type="pres">
      <dgm:prSet presAssocID="{2144A893-F275-41D4-AD42-909FE419F6C8}" presName="vertSpace2b" presStyleCnt="0"/>
      <dgm:spPr/>
    </dgm:pt>
  </dgm:ptLst>
  <dgm:cxnLst>
    <dgm:cxn modelId="{447E330F-3EDF-4EFA-A74F-3AFB956664DB}" srcId="{F7D5216D-75BE-463B-9BFD-C7CC2D06032B}" destId="{25AF5558-58C9-48F8-B86F-C791BD0B2E58}" srcOrd="1" destOrd="0" parTransId="{1CAE6855-7710-48C6-B712-39A2C7BAB925}" sibTransId="{4675F35C-7D5B-4187-9E1D-ACFFF98991A9}"/>
    <dgm:cxn modelId="{8E8B8A18-42DC-4C8B-A7DE-E955DA3A0B5A}" type="presOf" srcId="{78EB5629-759D-4976-8EC8-DEEC80BD9FB0}" destId="{FE966056-C584-4F86-8524-FE667785D87E}" srcOrd="0" destOrd="0" presId="urn:microsoft.com/office/officeart/2008/layout/LinedList"/>
    <dgm:cxn modelId="{DAF99D1C-D5D0-4C7C-A061-FB7C6C5AAB75}" srcId="{DD32EB69-404F-4AC9-BA3F-047ACE9C70E9}" destId="{98CB76E8-28E0-47CE-A99D-CC356912F37B}" srcOrd="0" destOrd="0" parTransId="{C2AE9359-3B43-41D2-9922-12D40F70B28E}" sibTransId="{9A117227-B138-4A4D-8992-50A369F19434}"/>
    <dgm:cxn modelId="{B4EA3520-EEAE-4A28-A66D-5EA92C20B387}" srcId="{3DE04C57-3708-4BDA-915E-C863F06980AC}" destId="{2144A893-F275-41D4-AD42-909FE419F6C8}" srcOrd="0" destOrd="0" parTransId="{6BC60706-8AC6-4A5B-90A0-8468B827FDF3}" sibTransId="{8ACCBE0B-8668-450F-A7B6-7303AF149D35}"/>
    <dgm:cxn modelId="{96F5F524-447C-4F05-9A3D-3AE53FACB1BC}" type="presOf" srcId="{DD32EB69-404F-4AC9-BA3F-047ACE9C70E9}" destId="{E4D958CF-C0B7-4417-B70D-4BC9ECB161DB}" srcOrd="0" destOrd="0" presId="urn:microsoft.com/office/officeart/2008/layout/LinedList"/>
    <dgm:cxn modelId="{3A15A833-2AB1-4E10-A77D-B9B9786FA0C6}" srcId="{F7D5216D-75BE-463B-9BFD-C7CC2D06032B}" destId="{DD32EB69-404F-4AC9-BA3F-047ACE9C70E9}" srcOrd="5" destOrd="0" parTransId="{5CC6BA2C-3164-41FE-B210-4EC9F0F3DAAC}" sibTransId="{AAD063A9-ACBC-488C-A24C-844F4A2477F0}"/>
    <dgm:cxn modelId="{36098E36-9F77-4DE2-B1C9-B4D58FC82D2B}" srcId="{5DEB86F1-6EF2-410B-90A7-12DDE46B36C0}" destId="{8E7E5995-F177-4EEF-B984-77DFE661B8C8}" srcOrd="0" destOrd="0" parTransId="{CC27A4E4-3C83-48D2-A15D-FDC688F45826}" sibTransId="{AC0FAD72-72DB-454B-8CAC-3F8B2069BC22}"/>
    <dgm:cxn modelId="{4EAB8E3B-1ED8-4B4C-BF00-13213DF32102}" type="presOf" srcId="{3A09B9C7-9A20-4F64-A594-5EF7E07D725F}" destId="{C24E115F-60FA-4198-AD4C-5A4D117BA329}" srcOrd="0" destOrd="0" presId="urn:microsoft.com/office/officeart/2008/layout/LinedList"/>
    <dgm:cxn modelId="{08D88469-2A36-4FD4-9738-C24A9271DD10}" type="presOf" srcId="{ADF7252A-4825-4B58-A346-D30128C8AD72}" destId="{E7617207-099B-4ACB-991D-C3F672D2F996}" srcOrd="0" destOrd="0" presId="urn:microsoft.com/office/officeart/2008/layout/LinedList"/>
    <dgm:cxn modelId="{DAC7786A-2A96-4A1C-A510-E32EF8F5B7AB}" type="presOf" srcId="{3E6216B8-D60A-47FC-8541-8DDA26C9CA0E}" destId="{D9577311-5B8D-4173-8640-40084615A2C9}" srcOrd="0" destOrd="0" presId="urn:microsoft.com/office/officeart/2008/layout/LinedList"/>
    <dgm:cxn modelId="{7DAC1B6C-B96C-40C2-ACAB-50567EF98616}" type="presOf" srcId="{5DEB86F1-6EF2-410B-90A7-12DDE46B36C0}" destId="{9C67453D-6FC8-4D67-8360-7513EB5D8E7A}" srcOrd="0" destOrd="0" presId="urn:microsoft.com/office/officeart/2008/layout/LinedList"/>
    <dgm:cxn modelId="{CDBBAB70-5E22-48E1-A391-5796BCE1B903}" srcId="{F7D5216D-75BE-463B-9BFD-C7CC2D06032B}" destId="{5DEB86F1-6EF2-410B-90A7-12DDE46B36C0}" srcOrd="4" destOrd="0" parTransId="{21CE788D-F83B-495D-AEB2-F21BF18F2519}" sibTransId="{934ECC6A-296C-4B17-A889-8B24BBB60FB1}"/>
    <dgm:cxn modelId="{5FD6C457-ABBD-4478-A9FA-E38CE0226182}" type="presOf" srcId="{CFD4636A-5953-4443-BBE0-3071792945C9}" destId="{B5E9F2AA-B472-4BBC-A9E0-2B7F5B95C0DA}" srcOrd="0" destOrd="0" presId="urn:microsoft.com/office/officeart/2008/layout/LinedList"/>
    <dgm:cxn modelId="{AD57E080-07D3-4271-9417-BD9AAA113E63}" type="presOf" srcId="{8E7E5995-F177-4EEF-B984-77DFE661B8C8}" destId="{0CA2DAAF-69F6-4098-963E-07E40B8DCCEE}" srcOrd="0" destOrd="0" presId="urn:microsoft.com/office/officeart/2008/layout/LinedList"/>
    <dgm:cxn modelId="{561244B1-0F7F-4870-8530-B753003E0D29}" srcId="{25AF5558-58C9-48F8-B86F-C791BD0B2E58}" destId="{D289E77F-C468-4DD8-AB7D-9B135D774653}" srcOrd="0" destOrd="0" parTransId="{6A5CF579-C429-467A-B1C6-DEEA7D808494}" sibTransId="{B3D87120-3151-4D96-B404-12F9511DCC7A}"/>
    <dgm:cxn modelId="{6FC58EB1-E96B-486D-AFB1-D5E0597F00BD}" type="presOf" srcId="{98CB76E8-28E0-47CE-A99D-CC356912F37B}" destId="{F1FD90E1-872C-4B03-8EAC-5BF670170459}" srcOrd="0" destOrd="0" presId="urn:microsoft.com/office/officeart/2008/layout/LinedList"/>
    <dgm:cxn modelId="{C7384AB4-2191-48B3-BCD7-A500F9C6E4C3}" type="presOf" srcId="{D289E77F-C468-4DD8-AB7D-9B135D774653}" destId="{646C7CBE-D07D-4B21-B79E-9B1FCB05A4DF}" srcOrd="0" destOrd="0" presId="urn:microsoft.com/office/officeart/2008/layout/LinedList"/>
    <dgm:cxn modelId="{91E8E1C2-CBEC-4C29-821F-C87D5F004202}" type="presOf" srcId="{AA8221D1-E233-4E28-A9C5-219CB847A6D1}" destId="{521A966A-A4FB-4296-A1C6-02987CA475A5}" srcOrd="0" destOrd="0" presId="urn:microsoft.com/office/officeart/2008/layout/LinedList"/>
    <dgm:cxn modelId="{8617DFCA-FD2D-4BCC-B952-834E678CBD93}" type="presOf" srcId="{3DE04C57-3708-4BDA-915E-C863F06980AC}" destId="{15462732-A883-4751-970E-96FDB2267F5F}" srcOrd="0" destOrd="0" presId="urn:microsoft.com/office/officeart/2008/layout/LinedList"/>
    <dgm:cxn modelId="{8BB369D0-2C5C-460A-A60E-0535AC651FA7}" srcId="{78EB5629-759D-4976-8EC8-DEEC80BD9FB0}" destId="{ADF7252A-4825-4B58-A346-D30128C8AD72}" srcOrd="0" destOrd="0" parTransId="{425F54D5-0F3F-4009-A122-E9F048A23F2D}" sibTransId="{D65C15BB-20E8-4C96-A1A1-F696EBFBEBDE}"/>
    <dgm:cxn modelId="{79DFE9D4-033A-4FFE-AA02-B2EC73A417C1}" type="presOf" srcId="{2144A893-F275-41D4-AD42-909FE419F6C8}" destId="{8472A46F-847F-4BCE-A34D-39F88C871AB1}" srcOrd="0" destOrd="0" presId="urn:microsoft.com/office/officeart/2008/layout/LinedList"/>
    <dgm:cxn modelId="{B5FB62DC-F709-454C-BFCC-5846A81E0FE5}" srcId="{AA8221D1-E233-4E28-A9C5-219CB847A6D1}" destId="{CFD4636A-5953-4443-BBE0-3071792945C9}" srcOrd="0" destOrd="0" parTransId="{29AA524A-C2A7-4D1F-B97B-6231C5C85F76}" sibTransId="{7FEDCB80-4891-4DE6-A1F0-8A94256D7F9D}"/>
    <dgm:cxn modelId="{3B4D9CE1-2E13-4EC6-83AA-B8EACFAC15CA}" srcId="{F7D5216D-75BE-463B-9BFD-C7CC2D06032B}" destId="{78EB5629-759D-4976-8EC8-DEEC80BD9FB0}" srcOrd="2" destOrd="0" parTransId="{D8E1EFB6-CF89-489D-8831-66EBA1ADF33A}" sibTransId="{3F094E29-07EC-45CC-8078-E700E85C23AB}"/>
    <dgm:cxn modelId="{E2831AE6-1BA2-41C6-B61F-253261871916}" type="presOf" srcId="{25AF5558-58C9-48F8-B86F-C791BD0B2E58}" destId="{07BD67FC-F5AA-49C2-9251-F23388CE13B5}" srcOrd="0" destOrd="0" presId="urn:microsoft.com/office/officeart/2008/layout/LinedList"/>
    <dgm:cxn modelId="{C43097EB-8728-4B40-85E8-652B19899B70}" srcId="{F7D5216D-75BE-463B-9BFD-C7CC2D06032B}" destId="{3DE04C57-3708-4BDA-915E-C863F06980AC}" srcOrd="6" destOrd="0" parTransId="{5B7D2586-5FB7-40B4-9EF5-6AA75155F8A0}" sibTransId="{6DEEB365-EA1F-4BA8-BB3E-E230ED066ED1}"/>
    <dgm:cxn modelId="{0A47ECEC-524B-466A-8D3F-B85A9DCD8D82}" srcId="{3A09B9C7-9A20-4F64-A594-5EF7E07D725F}" destId="{3E6216B8-D60A-47FC-8541-8DDA26C9CA0E}" srcOrd="0" destOrd="0" parTransId="{53F14A9E-9473-4705-B56C-76A818B22542}" sibTransId="{1BF0456D-5FF9-496A-9DA6-AF116128EBA7}"/>
    <dgm:cxn modelId="{1BBDB4F3-7FD0-45E9-AC29-6F297A639A63}" srcId="{F7D5216D-75BE-463B-9BFD-C7CC2D06032B}" destId="{3A09B9C7-9A20-4F64-A594-5EF7E07D725F}" srcOrd="0" destOrd="0" parTransId="{1D6FDE5F-ABA0-4B15-8051-40BEE7DAFB4A}" sibTransId="{2BCE0D16-B6FE-46A6-B728-52F6F36C37C9}"/>
    <dgm:cxn modelId="{27FA60F5-05E3-4411-8E53-06C40E36C6C2}" srcId="{F7D5216D-75BE-463B-9BFD-C7CC2D06032B}" destId="{AA8221D1-E233-4E28-A9C5-219CB847A6D1}" srcOrd="3" destOrd="0" parTransId="{6CFD78D2-8C68-4CEE-9F4F-B1C7E9687AFB}" sibTransId="{7AAE92F2-7E78-4296-AF62-3AEA12F8955A}"/>
    <dgm:cxn modelId="{549B6CFA-CFF6-4B43-86FE-C740D388846C}" type="presOf" srcId="{F7D5216D-75BE-463B-9BFD-C7CC2D06032B}" destId="{F4AC9FAA-080B-4A84-9083-1E85BAEB878C}" srcOrd="0" destOrd="0" presId="urn:microsoft.com/office/officeart/2008/layout/LinedList"/>
    <dgm:cxn modelId="{43CE588F-E510-4D70-9B85-D60D1BE2D6A4}" type="presParOf" srcId="{F4AC9FAA-080B-4A84-9083-1E85BAEB878C}" destId="{26102075-7E9A-486F-BE61-7516257C6310}" srcOrd="0" destOrd="0" presId="urn:microsoft.com/office/officeart/2008/layout/LinedList"/>
    <dgm:cxn modelId="{ECAD4F18-0A64-41F0-A671-BD84A145DBE5}" type="presParOf" srcId="{F4AC9FAA-080B-4A84-9083-1E85BAEB878C}" destId="{D82AC30A-05EA-4BDE-B710-664E262A6CD3}" srcOrd="1" destOrd="0" presId="urn:microsoft.com/office/officeart/2008/layout/LinedList"/>
    <dgm:cxn modelId="{4D43F104-5FEF-4D38-8499-801160D6D1CC}" type="presParOf" srcId="{D82AC30A-05EA-4BDE-B710-664E262A6CD3}" destId="{C24E115F-60FA-4198-AD4C-5A4D117BA329}" srcOrd="0" destOrd="0" presId="urn:microsoft.com/office/officeart/2008/layout/LinedList"/>
    <dgm:cxn modelId="{2D6BDB31-3C7C-4FEA-8F27-C4AA73951951}" type="presParOf" srcId="{D82AC30A-05EA-4BDE-B710-664E262A6CD3}" destId="{33DD70ED-3F0D-454E-A17B-747ECF68C17C}" srcOrd="1" destOrd="0" presId="urn:microsoft.com/office/officeart/2008/layout/LinedList"/>
    <dgm:cxn modelId="{ABC3BDF9-AE77-4378-A476-21C9DB4342EB}" type="presParOf" srcId="{33DD70ED-3F0D-454E-A17B-747ECF68C17C}" destId="{04DD7125-6D8D-4311-BDD4-5F4C0B128A81}" srcOrd="0" destOrd="0" presId="urn:microsoft.com/office/officeart/2008/layout/LinedList"/>
    <dgm:cxn modelId="{074FBEE4-599A-4E6A-8CA3-38A5346BCAB9}" type="presParOf" srcId="{33DD70ED-3F0D-454E-A17B-747ECF68C17C}" destId="{D88FCF65-7185-4A12-8AC6-B0F47259B88B}" srcOrd="1" destOrd="0" presId="urn:microsoft.com/office/officeart/2008/layout/LinedList"/>
    <dgm:cxn modelId="{4EB967E7-F569-4304-9C7B-CD607A017BF0}" type="presParOf" srcId="{D88FCF65-7185-4A12-8AC6-B0F47259B88B}" destId="{44538C80-AE76-4D58-8080-87FADDEF590F}" srcOrd="0" destOrd="0" presId="urn:microsoft.com/office/officeart/2008/layout/LinedList"/>
    <dgm:cxn modelId="{F30DC614-15F5-4807-A543-F5103CBF8D28}" type="presParOf" srcId="{D88FCF65-7185-4A12-8AC6-B0F47259B88B}" destId="{D9577311-5B8D-4173-8640-40084615A2C9}" srcOrd="1" destOrd="0" presId="urn:microsoft.com/office/officeart/2008/layout/LinedList"/>
    <dgm:cxn modelId="{45303280-EEEF-4712-BC93-B723D88580BD}" type="presParOf" srcId="{D88FCF65-7185-4A12-8AC6-B0F47259B88B}" destId="{B42D30A0-307F-4CD2-84F9-78B3A2FE2440}" srcOrd="2" destOrd="0" presId="urn:microsoft.com/office/officeart/2008/layout/LinedList"/>
    <dgm:cxn modelId="{C4D9D111-36D2-47F7-B724-DDDC01133512}" type="presParOf" srcId="{33DD70ED-3F0D-454E-A17B-747ECF68C17C}" destId="{122B8CDE-F85E-48FC-BA8B-B3C36424033B}" srcOrd="2" destOrd="0" presId="urn:microsoft.com/office/officeart/2008/layout/LinedList"/>
    <dgm:cxn modelId="{D840953A-8242-4C55-8AC7-1E63F8075073}" type="presParOf" srcId="{33DD70ED-3F0D-454E-A17B-747ECF68C17C}" destId="{ECC97511-2FFF-4090-A8C0-410031E326A2}" srcOrd="3" destOrd="0" presId="urn:microsoft.com/office/officeart/2008/layout/LinedList"/>
    <dgm:cxn modelId="{D05AD0C1-71E9-494F-9B4A-035CC23E529D}" type="presParOf" srcId="{F4AC9FAA-080B-4A84-9083-1E85BAEB878C}" destId="{03093CDA-E3E8-4115-8473-00FF4737C4DF}" srcOrd="2" destOrd="0" presId="urn:microsoft.com/office/officeart/2008/layout/LinedList"/>
    <dgm:cxn modelId="{367B5AE6-1602-451F-A5D2-C3D087BDF5D0}" type="presParOf" srcId="{F4AC9FAA-080B-4A84-9083-1E85BAEB878C}" destId="{DFEABD18-5361-4908-A0DD-F79F52740108}" srcOrd="3" destOrd="0" presId="urn:microsoft.com/office/officeart/2008/layout/LinedList"/>
    <dgm:cxn modelId="{8C738D0C-16E2-4DE9-9DF1-70CFFD98A6DC}" type="presParOf" srcId="{DFEABD18-5361-4908-A0DD-F79F52740108}" destId="{07BD67FC-F5AA-49C2-9251-F23388CE13B5}" srcOrd="0" destOrd="0" presId="urn:microsoft.com/office/officeart/2008/layout/LinedList"/>
    <dgm:cxn modelId="{3412E062-9020-4D35-AD6A-6199E7804D31}" type="presParOf" srcId="{DFEABD18-5361-4908-A0DD-F79F52740108}" destId="{CFE83DB1-95E1-4482-B42D-2734CEB153C4}" srcOrd="1" destOrd="0" presId="urn:microsoft.com/office/officeart/2008/layout/LinedList"/>
    <dgm:cxn modelId="{0C2F579C-FC29-4B4D-A7C7-70686F070FF1}" type="presParOf" srcId="{CFE83DB1-95E1-4482-B42D-2734CEB153C4}" destId="{F342CBA8-4D68-4189-A160-E56CE72DCA03}" srcOrd="0" destOrd="0" presId="urn:microsoft.com/office/officeart/2008/layout/LinedList"/>
    <dgm:cxn modelId="{908C84F9-3C0C-4D8C-9E6E-B59DDF24E4CC}" type="presParOf" srcId="{CFE83DB1-95E1-4482-B42D-2734CEB153C4}" destId="{373257F6-CEFA-4815-B0A5-198DB0ADE1C8}" srcOrd="1" destOrd="0" presId="urn:microsoft.com/office/officeart/2008/layout/LinedList"/>
    <dgm:cxn modelId="{89895FD4-2499-4175-8EA6-370F9E077CA3}" type="presParOf" srcId="{373257F6-CEFA-4815-B0A5-198DB0ADE1C8}" destId="{16878687-F63A-472B-9B74-6244AAB896AA}" srcOrd="0" destOrd="0" presId="urn:microsoft.com/office/officeart/2008/layout/LinedList"/>
    <dgm:cxn modelId="{E29DE305-5259-4AA4-9DC9-BDBCE64E8336}" type="presParOf" srcId="{373257F6-CEFA-4815-B0A5-198DB0ADE1C8}" destId="{646C7CBE-D07D-4B21-B79E-9B1FCB05A4DF}" srcOrd="1" destOrd="0" presId="urn:microsoft.com/office/officeart/2008/layout/LinedList"/>
    <dgm:cxn modelId="{0C44228E-C4CC-4A24-8072-ECD37B2954C5}" type="presParOf" srcId="{373257F6-CEFA-4815-B0A5-198DB0ADE1C8}" destId="{BB0D8743-31E0-4988-9E40-51C1A05E8AB7}" srcOrd="2" destOrd="0" presId="urn:microsoft.com/office/officeart/2008/layout/LinedList"/>
    <dgm:cxn modelId="{3F9B6543-D147-4A9C-9527-E864A763B1AF}" type="presParOf" srcId="{CFE83DB1-95E1-4482-B42D-2734CEB153C4}" destId="{84CEF9ED-BB82-406D-A7FF-0952B7E4EA7B}" srcOrd="2" destOrd="0" presId="urn:microsoft.com/office/officeart/2008/layout/LinedList"/>
    <dgm:cxn modelId="{8BFDA886-624A-4E34-AB41-AA58167E4A11}" type="presParOf" srcId="{CFE83DB1-95E1-4482-B42D-2734CEB153C4}" destId="{6ECC722A-CE28-42C2-866E-7D2E3CC36608}" srcOrd="3" destOrd="0" presId="urn:microsoft.com/office/officeart/2008/layout/LinedList"/>
    <dgm:cxn modelId="{E1937A4A-30C4-462E-801A-FEB52DB39DDE}" type="presParOf" srcId="{F4AC9FAA-080B-4A84-9083-1E85BAEB878C}" destId="{BA08995B-D04F-46E7-9C2B-E74EC36A0405}" srcOrd="4" destOrd="0" presId="urn:microsoft.com/office/officeart/2008/layout/LinedList"/>
    <dgm:cxn modelId="{69319535-E0CF-42A1-9C34-5A10CDC511B8}" type="presParOf" srcId="{F4AC9FAA-080B-4A84-9083-1E85BAEB878C}" destId="{A1BADB43-F45A-4793-83C0-72DC9376E092}" srcOrd="5" destOrd="0" presId="urn:microsoft.com/office/officeart/2008/layout/LinedList"/>
    <dgm:cxn modelId="{778DE045-DC83-4272-A86F-3A6934A8BAD7}" type="presParOf" srcId="{A1BADB43-F45A-4793-83C0-72DC9376E092}" destId="{FE966056-C584-4F86-8524-FE667785D87E}" srcOrd="0" destOrd="0" presId="urn:microsoft.com/office/officeart/2008/layout/LinedList"/>
    <dgm:cxn modelId="{D2B70EF0-9E78-441C-AB58-2E691FCA7103}" type="presParOf" srcId="{A1BADB43-F45A-4793-83C0-72DC9376E092}" destId="{D3880F71-4832-437F-98A0-ED4F203C7098}" srcOrd="1" destOrd="0" presId="urn:microsoft.com/office/officeart/2008/layout/LinedList"/>
    <dgm:cxn modelId="{F3F20DA3-AE2D-43D9-AC85-D817975C4249}" type="presParOf" srcId="{D3880F71-4832-437F-98A0-ED4F203C7098}" destId="{6F547F95-9EE1-40DD-B9C4-483895873256}" srcOrd="0" destOrd="0" presId="urn:microsoft.com/office/officeart/2008/layout/LinedList"/>
    <dgm:cxn modelId="{AEC07DD6-D4B1-45EF-A9EE-EF398D59F11C}" type="presParOf" srcId="{D3880F71-4832-437F-98A0-ED4F203C7098}" destId="{4F349002-E65F-4B6B-9EF6-22573679C75F}" srcOrd="1" destOrd="0" presId="urn:microsoft.com/office/officeart/2008/layout/LinedList"/>
    <dgm:cxn modelId="{273B8852-1F0C-4B6A-8371-060AF5587C8E}" type="presParOf" srcId="{4F349002-E65F-4B6B-9EF6-22573679C75F}" destId="{C99C9B7D-7235-4F96-9D5E-41436A22E31E}" srcOrd="0" destOrd="0" presId="urn:microsoft.com/office/officeart/2008/layout/LinedList"/>
    <dgm:cxn modelId="{65A1A265-E11B-41ED-A9B5-FDB785EAFBB7}" type="presParOf" srcId="{4F349002-E65F-4B6B-9EF6-22573679C75F}" destId="{E7617207-099B-4ACB-991D-C3F672D2F996}" srcOrd="1" destOrd="0" presId="urn:microsoft.com/office/officeart/2008/layout/LinedList"/>
    <dgm:cxn modelId="{DE9598F6-6F2E-44EF-91AB-5322AC62EFB4}" type="presParOf" srcId="{4F349002-E65F-4B6B-9EF6-22573679C75F}" destId="{7A583981-6828-4D99-8F26-3DE98F42D073}" srcOrd="2" destOrd="0" presId="urn:microsoft.com/office/officeart/2008/layout/LinedList"/>
    <dgm:cxn modelId="{DED98E16-C106-4DBB-A62E-23014A04A183}" type="presParOf" srcId="{D3880F71-4832-437F-98A0-ED4F203C7098}" destId="{22C6CEC6-9EB7-4F2A-AA3E-0743FBC7E851}" srcOrd="2" destOrd="0" presId="urn:microsoft.com/office/officeart/2008/layout/LinedList"/>
    <dgm:cxn modelId="{755AB488-714E-4D95-8E7A-4B3374481555}" type="presParOf" srcId="{D3880F71-4832-437F-98A0-ED4F203C7098}" destId="{B297F5EB-E7CA-4B66-8FD5-32068A63601A}" srcOrd="3" destOrd="0" presId="urn:microsoft.com/office/officeart/2008/layout/LinedList"/>
    <dgm:cxn modelId="{9D251831-99D7-4288-8B11-1717A7B36C07}" type="presParOf" srcId="{F4AC9FAA-080B-4A84-9083-1E85BAEB878C}" destId="{36CF8602-091A-43F9-8F86-6CF1EFA746AD}" srcOrd="6" destOrd="0" presId="urn:microsoft.com/office/officeart/2008/layout/LinedList"/>
    <dgm:cxn modelId="{60B415C5-16D5-4EA6-8683-7E743D44A075}" type="presParOf" srcId="{F4AC9FAA-080B-4A84-9083-1E85BAEB878C}" destId="{9F398683-BF19-4C00-A374-B8E04696E49E}" srcOrd="7" destOrd="0" presId="urn:microsoft.com/office/officeart/2008/layout/LinedList"/>
    <dgm:cxn modelId="{AB43B76C-0CB6-428B-A08C-3FD058FE4F6D}" type="presParOf" srcId="{9F398683-BF19-4C00-A374-B8E04696E49E}" destId="{521A966A-A4FB-4296-A1C6-02987CA475A5}" srcOrd="0" destOrd="0" presId="urn:microsoft.com/office/officeart/2008/layout/LinedList"/>
    <dgm:cxn modelId="{BD1F5183-5546-4056-A939-5979BB7D590D}" type="presParOf" srcId="{9F398683-BF19-4C00-A374-B8E04696E49E}" destId="{80FD7408-B6BE-448A-BF3C-B91D8487445B}" srcOrd="1" destOrd="0" presId="urn:microsoft.com/office/officeart/2008/layout/LinedList"/>
    <dgm:cxn modelId="{58CFCE5D-1032-4BA0-9DE3-8581D17E8F62}" type="presParOf" srcId="{80FD7408-B6BE-448A-BF3C-B91D8487445B}" destId="{BA6490BF-E376-41E8-9F8C-D33CAE31E29B}" srcOrd="0" destOrd="0" presId="urn:microsoft.com/office/officeart/2008/layout/LinedList"/>
    <dgm:cxn modelId="{CF935154-AAD1-4772-BA8B-22A1675071F7}" type="presParOf" srcId="{80FD7408-B6BE-448A-BF3C-B91D8487445B}" destId="{2F4845B0-C35F-45F7-BA63-18D0FBDDC810}" srcOrd="1" destOrd="0" presId="urn:microsoft.com/office/officeart/2008/layout/LinedList"/>
    <dgm:cxn modelId="{52A677EA-D6C1-4C21-83C9-AEB014A84170}" type="presParOf" srcId="{2F4845B0-C35F-45F7-BA63-18D0FBDDC810}" destId="{5A44A995-4355-4DF4-8A4D-B7F73238DD14}" srcOrd="0" destOrd="0" presId="urn:microsoft.com/office/officeart/2008/layout/LinedList"/>
    <dgm:cxn modelId="{0CC0948E-3693-4CED-AF00-5A3B694757A3}" type="presParOf" srcId="{2F4845B0-C35F-45F7-BA63-18D0FBDDC810}" destId="{B5E9F2AA-B472-4BBC-A9E0-2B7F5B95C0DA}" srcOrd="1" destOrd="0" presId="urn:microsoft.com/office/officeart/2008/layout/LinedList"/>
    <dgm:cxn modelId="{B1EE21F6-59D9-4A8E-BE88-75AB8F3B3537}" type="presParOf" srcId="{2F4845B0-C35F-45F7-BA63-18D0FBDDC810}" destId="{8C367850-77AC-49DA-83A7-CEADF9E82F3B}" srcOrd="2" destOrd="0" presId="urn:microsoft.com/office/officeart/2008/layout/LinedList"/>
    <dgm:cxn modelId="{FB5095B7-F25D-43E4-A4C2-89808BFF0AAF}" type="presParOf" srcId="{80FD7408-B6BE-448A-BF3C-B91D8487445B}" destId="{8BA43759-10E3-497C-BDFD-C2F5397B3FC6}" srcOrd="2" destOrd="0" presId="urn:microsoft.com/office/officeart/2008/layout/LinedList"/>
    <dgm:cxn modelId="{56FBC7B9-9A6A-47B9-A70C-A2FCDD275A00}" type="presParOf" srcId="{80FD7408-B6BE-448A-BF3C-B91D8487445B}" destId="{37C754B8-26CB-43EC-B76D-71474C74BB50}" srcOrd="3" destOrd="0" presId="urn:microsoft.com/office/officeart/2008/layout/LinedList"/>
    <dgm:cxn modelId="{DC9868C6-100F-4984-8B9C-02EFF579CC4A}" type="presParOf" srcId="{F4AC9FAA-080B-4A84-9083-1E85BAEB878C}" destId="{5BC5E687-D4CB-4066-8491-1133214D41D2}" srcOrd="8" destOrd="0" presId="urn:microsoft.com/office/officeart/2008/layout/LinedList"/>
    <dgm:cxn modelId="{2ABA8CFB-B646-403A-BF88-7292AAAB6450}" type="presParOf" srcId="{F4AC9FAA-080B-4A84-9083-1E85BAEB878C}" destId="{930DCF45-7701-4A8E-9441-8A63A054A9E7}" srcOrd="9" destOrd="0" presId="urn:microsoft.com/office/officeart/2008/layout/LinedList"/>
    <dgm:cxn modelId="{3AA93FD5-D1EB-4AB6-8008-570BDE2C5DDA}" type="presParOf" srcId="{930DCF45-7701-4A8E-9441-8A63A054A9E7}" destId="{9C67453D-6FC8-4D67-8360-7513EB5D8E7A}" srcOrd="0" destOrd="0" presId="urn:microsoft.com/office/officeart/2008/layout/LinedList"/>
    <dgm:cxn modelId="{ECC88E72-F6B4-49CC-8919-574021369A42}" type="presParOf" srcId="{930DCF45-7701-4A8E-9441-8A63A054A9E7}" destId="{DC199B8D-EAA6-45B6-BF52-88A6A14EBFCD}" srcOrd="1" destOrd="0" presId="urn:microsoft.com/office/officeart/2008/layout/LinedList"/>
    <dgm:cxn modelId="{54D01355-0FD0-4808-9B2B-D71348377231}" type="presParOf" srcId="{DC199B8D-EAA6-45B6-BF52-88A6A14EBFCD}" destId="{0ECD70E5-BC1C-4E08-8D65-2A6207B7813E}" srcOrd="0" destOrd="0" presId="urn:microsoft.com/office/officeart/2008/layout/LinedList"/>
    <dgm:cxn modelId="{444FB062-5DE7-4700-ABD6-85D91834D10B}" type="presParOf" srcId="{DC199B8D-EAA6-45B6-BF52-88A6A14EBFCD}" destId="{5F670BBD-468E-4D9E-AF47-6FD324CAF4FA}" srcOrd="1" destOrd="0" presId="urn:microsoft.com/office/officeart/2008/layout/LinedList"/>
    <dgm:cxn modelId="{681F0C29-0629-454B-BDF0-BA730E888FB2}" type="presParOf" srcId="{5F670BBD-468E-4D9E-AF47-6FD324CAF4FA}" destId="{5FF5D911-B8E0-48CD-BC45-E9BCC77882F7}" srcOrd="0" destOrd="0" presId="urn:microsoft.com/office/officeart/2008/layout/LinedList"/>
    <dgm:cxn modelId="{193BBA3D-2A9B-4B17-8287-F3C0E8C17685}" type="presParOf" srcId="{5F670BBD-468E-4D9E-AF47-6FD324CAF4FA}" destId="{0CA2DAAF-69F6-4098-963E-07E40B8DCCEE}" srcOrd="1" destOrd="0" presId="urn:microsoft.com/office/officeart/2008/layout/LinedList"/>
    <dgm:cxn modelId="{5B5D8002-1BA6-4236-AEBB-E164C18A5611}" type="presParOf" srcId="{5F670BBD-468E-4D9E-AF47-6FD324CAF4FA}" destId="{6C4F1B94-50E4-4B7D-820C-9917CE4A4025}" srcOrd="2" destOrd="0" presId="urn:microsoft.com/office/officeart/2008/layout/LinedList"/>
    <dgm:cxn modelId="{C66D0D5E-33C9-4E6F-B60E-61018C3EBCC6}" type="presParOf" srcId="{DC199B8D-EAA6-45B6-BF52-88A6A14EBFCD}" destId="{20E6DC7B-B8F6-4A54-A5FE-056B9CBDE393}" srcOrd="2" destOrd="0" presId="urn:microsoft.com/office/officeart/2008/layout/LinedList"/>
    <dgm:cxn modelId="{0DCF2F06-6FC4-4622-BF71-15F3105DC8B2}" type="presParOf" srcId="{DC199B8D-EAA6-45B6-BF52-88A6A14EBFCD}" destId="{0E17F544-F900-48A6-89DE-B46359A884AF}" srcOrd="3" destOrd="0" presId="urn:microsoft.com/office/officeart/2008/layout/LinedList"/>
    <dgm:cxn modelId="{168C33FC-B4D0-46EB-8392-EE5321768315}" type="presParOf" srcId="{F4AC9FAA-080B-4A84-9083-1E85BAEB878C}" destId="{139AF8D6-D746-4679-87C4-07C14FB70ADB}" srcOrd="10" destOrd="0" presId="urn:microsoft.com/office/officeart/2008/layout/LinedList"/>
    <dgm:cxn modelId="{4ACBD131-90FC-4EAA-9D75-88927EEEEBE3}" type="presParOf" srcId="{F4AC9FAA-080B-4A84-9083-1E85BAEB878C}" destId="{B5E2FD18-CE1F-42F8-B3A3-7C2096174CD0}" srcOrd="11" destOrd="0" presId="urn:microsoft.com/office/officeart/2008/layout/LinedList"/>
    <dgm:cxn modelId="{0FD04DAD-4E72-421B-8419-45CB3E567721}" type="presParOf" srcId="{B5E2FD18-CE1F-42F8-B3A3-7C2096174CD0}" destId="{E4D958CF-C0B7-4417-B70D-4BC9ECB161DB}" srcOrd="0" destOrd="0" presId="urn:microsoft.com/office/officeart/2008/layout/LinedList"/>
    <dgm:cxn modelId="{222F247B-F2C8-4C5D-91D2-1B7ED38B50DC}" type="presParOf" srcId="{B5E2FD18-CE1F-42F8-B3A3-7C2096174CD0}" destId="{1DDDC554-9E23-4403-8E75-26C92765D301}" srcOrd="1" destOrd="0" presId="urn:microsoft.com/office/officeart/2008/layout/LinedList"/>
    <dgm:cxn modelId="{F33911E3-397B-4061-BA38-D57205F3E645}" type="presParOf" srcId="{1DDDC554-9E23-4403-8E75-26C92765D301}" destId="{AABD06ED-823E-424E-846B-2EB39B826B82}" srcOrd="0" destOrd="0" presId="urn:microsoft.com/office/officeart/2008/layout/LinedList"/>
    <dgm:cxn modelId="{1FDE582B-3E9F-46E1-97DC-2E8886473F21}" type="presParOf" srcId="{1DDDC554-9E23-4403-8E75-26C92765D301}" destId="{413F2DC2-8FA9-42BD-AE59-8FE799C40DE7}" srcOrd="1" destOrd="0" presId="urn:microsoft.com/office/officeart/2008/layout/LinedList"/>
    <dgm:cxn modelId="{679978AF-E2A0-435B-AB0B-5F29EF8507A4}" type="presParOf" srcId="{413F2DC2-8FA9-42BD-AE59-8FE799C40DE7}" destId="{2593D06C-593C-4F9F-82B2-68D123D927ED}" srcOrd="0" destOrd="0" presId="urn:microsoft.com/office/officeart/2008/layout/LinedList"/>
    <dgm:cxn modelId="{5184F8AE-748B-47C7-BD89-9C6397A0DCBB}" type="presParOf" srcId="{413F2DC2-8FA9-42BD-AE59-8FE799C40DE7}" destId="{F1FD90E1-872C-4B03-8EAC-5BF670170459}" srcOrd="1" destOrd="0" presId="urn:microsoft.com/office/officeart/2008/layout/LinedList"/>
    <dgm:cxn modelId="{2389AFBF-3645-4ADA-BCC4-D04D9C5E327C}" type="presParOf" srcId="{413F2DC2-8FA9-42BD-AE59-8FE799C40DE7}" destId="{BB5DCA19-E693-47F7-94A6-A1ACF2033A70}" srcOrd="2" destOrd="0" presId="urn:microsoft.com/office/officeart/2008/layout/LinedList"/>
    <dgm:cxn modelId="{0ED926B4-2D5F-4627-A270-6770D8426DCB}" type="presParOf" srcId="{1DDDC554-9E23-4403-8E75-26C92765D301}" destId="{4BB392B3-5C3F-4E32-B112-14EE9350AC63}" srcOrd="2" destOrd="0" presId="urn:microsoft.com/office/officeart/2008/layout/LinedList"/>
    <dgm:cxn modelId="{E13F4D54-0964-4E49-A12A-B9EFD4956571}" type="presParOf" srcId="{1DDDC554-9E23-4403-8E75-26C92765D301}" destId="{2CDDF025-86E8-4853-8BC0-68CBABA0F196}" srcOrd="3" destOrd="0" presId="urn:microsoft.com/office/officeart/2008/layout/LinedList"/>
    <dgm:cxn modelId="{86129C84-F892-4DF7-A1F8-DF5FDFBC654C}" type="presParOf" srcId="{F4AC9FAA-080B-4A84-9083-1E85BAEB878C}" destId="{1FEC0611-7387-4A59-AED7-2CF705C7EF45}" srcOrd="12" destOrd="0" presId="urn:microsoft.com/office/officeart/2008/layout/LinedList"/>
    <dgm:cxn modelId="{D7342292-2808-4FF5-B81E-A31E72D96846}" type="presParOf" srcId="{F4AC9FAA-080B-4A84-9083-1E85BAEB878C}" destId="{35C7E9DE-7FE7-48E0-8885-FB335EA81EF5}" srcOrd="13" destOrd="0" presId="urn:microsoft.com/office/officeart/2008/layout/LinedList"/>
    <dgm:cxn modelId="{B4D5270C-8251-4329-94C3-49805083F804}" type="presParOf" srcId="{35C7E9DE-7FE7-48E0-8885-FB335EA81EF5}" destId="{15462732-A883-4751-970E-96FDB2267F5F}" srcOrd="0" destOrd="0" presId="urn:microsoft.com/office/officeart/2008/layout/LinedList"/>
    <dgm:cxn modelId="{18CFA808-A591-46EB-8318-52DD17996797}" type="presParOf" srcId="{35C7E9DE-7FE7-48E0-8885-FB335EA81EF5}" destId="{2DF0AB78-F71B-42E5-A960-20744FC8D963}" srcOrd="1" destOrd="0" presId="urn:microsoft.com/office/officeart/2008/layout/LinedList"/>
    <dgm:cxn modelId="{3DBB1E99-4FE0-4573-9B09-35011B07AFE5}" type="presParOf" srcId="{2DF0AB78-F71B-42E5-A960-20744FC8D963}" destId="{7EF2BADF-4FC3-47B4-8A1A-F23E8B108369}" srcOrd="0" destOrd="0" presId="urn:microsoft.com/office/officeart/2008/layout/LinedList"/>
    <dgm:cxn modelId="{27FE614D-413C-4F51-A8B8-3FF98200725C}" type="presParOf" srcId="{2DF0AB78-F71B-42E5-A960-20744FC8D963}" destId="{0A65D75D-103B-4474-ABBA-659B3AB05AD2}" srcOrd="1" destOrd="0" presId="urn:microsoft.com/office/officeart/2008/layout/LinedList"/>
    <dgm:cxn modelId="{039F3D6F-47B0-4A5A-BCBA-134A1AD53B0F}" type="presParOf" srcId="{0A65D75D-103B-4474-ABBA-659B3AB05AD2}" destId="{E0543150-C905-4899-8CE0-345A6770B921}" srcOrd="0" destOrd="0" presId="urn:microsoft.com/office/officeart/2008/layout/LinedList"/>
    <dgm:cxn modelId="{86D16C94-64C6-4C3A-A7D9-F4F126F76A0D}" type="presParOf" srcId="{0A65D75D-103B-4474-ABBA-659B3AB05AD2}" destId="{8472A46F-847F-4BCE-A34D-39F88C871AB1}" srcOrd="1" destOrd="0" presId="urn:microsoft.com/office/officeart/2008/layout/LinedList"/>
    <dgm:cxn modelId="{EF8780D3-4078-4C75-A986-D1B94F515D71}" type="presParOf" srcId="{0A65D75D-103B-4474-ABBA-659B3AB05AD2}" destId="{ECBD1BD4-8B54-472A-A8DA-4A34599F5B08}" srcOrd="2" destOrd="0" presId="urn:microsoft.com/office/officeart/2008/layout/LinedList"/>
    <dgm:cxn modelId="{51C61DE4-A1FB-4520-86E7-21A2B9F7BD3A}" type="presParOf" srcId="{2DF0AB78-F71B-42E5-A960-20744FC8D963}" destId="{6CFB5F71-547A-4E34-91C8-7869D503402C}" srcOrd="2" destOrd="0" presId="urn:microsoft.com/office/officeart/2008/layout/LinedList"/>
    <dgm:cxn modelId="{772087FA-E452-42BC-86CD-BC658D5C260D}" type="presParOf" srcId="{2DF0AB78-F71B-42E5-A960-20744FC8D963}" destId="{7E05C089-1DAF-454D-A7B4-9DFAC9086325}"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221965-7FAF-413A-B740-18FBF87F5351}"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D408102C-3973-404D-9CB9-0C92959E7B2F}">
      <dgm:prSet/>
      <dgm:spPr/>
      <dgm:t>
        <a:bodyPr/>
        <a:lstStyle/>
        <a:p>
          <a:r>
            <a:rPr lang="en-US" dirty="0">
              <a:latin typeface="Arial "/>
            </a:rPr>
            <a:t>Prevention</a:t>
          </a:r>
        </a:p>
      </dgm:t>
    </dgm:pt>
    <dgm:pt modelId="{0965B031-BDD8-4D91-A0AD-F487308FF446}" type="parTrans" cxnId="{244FD1A5-1163-4B11-9CED-4CB39DFAB12E}">
      <dgm:prSet/>
      <dgm:spPr/>
      <dgm:t>
        <a:bodyPr/>
        <a:lstStyle/>
        <a:p>
          <a:endParaRPr lang="en-US"/>
        </a:p>
      </dgm:t>
    </dgm:pt>
    <dgm:pt modelId="{CD18E753-A320-454C-9D40-A20A66CA6976}" type="sibTrans" cxnId="{244FD1A5-1163-4B11-9CED-4CB39DFAB12E}">
      <dgm:prSet/>
      <dgm:spPr/>
      <dgm:t>
        <a:bodyPr/>
        <a:lstStyle/>
        <a:p>
          <a:endParaRPr lang="en-US"/>
        </a:p>
      </dgm:t>
    </dgm:pt>
    <dgm:pt modelId="{6BBB6A4F-1BA5-4122-89A4-8EC2391CAA05}">
      <dgm:prSet/>
      <dgm:spPr/>
      <dgm:t>
        <a:bodyPr/>
        <a:lstStyle/>
        <a:p>
          <a:r>
            <a:rPr lang="en-US" dirty="0">
              <a:latin typeface="Arial" panose="020B0604020202020204" pitchFamily="34" charset="0"/>
              <a:cs typeface="Arial" panose="020B0604020202020204" pitchFamily="34" charset="0"/>
            </a:rPr>
            <a:t>Support, Healing, Safety, Wellbeing</a:t>
          </a:r>
        </a:p>
      </dgm:t>
    </dgm:pt>
    <dgm:pt modelId="{2E5DDA36-5E7B-475E-8FE1-98BCB58D3EC9}" type="parTrans" cxnId="{B17AF831-E03B-4388-82B6-8600F5AC413D}">
      <dgm:prSet/>
      <dgm:spPr/>
      <dgm:t>
        <a:bodyPr/>
        <a:lstStyle/>
        <a:p>
          <a:endParaRPr lang="en-US"/>
        </a:p>
      </dgm:t>
    </dgm:pt>
    <dgm:pt modelId="{6F30EAA8-67B5-49AA-8436-61758922138B}" type="sibTrans" cxnId="{B17AF831-E03B-4388-82B6-8600F5AC413D}">
      <dgm:prSet/>
      <dgm:spPr/>
      <dgm:t>
        <a:bodyPr/>
        <a:lstStyle/>
        <a:p>
          <a:endParaRPr lang="en-US"/>
        </a:p>
      </dgm:t>
    </dgm:pt>
    <dgm:pt modelId="{4CAFC448-ED53-4D4D-866A-F0753030070E}">
      <dgm:prSet/>
      <dgm:spPr/>
      <dgm:t>
        <a:bodyPr/>
        <a:lstStyle/>
        <a:p>
          <a:r>
            <a:rPr lang="en-US" dirty="0">
              <a:latin typeface="Arial" panose="020B0604020202020204" pitchFamily="34" charset="0"/>
              <a:cs typeface="Arial" panose="020B0604020202020204" pitchFamily="34" charset="0"/>
            </a:rPr>
            <a:t>Economic Security and Housing Stability</a:t>
          </a:r>
        </a:p>
      </dgm:t>
    </dgm:pt>
    <dgm:pt modelId="{92D3245D-1511-462F-9BD1-0AEA1418D561}" type="parTrans" cxnId="{75BA6391-9743-4488-B023-D25879758E56}">
      <dgm:prSet/>
      <dgm:spPr/>
      <dgm:t>
        <a:bodyPr/>
        <a:lstStyle/>
        <a:p>
          <a:endParaRPr lang="en-US"/>
        </a:p>
      </dgm:t>
    </dgm:pt>
    <dgm:pt modelId="{BF048D90-A741-4993-973F-D01BA4AE8F16}" type="sibTrans" cxnId="{75BA6391-9743-4488-B023-D25879758E56}">
      <dgm:prSet/>
      <dgm:spPr/>
      <dgm:t>
        <a:bodyPr/>
        <a:lstStyle/>
        <a:p>
          <a:endParaRPr lang="en-US"/>
        </a:p>
      </dgm:t>
    </dgm:pt>
    <dgm:pt modelId="{3383B05E-8D7B-466D-BD6B-75EFE1525CEF}">
      <dgm:prSet/>
      <dgm:spPr/>
      <dgm:t>
        <a:bodyPr/>
        <a:lstStyle/>
        <a:p>
          <a:r>
            <a:rPr lang="en-US" dirty="0">
              <a:latin typeface="Arial" panose="020B0604020202020204" pitchFamily="34" charset="0"/>
              <a:cs typeface="Arial" panose="020B0604020202020204" pitchFamily="34" charset="0"/>
            </a:rPr>
            <a:t>Online Safety</a:t>
          </a:r>
        </a:p>
      </dgm:t>
    </dgm:pt>
    <dgm:pt modelId="{F8230DEF-8BBA-42AD-AABB-B67C5F97C11E}" type="parTrans" cxnId="{235D4CF1-420B-49F7-B9AF-A4DDBF2EDB52}">
      <dgm:prSet/>
      <dgm:spPr/>
      <dgm:t>
        <a:bodyPr/>
        <a:lstStyle/>
        <a:p>
          <a:endParaRPr lang="en-US"/>
        </a:p>
      </dgm:t>
    </dgm:pt>
    <dgm:pt modelId="{E12EF6E6-7C6D-4DDC-9A21-64B887D0AC42}" type="sibTrans" cxnId="{235D4CF1-420B-49F7-B9AF-A4DDBF2EDB52}">
      <dgm:prSet/>
      <dgm:spPr/>
      <dgm:t>
        <a:bodyPr/>
        <a:lstStyle/>
        <a:p>
          <a:endParaRPr lang="en-US"/>
        </a:p>
      </dgm:t>
    </dgm:pt>
    <dgm:pt modelId="{90343944-30DA-45F3-8B2C-3455C3CEA192}">
      <dgm:prSet/>
      <dgm:spPr/>
      <dgm:t>
        <a:bodyPr/>
        <a:lstStyle/>
        <a:p>
          <a:r>
            <a:rPr lang="en-US" dirty="0">
              <a:latin typeface="Arial" panose="020B0604020202020204" pitchFamily="34" charset="0"/>
              <a:cs typeface="Arial" panose="020B0604020202020204" pitchFamily="34" charset="0"/>
            </a:rPr>
            <a:t>Legal and Justice Systems</a:t>
          </a:r>
        </a:p>
      </dgm:t>
    </dgm:pt>
    <dgm:pt modelId="{5B047246-1A0E-4403-877C-1E4BEAA7BAD3}" type="parTrans" cxnId="{7A7BB88A-5A67-46A5-B8B4-A78EB4278A25}">
      <dgm:prSet/>
      <dgm:spPr/>
      <dgm:t>
        <a:bodyPr/>
        <a:lstStyle/>
        <a:p>
          <a:endParaRPr lang="en-US"/>
        </a:p>
      </dgm:t>
    </dgm:pt>
    <dgm:pt modelId="{4C94C0A6-CF10-4D3C-9CBE-5D29A0EC76C9}" type="sibTrans" cxnId="{7A7BB88A-5A67-46A5-B8B4-A78EB4278A25}">
      <dgm:prSet/>
      <dgm:spPr/>
      <dgm:t>
        <a:bodyPr/>
        <a:lstStyle/>
        <a:p>
          <a:endParaRPr lang="en-US"/>
        </a:p>
      </dgm:t>
    </dgm:pt>
    <dgm:pt modelId="{569CA533-7A4E-4B45-960A-747011B0027B}">
      <dgm:prSet/>
      <dgm:spPr/>
      <dgm:t>
        <a:bodyPr/>
        <a:lstStyle/>
        <a:p>
          <a:r>
            <a:rPr lang="en-US" dirty="0">
              <a:latin typeface="Arial" panose="020B0604020202020204" pitchFamily="34" charset="0"/>
              <a:cs typeface="Arial" panose="020B0604020202020204" pitchFamily="34" charset="0"/>
            </a:rPr>
            <a:t>Emergency Preparedness and Crisis Response</a:t>
          </a:r>
        </a:p>
      </dgm:t>
    </dgm:pt>
    <dgm:pt modelId="{05B44DDA-8FF4-44E5-B881-68644C7172A3}" type="parTrans" cxnId="{A527B00A-4D9C-4420-8A10-22BA33E635BF}">
      <dgm:prSet/>
      <dgm:spPr/>
      <dgm:t>
        <a:bodyPr/>
        <a:lstStyle/>
        <a:p>
          <a:endParaRPr lang="en-US"/>
        </a:p>
      </dgm:t>
    </dgm:pt>
    <dgm:pt modelId="{7FC0D463-3B18-49D7-A266-17CB47ADE32D}" type="sibTrans" cxnId="{A527B00A-4D9C-4420-8A10-22BA33E635BF}">
      <dgm:prSet/>
      <dgm:spPr/>
      <dgm:t>
        <a:bodyPr/>
        <a:lstStyle/>
        <a:p>
          <a:endParaRPr lang="en-US"/>
        </a:p>
      </dgm:t>
    </dgm:pt>
    <dgm:pt modelId="{6B9FBDC0-3D84-461F-8DF9-74A02A4ECA8D}">
      <dgm:prSet/>
      <dgm:spPr/>
      <dgm:t>
        <a:bodyPr/>
        <a:lstStyle/>
        <a:p>
          <a:r>
            <a:rPr lang="en-US" dirty="0">
              <a:latin typeface="Arial "/>
            </a:rPr>
            <a:t>Research and Data</a:t>
          </a:r>
        </a:p>
      </dgm:t>
    </dgm:pt>
    <dgm:pt modelId="{B597D163-F59B-4DFA-9B12-133AA411C210}" type="parTrans" cxnId="{B63C76BC-FA29-4C20-9228-A900C32EAE6B}">
      <dgm:prSet/>
      <dgm:spPr/>
      <dgm:t>
        <a:bodyPr/>
        <a:lstStyle/>
        <a:p>
          <a:endParaRPr lang="en-US"/>
        </a:p>
      </dgm:t>
    </dgm:pt>
    <dgm:pt modelId="{97B3DD75-EDED-430F-955A-D30380E241ED}" type="sibTrans" cxnId="{B63C76BC-FA29-4C20-9228-A900C32EAE6B}">
      <dgm:prSet/>
      <dgm:spPr/>
      <dgm:t>
        <a:bodyPr/>
        <a:lstStyle/>
        <a:p>
          <a:endParaRPr lang="en-US"/>
        </a:p>
      </dgm:t>
    </dgm:pt>
    <dgm:pt modelId="{236D7E85-2D0C-4668-BC4A-C17945392CBF}" type="pres">
      <dgm:prSet presAssocID="{9C221965-7FAF-413A-B740-18FBF87F5351}" presName="diagram" presStyleCnt="0">
        <dgm:presLayoutVars>
          <dgm:dir/>
          <dgm:resizeHandles val="exact"/>
        </dgm:presLayoutVars>
      </dgm:prSet>
      <dgm:spPr/>
    </dgm:pt>
    <dgm:pt modelId="{C3A51A43-FA23-41D9-8A30-FC4378E19B5A}" type="pres">
      <dgm:prSet presAssocID="{D408102C-3973-404D-9CB9-0C92959E7B2F}" presName="node" presStyleLbl="node1" presStyleIdx="0" presStyleCnt="7">
        <dgm:presLayoutVars>
          <dgm:bulletEnabled val="1"/>
        </dgm:presLayoutVars>
      </dgm:prSet>
      <dgm:spPr/>
    </dgm:pt>
    <dgm:pt modelId="{A1253B64-82CD-49FD-9EC0-5042826A867F}" type="pres">
      <dgm:prSet presAssocID="{CD18E753-A320-454C-9D40-A20A66CA6976}" presName="sibTrans" presStyleCnt="0"/>
      <dgm:spPr/>
    </dgm:pt>
    <dgm:pt modelId="{2331E73A-F018-4BC0-909A-61892D26D5E0}" type="pres">
      <dgm:prSet presAssocID="{6BBB6A4F-1BA5-4122-89A4-8EC2391CAA05}" presName="node" presStyleLbl="node1" presStyleIdx="1" presStyleCnt="7">
        <dgm:presLayoutVars>
          <dgm:bulletEnabled val="1"/>
        </dgm:presLayoutVars>
      </dgm:prSet>
      <dgm:spPr/>
    </dgm:pt>
    <dgm:pt modelId="{65B3AF8A-D4E3-4033-8CC8-7D58AA884543}" type="pres">
      <dgm:prSet presAssocID="{6F30EAA8-67B5-49AA-8436-61758922138B}" presName="sibTrans" presStyleCnt="0"/>
      <dgm:spPr/>
    </dgm:pt>
    <dgm:pt modelId="{6CD14DDF-5994-4C3D-8927-55E68E49F11B}" type="pres">
      <dgm:prSet presAssocID="{4CAFC448-ED53-4D4D-866A-F0753030070E}" presName="node" presStyleLbl="node1" presStyleIdx="2" presStyleCnt="7">
        <dgm:presLayoutVars>
          <dgm:bulletEnabled val="1"/>
        </dgm:presLayoutVars>
      </dgm:prSet>
      <dgm:spPr/>
    </dgm:pt>
    <dgm:pt modelId="{D7B48A65-9561-4147-B76E-6B19D87BB5B6}" type="pres">
      <dgm:prSet presAssocID="{BF048D90-A741-4993-973F-D01BA4AE8F16}" presName="sibTrans" presStyleCnt="0"/>
      <dgm:spPr/>
    </dgm:pt>
    <dgm:pt modelId="{B8EBD8C8-27CC-441C-8C0B-6C08BF951BFA}" type="pres">
      <dgm:prSet presAssocID="{3383B05E-8D7B-466D-BD6B-75EFE1525CEF}" presName="node" presStyleLbl="node1" presStyleIdx="3" presStyleCnt="7">
        <dgm:presLayoutVars>
          <dgm:bulletEnabled val="1"/>
        </dgm:presLayoutVars>
      </dgm:prSet>
      <dgm:spPr/>
    </dgm:pt>
    <dgm:pt modelId="{16297C55-F6D1-4079-A245-02409435CB33}" type="pres">
      <dgm:prSet presAssocID="{E12EF6E6-7C6D-4DDC-9A21-64B887D0AC42}" presName="sibTrans" presStyleCnt="0"/>
      <dgm:spPr/>
    </dgm:pt>
    <dgm:pt modelId="{1C8E7EC2-D6A2-4879-8AF4-C711097B4065}" type="pres">
      <dgm:prSet presAssocID="{90343944-30DA-45F3-8B2C-3455C3CEA192}" presName="node" presStyleLbl="node1" presStyleIdx="4" presStyleCnt="7">
        <dgm:presLayoutVars>
          <dgm:bulletEnabled val="1"/>
        </dgm:presLayoutVars>
      </dgm:prSet>
      <dgm:spPr/>
    </dgm:pt>
    <dgm:pt modelId="{8130FCCC-0C79-4A21-9FF2-874FCC4481B0}" type="pres">
      <dgm:prSet presAssocID="{4C94C0A6-CF10-4D3C-9CBE-5D29A0EC76C9}" presName="sibTrans" presStyleCnt="0"/>
      <dgm:spPr/>
    </dgm:pt>
    <dgm:pt modelId="{0F334BE1-F9A8-44C1-90BB-64AA1CF83A32}" type="pres">
      <dgm:prSet presAssocID="{569CA533-7A4E-4B45-960A-747011B0027B}" presName="node" presStyleLbl="node1" presStyleIdx="5" presStyleCnt="7">
        <dgm:presLayoutVars>
          <dgm:bulletEnabled val="1"/>
        </dgm:presLayoutVars>
      </dgm:prSet>
      <dgm:spPr/>
    </dgm:pt>
    <dgm:pt modelId="{582D505A-1698-4B1F-9AA3-2102B0B10BE0}" type="pres">
      <dgm:prSet presAssocID="{7FC0D463-3B18-49D7-A266-17CB47ADE32D}" presName="sibTrans" presStyleCnt="0"/>
      <dgm:spPr/>
    </dgm:pt>
    <dgm:pt modelId="{01EE9B82-249A-4961-8038-0C55DD427C1C}" type="pres">
      <dgm:prSet presAssocID="{6B9FBDC0-3D84-461F-8DF9-74A02A4ECA8D}" presName="node" presStyleLbl="node1" presStyleIdx="6" presStyleCnt="7">
        <dgm:presLayoutVars>
          <dgm:bulletEnabled val="1"/>
        </dgm:presLayoutVars>
      </dgm:prSet>
      <dgm:spPr/>
    </dgm:pt>
  </dgm:ptLst>
  <dgm:cxnLst>
    <dgm:cxn modelId="{C6BBCA02-F656-4C36-8312-03E87558EC0F}" type="presOf" srcId="{D408102C-3973-404D-9CB9-0C92959E7B2F}" destId="{C3A51A43-FA23-41D9-8A30-FC4378E19B5A}" srcOrd="0" destOrd="0" presId="urn:microsoft.com/office/officeart/2005/8/layout/default"/>
    <dgm:cxn modelId="{A527B00A-4D9C-4420-8A10-22BA33E635BF}" srcId="{9C221965-7FAF-413A-B740-18FBF87F5351}" destId="{569CA533-7A4E-4B45-960A-747011B0027B}" srcOrd="5" destOrd="0" parTransId="{05B44DDA-8FF4-44E5-B881-68644C7172A3}" sibTransId="{7FC0D463-3B18-49D7-A266-17CB47ADE32D}"/>
    <dgm:cxn modelId="{937D2419-3BBF-438A-AFF4-8F2D7904B79B}" type="presOf" srcId="{569CA533-7A4E-4B45-960A-747011B0027B}" destId="{0F334BE1-F9A8-44C1-90BB-64AA1CF83A32}" srcOrd="0" destOrd="0" presId="urn:microsoft.com/office/officeart/2005/8/layout/default"/>
    <dgm:cxn modelId="{4A0EAD19-0215-4C26-BBDE-70E0B620D89E}" type="presOf" srcId="{6B9FBDC0-3D84-461F-8DF9-74A02A4ECA8D}" destId="{01EE9B82-249A-4961-8038-0C55DD427C1C}" srcOrd="0" destOrd="0" presId="urn:microsoft.com/office/officeart/2005/8/layout/default"/>
    <dgm:cxn modelId="{B17AF831-E03B-4388-82B6-8600F5AC413D}" srcId="{9C221965-7FAF-413A-B740-18FBF87F5351}" destId="{6BBB6A4F-1BA5-4122-89A4-8EC2391CAA05}" srcOrd="1" destOrd="0" parTransId="{2E5DDA36-5E7B-475E-8FE1-98BCB58D3EC9}" sibTransId="{6F30EAA8-67B5-49AA-8436-61758922138B}"/>
    <dgm:cxn modelId="{2156096C-EC71-4CCA-A705-EC0ED41C17C1}" type="presOf" srcId="{4CAFC448-ED53-4D4D-866A-F0753030070E}" destId="{6CD14DDF-5994-4C3D-8927-55E68E49F11B}" srcOrd="0" destOrd="0" presId="urn:microsoft.com/office/officeart/2005/8/layout/default"/>
    <dgm:cxn modelId="{EF98AD83-91F2-47B1-9B4E-3E017BC505BE}" type="presOf" srcId="{9C221965-7FAF-413A-B740-18FBF87F5351}" destId="{236D7E85-2D0C-4668-BC4A-C17945392CBF}" srcOrd="0" destOrd="0" presId="urn:microsoft.com/office/officeart/2005/8/layout/default"/>
    <dgm:cxn modelId="{7A7BB88A-5A67-46A5-B8B4-A78EB4278A25}" srcId="{9C221965-7FAF-413A-B740-18FBF87F5351}" destId="{90343944-30DA-45F3-8B2C-3455C3CEA192}" srcOrd="4" destOrd="0" parTransId="{5B047246-1A0E-4403-877C-1E4BEAA7BAD3}" sibTransId="{4C94C0A6-CF10-4D3C-9CBE-5D29A0EC76C9}"/>
    <dgm:cxn modelId="{75BA6391-9743-4488-B023-D25879758E56}" srcId="{9C221965-7FAF-413A-B740-18FBF87F5351}" destId="{4CAFC448-ED53-4D4D-866A-F0753030070E}" srcOrd="2" destOrd="0" parTransId="{92D3245D-1511-462F-9BD1-0AEA1418D561}" sibTransId="{BF048D90-A741-4993-973F-D01BA4AE8F16}"/>
    <dgm:cxn modelId="{F7D698A2-A6E5-471F-ACF2-FF8CD783A7AC}" type="presOf" srcId="{6BBB6A4F-1BA5-4122-89A4-8EC2391CAA05}" destId="{2331E73A-F018-4BC0-909A-61892D26D5E0}" srcOrd="0" destOrd="0" presId="urn:microsoft.com/office/officeart/2005/8/layout/default"/>
    <dgm:cxn modelId="{244FD1A5-1163-4B11-9CED-4CB39DFAB12E}" srcId="{9C221965-7FAF-413A-B740-18FBF87F5351}" destId="{D408102C-3973-404D-9CB9-0C92959E7B2F}" srcOrd="0" destOrd="0" parTransId="{0965B031-BDD8-4D91-A0AD-F487308FF446}" sibTransId="{CD18E753-A320-454C-9D40-A20A66CA6976}"/>
    <dgm:cxn modelId="{B63C76BC-FA29-4C20-9228-A900C32EAE6B}" srcId="{9C221965-7FAF-413A-B740-18FBF87F5351}" destId="{6B9FBDC0-3D84-461F-8DF9-74A02A4ECA8D}" srcOrd="6" destOrd="0" parTransId="{B597D163-F59B-4DFA-9B12-133AA411C210}" sibTransId="{97B3DD75-EDED-430F-955A-D30380E241ED}"/>
    <dgm:cxn modelId="{7C5EF2D6-8304-42F9-93A2-84975E78AB8D}" type="presOf" srcId="{90343944-30DA-45F3-8B2C-3455C3CEA192}" destId="{1C8E7EC2-D6A2-4879-8AF4-C711097B4065}" srcOrd="0" destOrd="0" presId="urn:microsoft.com/office/officeart/2005/8/layout/default"/>
    <dgm:cxn modelId="{235D4CF1-420B-49F7-B9AF-A4DDBF2EDB52}" srcId="{9C221965-7FAF-413A-B740-18FBF87F5351}" destId="{3383B05E-8D7B-466D-BD6B-75EFE1525CEF}" srcOrd="3" destOrd="0" parTransId="{F8230DEF-8BBA-42AD-AABB-B67C5F97C11E}" sibTransId="{E12EF6E6-7C6D-4DDC-9A21-64B887D0AC42}"/>
    <dgm:cxn modelId="{155E5CFB-7978-45E7-BBDA-3762083D50B0}" type="presOf" srcId="{3383B05E-8D7B-466D-BD6B-75EFE1525CEF}" destId="{B8EBD8C8-27CC-441C-8C0B-6C08BF951BFA}" srcOrd="0" destOrd="0" presId="urn:microsoft.com/office/officeart/2005/8/layout/default"/>
    <dgm:cxn modelId="{2E4DC7BA-ADBF-41EC-9B6D-8EE89CA14DC4}" type="presParOf" srcId="{236D7E85-2D0C-4668-BC4A-C17945392CBF}" destId="{C3A51A43-FA23-41D9-8A30-FC4378E19B5A}" srcOrd="0" destOrd="0" presId="urn:microsoft.com/office/officeart/2005/8/layout/default"/>
    <dgm:cxn modelId="{C51357F9-0108-4C10-94AD-74A35DA4A14D}" type="presParOf" srcId="{236D7E85-2D0C-4668-BC4A-C17945392CBF}" destId="{A1253B64-82CD-49FD-9EC0-5042826A867F}" srcOrd="1" destOrd="0" presId="urn:microsoft.com/office/officeart/2005/8/layout/default"/>
    <dgm:cxn modelId="{3BC7E15B-298B-45BE-8B7B-819A8675B9EF}" type="presParOf" srcId="{236D7E85-2D0C-4668-BC4A-C17945392CBF}" destId="{2331E73A-F018-4BC0-909A-61892D26D5E0}" srcOrd="2" destOrd="0" presId="urn:microsoft.com/office/officeart/2005/8/layout/default"/>
    <dgm:cxn modelId="{C0D7F2BA-06D0-4307-8DA5-4868C29C74A0}" type="presParOf" srcId="{236D7E85-2D0C-4668-BC4A-C17945392CBF}" destId="{65B3AF8A-D4E3-4033-8CC8-7D58AA884543}" srcOrd="3" destOrd="0" presId="urn:microsoft.com/office/officeart/2005/8/layout/default"/>
    <dgm:cxn modelId="{998082E7-A026-4D49-8320-66F516680F11}" type="presParOf" srcId="{236D7E85-2D0C-4668-BC4A-C17945392CBF}" destId="{6CD14DDF-5994-4C3D-8927-55E68E49F11B}" srcOrd="4" destOrd="0" presId="urn:microsoft.com/office/officeart/2005/8/layout/default"/>
    <dgm:cxn modelId="{D200096F-6E37-4376-A175-566E86B651CF}" type="presParOf" srcId="{236D7E85-2D0C-4668-BC4A-C17945392CBF}" destId="{D7B48A65-9561-4147-B76E-6B19D87BB5B6}" srcOrd="5" destOrd="0" presId="urn:microsoft.com/office/officeart/2005/8/layout/default"/>
    <dgm:cxn modelId="{B891FCF5-5DD2-4ACB-9ADD-00CBF261D479}" type="presParOf" srcId="{236D7E85-2D0C-4668-BC4A-C17945392CBF}" destId="{B8EBD8C8-27CC-441C-8C0B-6C08BF951BFA}" srcOrd="6" destOrd="0" presId="urn:microsoft.com/office/officeart/2005/8/layout/default"/>
    <dgm:cxn modelId="{8402A5FF-F95A-4D4D-B0C1-FB003AF08A34}" type="presParOf" srcId="{236D7E85-2D0C-4668-BC4A-C17945392CBF}" destId="{16297C55-F6D1-4079-A245-02409435CB33}" srcOrd="7" destOrd="0" presId="urn:microsoft.com/office/officeart/2005/8/layout/default"/>
    <dgm:cxn modelId="{C95F73B7-B18A-47DD-94F6-E29AA7DD0286}" type="presParOf" srcId="{236D7E85-2D0C-4668-BC4A-C17945392CBF}" destId="{1C8E7EC2-D6A2-4879-8AF4-C711097B4065}" srcOrd="8" destOrd="0" presId="urn:microsoft.com/office/officeart/2005/8/layout/default"/>
    <dgm:cxn modelId="{F7CED896-7C12-4601-92D0-E57C0F104D33}" type="presParOf" srcId="{236D7E85-2D0C-4668-BC4A-C17945392CBF}" destId="{8130FCCC-0C79-4A21-9FF2-874FCC4481B0}" srcOrd="9" destOrd="0" presId="urn:microsoft.com/office/officeart/2005/8/layout/default"/>
    <dgm:cxn modelId="{B07618D8-13FD-46F5-A99C-427B771DD68B}" type="presParOf" srcId="{236D7E85-2D0C-4668-BC4A-C17945392CBF}" destId="{0F334BE1-F9A8-44C1-90BB-64AA1CF83A32}" srcOrd="10" destOrd="0" presId="urn:microsoft.com/office/officeart/2005/8/layout/default"/>
    <dgm:cxn modelId="{370D96E2-9EB0-4A49-8E2F-AB97A4551F14}" type="presParOf" srcId="{236D7E85-2D0C-4668-BC4A-C17945392CBF}" destId="{582D505A-1698-4B1F-9AA3-2102B0B10BE0}" srcOrd="11" destOrd="0" presId="urn:microsoft.com/office/officeart/2005/8/layout/default"/>
    <dgm:cxn modelId="{7A21E6BF-315F-4AFA-993A-A91CEC570CF7}" type="presParOf" srcId="{236D7E85-2D0C-4668-BC4A-C17945392CBF}" destId="{01EE9B82-249A-4961-8038-0C55DD427C1C}"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32324-528C-49B3-AF01-951BC8BA0B79}">
      <dsp:nvSpPr>
        <dsp:cNvPr id="0" name=""/>
        <dsp:cNvSpPr/>
      </dsp:nvSpPr>
      <dsp:spPr>
        <a:xfrm>
          <a:off x="1190" y="889563"/>
          <a:ext cx="2539007" cy="1523404"/>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Arial "/>
            </a:rPr>
            <a:t>What is WRONG </a:t>
          </a:r>
          <a:br>
            <a:rPr lang="en-US" sz="3000" b="1" kern="1200" dirty="0">
              <a:latin typeface="Arial "/>
            </a:rPr>
          </a:br>
          <a:r>
            <a:rPr lang="en-US" sz="3000" b="1" kern="1200" dirty="0">
              <a:latin typeface="Arial "/>
            </a:rPr>
            <a:t>with you?</a:t>
          </a:r>
        </a:p>
      </dsp:txBody>
      <dsp:txXfrm>
        <a:off x="45809" y="934182"/>
        <a:ext cx="2449769" cy="1434166"/>
      </dsp:txXfrm>
    </dsp:sp>
    <dsp:sp modelId="{06DD64DB-EEED-49AF-8DBF-2F5441BE7DC1}">
      <dsp:nvSpPr>
        <dsp:cNvPr id="0" name=""/>
        <dsp:cNvSpPr/>
      </dsp:nvSpPr>
      <dsp:spPr>
        <a:xfrm>
          <a:off x="2794099" y="1336428"/>
          <a:ext cx="538269" cy="629673"/>
        </a:xfrm>
        <a:prstGeom prst="rightArrow">
          <a:avLst>
            <a:gd name="adj1" fmla="val 60000"/>
            <a:gd name="adj2" fmla="val 50000"/>
          </a:avLst>
        </a:prstGeom>
        <a:gradFill rotWithShape="0">
          <a:gsLst>
            <a:gs pos="0">
              <a:schemeClr val="accent6">
                <a:tint val="60000"/>
                <a:hueOff val="0"/>
                <a:satOff val="0"/>
                <a:lumOff val="0"/>
                <a:alphaOff val="0"/>
                <a:shade val="51000"/>
                <a:satMod val="130000"/>
              </a:schemeClr>
            </a:gs>
            <a:gs pos="80000">
              <a:schemeClr val="accent6">
                <a:tint val="60000"/>
                <a:hueOff val="0"/>
                <a:satOff val="0"/>
                <a:lumOff val="0"/>
                <a:alphaOff val="0"/>
                <a:shade val="93000"/>
                <a:satMod val="130000"/>
              </a:schemeClr>
            </a:gs>
            <a:gs pos="100000">
              <a:schemeClr val="accent6">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6">
                  <a:lumMod val="50000"/>
                </a:schemeClr>
              </a:solidFill>
              <a:latin typeface="Arial "/>
            </a:rPr>
            <a:t>to</a:t>
          </a:r>
          <a:endParaRPr lang="en-US" sz="3200" b="1" kern="1200" dirty="0">
            <a:solidFill>
              <a:schemeClr val="accent6">
                <a:lumMod val="50000"/>
              </a:schemeClr>
            </a:solidFill>
            <a:latin typeface="Arial "/>
          </a:endParaRPr>
        </a:p>
      </dsp:txBody>
      <dsp:txXfrm>
        <a:off x="2794099" y="1462363"/>
        <a:ext cx="376788" cy="377803"/>
      </dsp:txXfrm>
    </dsp:sp>
    <dsp:sp modelId="{89CE6C4D-54AA-4148-92A7-738FB345ED1C}">
      <dsp:nvSpPr>
        <dsp:cNvPr id="0" name=""/>
        <dsp:cNvSpPr/>
      </dsp:nvSpPr>
      <dsp:spPr>
        <a:xfrm>
          <a:off x="3555801" y="889563"/>
          <a:ext cx="2539007" cy="1523404"/>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Arial "/>
            </a:rPr>
            <a:t>What HAPPENED </a:t>
          </a:r>
          <a:br>
            <a:rPr lang="en-US" sz="3000" b="1" kern="1200" dirty="0">
              <a:latin typeface="Arial "/>
            </a:rPr>
          </a:br>
          <a:r>
            <a:rPr lang="en-US" sz="3000" b="1" kern="1200" dirty="0">
              <a:latin typeface="Arial "/>
            </a:rPr>
            <a:t>to you?</a:t>
          </a:r>
        </a:p>
      </dsp:txBody>
      <dsp:txXfrm>
        <a:off x="3600420" y="934182"/>
        <a:ext cx="2449769" cy="1434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02075-7E9A-486F-BE61-7516257C6310}">
      <dsp:nvSpPr>
        <dsp:cNvPr id="0" name=""/>
        <dsp:cNvSpPr/>
      </dsp:nvSpPr>
      <dsp:spPr>
        <a:xfrm>
          <a:off x="0" y="511"/>
          <a:ext cx="54588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4E115F-60FA-4198-AD4C-5A4D117BA329}">
      <dsp:nvSpPr>
        <dsp:cNvPr id="0" name=""/>
        <dsp:cNvSpPr/>
      </dsp:nvSpPr>
      <dsp:spPr>
        <a:xfrm>
          <a:off x="0" y="511"/>
          <a:ext cx="1091767" cy="598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Centering</a:t>
          </a:r>
        </a:p>
      </dsp:txBody>
      <dsp:txXfrm>
        <a:off x="0" y="511"/>
        <a:ext cx="1091767" cy="598785"/>
      </dsp:txXfrm>
    </dsp:sp>
    <dsp:sp modelId="{D9577311-5B8D-4173-8640-40084615A2C9}">
      <dsp:nvSpPr>
        <dsp:cNvPr id="0" name=""/>
        <dsp:cNvSpPr/>
      </dsp:nvSpPr>
      <dsp:spPr>
        <a:xfrm>
          <a:off x="1173650" y="27702"/>
          <a:ext cx="4285187" cy="543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latin typeface="Arial "/>
            </a:rPr>
            <a:t>Centering the voices of survivors</a:t>
          </a:r>
        </a:p>
      </dsp:txBody>
      <dsp:txXfrm>
        <a:off x="1173650" y="27702"/>
        <a:ext cx="4285187" cy="543818"/>
      </dsp:txXfrm>
    </dsp:sp>
    <dsp:sp modelId="{122B8CDE-F85E-48FC-BA8B-B3C36424033B}">
      <dsp:nvSpPr>
        <dsp:cNvPr id="0" name=""/>
        <dsp:cNvSpPr/>
      </dsp:nvSpPr>
      <dsp:spPr>
        <a:xfrm>
          <a:off x="1091767" y="571521"/>
          <a:ext cx="436707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093CDA-E3E8-4115-8473-00FF4737C4DF}">
      <dsp:nvSpPr>
        <dsp:cNvPr id="0" name=""/>
        <dsp:cNvSpPr/>
      </dsp:nvSpPr>
      <dsp:spPr>
        <a:xfrm>
          <a:off x="0" y="599296"/>
          <a:ext cx="545883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BD67FC-F5AA-49C2-9251-F23388CE13B5}">
      <dsp:nvSpPr>
        <dsp:cNvPr id="0" name=""/>
        <dsp:cNvSpPr/>
      </dsp:nvSpPr>
      <dsp:spPr>
        <a:xfrm>
          <a:off x="0" y="599296"/>
          <a:ext cx="1091767" cy="598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Addressing</a:t>
          </a:r>
        </a:p>
      </dsp:txBody>
      <dsp:txXfrm>
        <a:off x="0" y="599296"/>
        <a:ext cx="1091767" cy="598785"/>
      </dsp:txXfrm>
    </dsp:sp>
    <dsp:sp modelId="{646C7CBE-D07D-4B21-B79E-9B1FCB05A4DF}">
      <dsp:nvSpPr>
        <dsp:cNvPr id="0" name=""/>
        <dsp:cNvSpPr/>
      </dsp:nvSpPr>
      <dsp:spPr>
        <a:xfrm>
          <a:off x="1173650" y="626487"/>
          <a:ext cx="4285187" cy="543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Addressing GBV through a public health, public safety, and life course lens</a:t>
          </a:r>
        </a:p>
      </dsp:txBody>
      <dsp:txXfrm>
        <a:off x="1173650" y="626487"/>
        <a:ext cx="4285187" cy="543818"/>
      </dsp:txXfrm>
    </dsp:sp>
    <dsp:sp modelId="{84CEF9ED-BB82-406D-A7FF-0952B7E4EA7B}">
      <dsp:nvSpPr>
        <dsp:cNvPr id="0" name=""/>
        <dsp:cNvSpPr/>
      </dsp:nvSpPr>
      <dsp:spPr>
        <a:xfrm>
          <a:off x="1091767" y="1170306"/>
          <a:ext cx="436707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08995B-D04F-46E7-9C2B-E74EC36A0405}">
      <dsp:nvSpPr>
        <dsp:cNvPr id="0" name=""/>
        <dsp:cNvSpPr/>
      </dsp:nvSpPr>
      <dsp:spPr>
        <a:xfrm>
          <a:off x="0" y="1198082"/>
          <a:ext cx="5458837"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966056-C584-4F86-8524-FE667785D87E}">
      <dsp:nvSpPr>
        <dsp:cNvPr id="0" name=""/>
        <dsp:cNvSpPr/>
      </dsp:nvSpPr>
      <dsp:spPr>
        <a:xfrm>
          <a:off x="0" y="1198082"/>
          <a:ext cx="1091767" cy="598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Recognizing</a:t>
          </a:r>
        </a:p>
      </dsp:txBody>
      <dsp:txXfrm>
        <a:off x="0" y="1198082"/>
        <a:ext cx="1091767" cy="598785"/>
      </dsp:txXfrm>
    </dsp:sp>
    <dsp:sp modelId="{E7617207-099B-4ACB-991D-C3F672D2F996}">
      <dsp:nvSpPr>
        <dsp:cNvPr id="0" name=""/>
        <dsp:cNvSpPr/>
      </dsp:nvSpPr>
      <dsp:spPr>
        <a:xfrm>
          <a:off x="1173650" y="1225273"/>
          <a:ext cx="4285187" cy="543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Recognizing GBV as a form of gender discrimination</a:t>
          </a:r>
        </a:p>
      </dsp:txBody>
      <dsp:txXfrm>
        <a:off x="1173650" y="1225273"/>
        <a:ext cx="4285187" cy="543818"/>
      </dsp:txXfrm>
    </dsp:sp>
    <dsp:sp modelId="{22C6CEC6-9EB7-4F2A-AA3E-0743FBC7E851}">
      <dsp:nvSpPr>
        <dsp:cNvPr id="0" name=""/>
        <dsp:cNvSpPr/>
      </dsp:nvSpPr>
      <dsp:spPr>
        <a:xfrm>
          <a:off x="1091767" y="1769091"/>
          <a:ext cx="436707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F8602-091A-43F9-8F86-6CF1EFA746AD}">
      <dsp:nvSpPr>
        <dsp:cNvPr id="0" name=""/>
        <dsp:cNvSpPr/>
      </dsp:nvSpPr>
      <dsp:spPr>
        <a:xfrm>
          <a:off x="0" y="1796867"/>
          <a:ext cx="5458837"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A966A-A4FB-4296-A1C6-02987CA475A5}">
      <dsp:nvSpPr>
        <dsp:cNvPr id="0" name=""/>
        <dsp:cNvSpPr/>
      </dsp:nvSpPr>
      <dsp:spPr>
        <a:xfrm>
          <a:off x="0" y="1796867"/>
          <a:ext cx="1091767" cy="598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Promoting</a:t>
          </a:r>
        </a:p>
      </dsp:txBody>
      <dsp:txXfrm>
        <a:off x="0" y="1796867"/>
        <a:ext cx="1091767" cy="598785"/>
      </dsp:txXfrm>
    </dsp:sp>
    <dsp:sp modelId="{B5E9F2AA-B472-4BBC-A9E0-2B7F5B95C0DA}">
      <dsp:nvSpPr>
        <dsp:cNvPr id="0" name=""/>
        <dsp:cNvSpPr/>
      </dsp:nvSpPr>
      <dsp:spPr>
        <a:xfrm>
          <a:off x="1173650" y="1824058"/>
          <a:ext cx="4285187" cy="543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Promoting federal leadership and coordination across sectors</a:t>
          </a:r>
        </a:p>
      </dsp:txBody>
      <dsp:txXfrm>
        <a:off x="1173650" y="1824058"/>
        <a:ext cx="4285187" cy="543818"/>
      </dsp:txXfrm>
    </dsp:sp>
    <dsp:sp modelId="{8BA43759-10E3-497C-BDFD-C2F5397B3FC6}">
      <dsp:nvSpPr>
        <dsp:cNvPr id="0" name=""/>
        <dsp:cNvSpPr/>
      </dsp:nvSpPr>
      <dsp:spPr>
        <a:xfrm>
          <a:off x="1091767" y="2367876"/>
          <a:ext cx="436707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C5E687-D4CB-4066-8491-1133214D41D2}">
      <dsp:nvSpPr>
        <dsp:cNvPr id="0" name=""/>
        <dsp:cNvSpPr/>
      </dsp:nvSpPr>
      <dsp:spPr>
        <a:xfrm>
          <a:off x="0" y="2395652"/>
          <a:ext cx="5458837"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67453D-6FC8-4D67-8360-7513EB5D8E7A}">
      <dsp:nvSpPr>
        <dsp:cNvPr id="0" name=""/>
        <dsp:cNvSpPr/>
      </dsp:nvSpPr>
      <dsp:spPr>
        <a:xfrm>
          <a:off x="0" y="2395652"/>
          <a:ext cx="1091767" cy="598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Adopting</a:t>
          </a:r>
        </a:p>
      </dsp:txBody>
      <dsp:txXfrm>
        <a:off x="0" y="2395652"/>
        <a:ext cx="1091767" cy="598785"/>
      </dsp:txXfrm>
    </dsp:sp>
    <dsp:sp modelId="{0CA2DAAF-69F6-4098-963E-07E40B8DCCEE}">
      <dsp:nvSpPr>
        <dsp:cNvPr id="0" name=""/>
        <dsp:cNvSpPr/>
      </dsp:nvSpPr>
      <dsp:spPr>
        <a:xfrm>
          <a:off x="1173650" y="2422843"/>
          <a:ext cx="4285187" cy="543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Adopting an intersectional approach</a:t>
          </a:r>
        </a:p>
      </dsp:txBody>
      <dsp:txXfrm>
        <a:off x="1173650" y="2422843"/>
        <a:ext cx="4285187" cy="543818"/>
      </dsp:txXfrm>
    </dsp:sp>
    <dsp:sp modelId="{20E6DC7B-B8F6-4A54-A5FE-056B9CBDE393}">
      <dsp:nvSpPr>
        <dsp:cNvPr id="0" name=""/>
        <dsp:cNvSpPr/>
      </dsp:nvSpPr>
      <dsp:spPr>
        <a:xfrm>
          <a:off x="1091767" y="2966662"/>
          <a:ext cx="436707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9AF8D6-D746-4679-87C4-07C14FB70ADB}">
      <dsp:nvSpPr>
        <dsp:cNvPr id="0" name=""/>
        <dsp:cNvSpPr/>
      </dsp:nvSpPr>
      <dsp:spPr>
        <a:xfrm>
          <a:off x="0" y="2994437"/>
          <a:ext cx="545883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D958CF-C0B7-4417-B70D-4BC9ECB161DB}">
      <dsp:nvSpPr>
        <dsp:cNvPr id="0" name=""/>
        <dsp:cNvSpPr/>
      </dsp:nvSpPr>
      <dsp:spPr>
        <a:xfrm>
          <a:off x="0" y="2994437"/>
          <a:ext cx="1091767" cy="598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Arial "/>
            </a:rPr>
            <a:t>Grounding</a:t>
          </a:r>
        </a:p>
      </dsp:txBody>
      <dsp:txXfrm>
        <a:off x="0" y="2994437"/>
        <a:ext cx="1091767" cy="598785"/>
      </dsp:txXfrm>
    </dsp:sp>
    <dsp:sp modelId="{F1FD90E1-872C-4B03-8EAC-5BF670170459}">
      <dsp:nvSpPr>
        <dsp:cNvPr id="0" name=""/>
        <dsp:cNvSpPr/>
      </dsp:nvSpPr>
      <dsp:spPr>
        <a:xfrm>
          <a:off x="1173650" y="3021628"/>
          <a:ext cx="4285187" cy="543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Grounding policies and programs in evidence and research</a:t>
          </a:r>
        </a:p>
      </dsp:txBody>
      <dsp:txXfrm>
        <a:off x="1173650" y="3021628"/>
        <a:ext cx="4285187" cy="543818"/>
      </dsp:txXfrm>
    </dsp:sp>
    <dsp:sp modelId="{4BB392B3-5C3F-4E32-B112-14EE9350AC63}">
      <dsp:nvSpPr>
        <dsp:cNvPr id="0" name=""/>
        <dsp:cNvSpPr/>
      </dsp:nvSpPr>
      <dsp:spPr>
        <a:xfrm>
          <a:off x="1091767" y="3565447"/>
          <a:ext cx="436707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EC0611-7387-4A59-AED7-2CF705C7EF45}">
      <dsp:nvSpPr>
        <dsp:cNvPr id="0" name=""/>
        <dsp:cNvSpPr/>
      </dsp:nvSpPr>
      <dsp:spPr>
        <a:xfrm>
          <a:off x="0" y="3593223"/>
          <a:ext cx="545883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462732-A883-4751-970E-96FDB2267F5F}">
      <dsp:nvSpPr>
        <dsp:cNvPr id="0" name=""/>
        <dsp:cNvSpPr/>
      </dsp:nvSpPr>
      <dsp:spPr>
        <a:xfrm>
          <a:off x="0" y="3593223"/>
          <a:ext cx="1091767" cy="598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Embracing</a:t>
          </a:r>
        </a:p>
      </dsp:txBody>
      <dsp:txXfrm>
        <a:off x="0" y="3593223"/>
        <a:ext cx="1091767" cy="598785"/>
      </dsp:txXfrm>
    </dsp:sp>
    <dsp:sp modelId="{8472A46F-847F-4BCE-A34D-39F88C871AB1}">
      <dsp:nvSpPr>
        <dsp:cNvPr id="0" name=""/>
        <dsp:cNvSpPr/>
      </dsp:nvSpPr>
      <dsp:spPr>
        <a:xfrm>
          <a:off x="1173650" y="3620413"/>
          <a:ext cx="4285187" cy="543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Embracing a rights-based approach</a:t>
          </a:r>
        </a:p>
      </dsp:txBody>
      <dsp:txXfrm>
        <a:off x="1173650" y="3620413"/>
        <a:ext cx="4285187" cy="543818"/>
      </dsp:txXfrm>
    </dsp:sp>
    <dsp:sp modelId="{6CFB5F71-547A-4E34-91C8-7869D503402C}">
      <dsp:nvSpPr>
        <dsp:cNvPr id="0" name=""/>
        <dsp:cNvSpPr/>
      </dsp:nvSpPr>
      <dsp:spPr>
        <a:xfrm>
          <a:off x="1091767" y="4164232"/>
          <a:ext cx="436707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51A43-FA23-41D9-8A30-FC4378E19B5A}">
      <dsp:nvSpPr>
        <dsp:cNvPr id="0" name=""/>
        <dsp:cNvSpPr/>
      </dsp:nvSpPr>
      <dsp:spPr>
        <a:xfrm>
          <a:off x="3080" y="385801"/>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
            </a:rPr>
            <a:t>Prevention</a:t>
          </a:r>
        </a:p>
      </dsp:txBody>
      <dsp:txXfrm>
        <a:off x="3080" y="385801"/>
        <a:ext cx="2444055" cy="1466433"/>
      </dsp:txXfrm>
    </dsp:sp>
    <dsp:sp modelId="{2331E73A-F018-4BC0-909A-61892D26D5E0}">
      <dsp:nvSpPr>
        <dsp:cNvPr id="0" name=""/>
        <dsp:cNvSpPr/>
      </dsp:nvSpPr>
      <dsp:spPr>
        <a:xfrm>
          <a:off x="2691541" y="385801"/>
          <a:ext cx="2444055" cy="1466433"/>
        </a:xfrm>
        <a:prstGeom prst="rect">
          <a:avLst/>
        </a:prstGeom>
        <a:solidFill>
          <a:schemeClr val="accent5">
            <a:hueOff val="-1200000"/>
            <a:satOff val="0"/>
            <a:lumOff val="16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Support, Healing, Safety, Wellbeing</a:t>
          </a:r>
        </a:p>
      </dsp:txBody>
      <dsp:txXfrm>
        <a:off x="2691541" y="385801"/>
        <a:ext cx="2444055" cy="1466433"/>
      </dsp:txXfrm>
    </dsp:sp>
    <dsp:sp modelId="{6CD14DDF-5994-4C3D-8927-55E68E49F11B}">
      <dsp:nvSpPr>
        <dsp:cNvPr id="0" name=""/>
        <dsp:cNvSpPr/>
      </dsp:nvSpPr>
      <dsp:spPr>
        <a:xfrm>
          <a:off x="5380002" y="385801"/>
          <a:ext cx="2444055" cy="1466433"/>
        </a:xfrm>
        <a:prstGeom prst="rect">
          <a:avLst/>
        </a:prstGeom>
        <a:solidFill>
          <a:schemeClr val="accent5">
            <a:hueOff val="-2400000"/>
            <a:satOff val="0"/>
            <a:lumOff val="33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Economic Security and Housing Stability</a:t>
          </a:r>
        </a:p>
      </dsp:txBody>
      <dsp:txXfrm>
        <a:off x="5380002" y="385801"/>
        <a:ext cx="2444055" cy="1466433"/>
      </dsp:txXfrm>
    </dsp:sp>
    <dsp:sp modelId="{B8EBD8C8-27CC-441C-8C0B-6C08BF951BFA}">
      <dsp:nvSpPr>
        <dsp:cNvPr id="0" name=""/>
        <dsp:cNvSpPr/>
      </dsp:nvSpPr>
      <dsp:spPr>
        <a:xfrm>
          <a:off x="8068463" y="385801"/>
          <a:ext cx="2444055" cy="1466433"/>
        </a:xfrm>
        <a:prstGeom prst="rect">
          <a:avLst/>
        </a:prstGeom>
        <a:solidFill>
          <a:schemeClr val="accent5">
            <a:hueOff val="-3600000"/>
            <a:satOff val="0"/>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Online Safety</a:t>
          </a:r>
        </a:p>
      </dsp:txBody>
      <dsp:txXfrm>
        <a:off x="8068463" y="385801"/>
        <a:ext cx="2444055" cy="1466433"/>
      </dsp:txXfrm>
    </dsp:sp>
    <dsp:sp modelId="{1C8E7EC2-D6A2-4879-8AF4-C711097B4065}">
      <dsp:nvSpPr>
        <dsp:cNvPr id="0" name=""/>
        <dsp:cNvSpPr/>
      </dsp:nvSpPr>
      <dsp:spPr>
        <a:xfrm>
          <a:off x="1347311" y="2096640"/>
          <a:ext cx="2444055" cy="1466433"/>
        </a:xfrm>
        <a:prstGeom prst="rect">
          <a:avLst/>
        </a:prstGeom>
        <a:solidFill>
          <a:schemeClr val="accent5">
            <a:hueOff val="-4800000"/>
            <a:satOff val="0"/>
            <a:lumOff val="67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Legal and Justice Systems</a:t>
          </a:r>
        </a:p>
      </dsp:txBody>
      <dsp:txXfrm>
        <a:off x="1347311" y="2096640"/>
        <a:ext cx="2444055" cy="1466433"/>
      </dsp:txXfrm>
    </dsp:sp>
    <dsp:sp modelId="{0F334BE1-F9A8-44C1-90BB-64AA1CF83A32}">
      <dsp:nvSpPr>
        <dsp:cNvPr id="0" name=""/>
        <dsp:cNvSpPr/>
      </dsp:nvSpPr>
      <dsp:spPr>
        <a:xfrm>
          <a:off x="4035772" y="2096640"/>
          <a:ext cx="2444055" cy="1466433"/>
        </a:xfrm>
        <a:prstGeom prst="rect">
          <a:avLst/>
        </a:prstGeom>
        <a:solidFill>
          <a:schemeClr val="accent5">
            <a:hueOff val="-6000000"/>
            <a:satOff val="0"/>
            <a:lumOff val="84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Emergency Preparedness and Crisis Response</a:t>
          </a:r>
        </a:p>
      </dsp:txBody>
      <dsp:txXfrm>
        <a:off x="4035772" y="2096640"/>
        <a:ext cx="2444055" cy="1466433"/>
      </dsp:txXfrm>
    </dsp:sp>
    <dsp:sp modelId="{01EE9B82-249A-4961-8038-0C55DD427C1C}">
      <dsp:nvSpPr>
        <dsp:cNvPr id="0" name=""/>
        <dsp:cNvSpPr/>
      </dsp:nvSpPr>
      <dsp:spPr>
        <a:xfrm>
          <a:off x="6724233" y="2096640"/>
          <a:ext cx="2444055" cy="1466433"/>
        </a:xfrm>
        <a:prstGeom prst="rect">
          <a:avLst/>
        </a:prstGeom>
        <a:solidFill>
          <a:schemeClr val="accent5">
            <a:hueOff val="-7200000"/>
            <a:satOff val="0"/>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
            </a:rPr>
            <a:t>Research and Data</a:t>
          </a:r>
        </a:p>
      </dsp:txBody>
      <dsp:txXfrm>
        <a:off x="6724233" y="2096640"/>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A17AF5-DC3F-4F00-AF97-96C76CBF7A79}"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A8E27A-9AE1-49F6-98BB-AA083C3B3DE3}" type="slidenum">
              <a:rPr lang="en-US" smtClean="0"/>
              <a:t>‹#›</a:t>
            </a:fld>
            <a:endParaRPr lang="en-US"/>
          </a:p>
        </p:txBody>
      </p:sp>
    </p:spTree>
    <p:extLst>
      <p:ext uri="{BB962C8B-B14F-4D97-AF65-F5344CB8AC3E}">
        <p14:creationId xmlns:p14="http://schemas.microsoft.com/office/powerpoint/2010/main" val="976786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L.Y. will share the Saving Promise story (capture the hearts).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617-6993-4D3D-857C-730668452D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270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L.Y. will share the Saving Promise story (capture the hearts).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617-6993-4D3D-857C-730668452D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393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Bizu will present.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8630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Bizu will present.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0309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Carla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49633a8055_1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g249633a8055_1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3716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80809-F19B-434B-AE75-0D0EE4E3F9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54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7464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80809-F19B-434B-AE75-0D0EE4E3F9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377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49633a8055_1_3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g249633a8055_1_3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title of this slide should say Key Points</a:t>
            </a:r>
          </a:p>
        </p:txBody>
      </p:sp>
    </p:spTree>
    <p:extLst>
      <p:ext uri="{BB962C8B-B14F-4D97-AF65-F5344CB8AC3E}">
        <p14:creationId xmlns:p14="http://schemas.microsoft.com/office/powerpoint/2010/main" val="1222083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400" b="1" dirty="0">
                <a:effectLst/>
                <a:latin typeface="Calibri" panose="020F0502020204030204" pitchFamily="34" charset="0"/>
                <a:ea typeface="Times New Roman" panose="02020603050405020304" pitchFamily="18" charset="0"/>
                <a:cs typeface="Calibri" panose="020F0502020204030204" pitchFamily="34" charset="0"/>
              </a:rPr>
              <a:t>I want to pause here to recognize the intersectionality of trauma that many women experience. Here I’ve listed  some examples.  </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457200" marR="0">
              <a:spcBef>
                <a:spcPts val="0"/>
              </a:spcBef>
              <a:spcAft>
                <a:spcPts val="0"/>
              </a:spcAft>
            </a:pPr>
            <a:r>
              <a:rPr lang="en-US" sz="1400" dirty="0">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400" dirty="0">
                <a:effectLst/>
                <a:latin typeface="Calibri" panose="020F0502020204030204" pitchFamily="34" charset="0"/>
                <a:ea typeface="Times New Roman" panose="02020603050405020304" pitchFamily="18" charset="0"/>
              </a:rPr>
              <a:t>systemic racism, historical trauma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400" dirty="0">
                <a:effectLst/>
                <a:latin typeface="Calibri" panose="020F0502020204030204" pitchFamily="34" charset="0"/>
                <a:ea typeface="Times New Roman" panose="02020603050405020304" pitchFamily="18" charset="0"/>
              </a:rPr>
              <a:t>sexism</a:t>
            </a:r>
            <a:r>
              <a:rPr lang="en-US" sz="1400" i="1" dirty="0">
                <a:solidFill>
                  <a:srgbClr val="333333"/>
                </a:solidFill>
                <a:effectLst/>
                <a:latin typeface="Calibri" panose="020F0502020204030204" pitchFamily="34" charset="0"/>
                <a:ea typeface="Times New Roman" panose="02020603050405020304" pitchFamily="18" charset="0"/>
              </a:rPr>
              <a:t>, gender identity and sexual orientation discrimination,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400" i="1" dirty="0">
                <a:solidFill>
                  <a:srgbClr val="333333"/>
                </a:solidFill>
                <a:effectLst/>
                <a:latin typeface="Calibri" panose="020F0502020204030204" pitchFamily="34" charset="0"/>
                <a:ea typeface="Times New Roman" panose="02020603050405020304" pitchFamily="18" charset="0"/>
              </a:rPr>
              <a:t>poverty, socio economic deprivation</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400" i="1" dirty="0">
                <a:solidFill>
                  <a:srgbClr val="333333"/>
                </a:solidFill>
                <a:effectLst/>
                <a:latin typeface="Calibri" panose="020F0502020204030204" pitchFamily="34" charset="0"/>
                <a:ea typeface="Times New Roman" panose="02020603050405020304" pitchFamily="18" charset="0"/>
              </a:rPr>
              <a:t>war, global pandemics, climate change,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400" b="1" i="1" dirty="0">
                <a:solidFill>
                  <a:srgbClr val="333333"/>
                </a:solidFill>
                <a:effectLst/>
                <a:latin typeface="Calibri" panose="020F0502020204030204" pitchFamily="34" charset="0"/>
                <a:ea typeface="Times New Roman" panose="02020603050405020304" pitchFamily="18" charset="0"/>
              </a:rPr>
              <a:t>These are sources of toxic stress as well and a reminder that many women and girls are experiencing multiple types of adversity every day</a:t>
            </a:r>
            <a:r>
              <a:rPr lang="en-US" sz="1400" i="1" dirty="0">
                <a:solidFill>
                  <a:srgbClr val="333333"/>
                </a:solidFill>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lphaLcPeriod"/>
            </a:pPr>
            <a:r>
              <a:rPr lang="en-US" sz="1400" b="1" i="1" dirty="0">
                <a:solidFill>
                  <a:srgbClr val="333333"/>
                </a:solidFill>
                <a:effectLst/>
                <a:latin typeface="Calibri" panose="020F0502020204030204" pitchFamily="34" charset="0"/>
                <a:ea typeface="Times New Roman" panose="02020603050405020304" pitchFamily="18" charset="0"/>
              </a:rPr>
              <a:t>And  the work we do to reduce the impact of trauma must specifically address these as well</a:t>
            </a:r>
            <a:endParaRPr lang="en-US" sz="1200" dirty="0">
              <a:effectLst/>
              <a:latin typeface="Times New Roman" panose="02020603050405020304" pitchFamily="18" charset="0"/>
              <a:ea typeface="Times New Roman" panose="02020603050405020304" pitchFamily="18" charset="0"/>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80809-F19B-434B-AE75-0D0EE4E3F9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2409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title of this slide should be Policy Matters</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Family Violence Prevention Program January 28, 2011</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15712-0F4B-4983-9485-9318E0C4C3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7426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6" name="Shape 255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557" name="Shape 2557"/>
          <p:cNvSpPr>
            <a:spLocks noGrp="1"/>
          </p:cNvSpPr>
          <p:nvPr>
            <p:ph type="body" sz="quarter" idx="1"/>
          </p:nvPr>
        </p:nvSpPr>
        <p:spPr>
          <a:prstGeom prst="rect">
            <a:avLst/>
          </a:prstGeom>
        </p:spPr>
        <p:txBody>
          <a:bodyPr/>
          <a:lstStyle/>
          <a:p>
            <a:r>
              <a:rPr dirty="0"/>
              <a:t>Kaiser Permanente Northern California’s coordinated approach to DV prevention is a comprehensive model for reducing DV through inquiry, identification, and referral. It was developed and tested in 1998 at the Kaiser Permanente facility in Richmond, California, and is currently being implemented at all KP facilities in the northern California Region. The program was designed to build on existing systems, thereby ensuring easy dissemination to all KP facilities and to provide a model that could be adapted to other health care settings. The program uses an interdisciplinary “systems model” approach.</a:t>
            </a:r>
            <a:r>
              <a:rPr baseline="30000" dirty="0"/>
              <a:t>1,2</a:t>
            </a:r>
          </a:p>
          <a:p>
            <a:r>
              <a:rPr dirty="0"/>
              <a:t>Key features of the program include: </a:t>
            </a:r>
          </a:p>
          <a:p>
            <a:r>
              <a:rPr dirty="0"/>
              <a:t>   1.  on-site services provided by mental health clinicians,</a:t>
            </a:r>
          </a:p>
          <a:p>
            <a:r>
              <a:rPr dirty="0"/>
              <a:t>   2.  simplified inquiry and referral for front-line clinicians,</a:t>
            </a:r>
          </a:p>
          <a:p>
            <a:r>
              <a:rPr dirty="0"/>
              <a:t>   3.  materials designed to create a supportive environment for the provider and members, and</a:t>
            </a:r>
          </a:p>
          <a:p>
            <a:r>
              <a:rPr dirty="0"/>
              <a:t>   4. linkages to community resources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971926" y="8831265"/>
            <a:ext cx="3038476"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3" tIns="46335" rIns="92673" bIns="46335" anchor="b"/>
          <a:lstStyle>
            <a:lvl1pPr defTabSz="949325">
              <a:defRPr sz="3600" b="1">
                <a:solidFill>
                  <a:schemeClr val="tx1"/>
                </a:solidFill>
                <a:latin typeface="Arial" pitchFamily="34" charset="0"/>
              </a:defRPr>
            </a:lvl1pPr>
            <a:lvl2pPr marL="742950" indent="-285750" defTabSz="949325">
              <a:defRPr sz="3600" b="1">
                <a:solidFill>
                  <a:schemeClr val="tx1"/>
                </a:solidFill>
                <a:latin typeface="Arial" pitchFamily="34" charset="0"/>
              </a:defRPr>
            </a:lvl2pPr>
            <a:lvl3pPr marL="1143000" indent="-228600" defTabSz="949325">
              <a:defRPr sz="3600" b="1">
                <a:solidFill>
                  <a:schemeClr val="tx1"/>
                </a:solidFill>
                <a:latin typeface="Arial" pitchFamily="34" charset="0"/>
              </a:defRPr>
            </a:lvl3pPr>
            <a:lvl4pPr marL="1600200" indent="-228600" defTabSz="949325">
              <a:defRPr sz="3600" b="1">
                <a:solidFill>
                  <a:schemeClr val="tx1"/>
                </a:solidFill>
                <a:latin typeface="Arial" pitchFamily="34" charset="0"/>
              </a:defRPr>
            </a:lvl4pPr>
            <a:lvl5pPr marL="2057400" indent="-228600" defTabSz="949325">
              <a:defRPr sz="3600" b="1">
                <a:solidFill>
                  <a:schemeClr val="tx1"/>
                </a:solidFill>
                <a:latin typeface="Arial" pitchFamily="34" charset="0"/>
              </a:defRPr>
            </a:lvl5pPr>
            <a:lvl6pPr marL="2514600" indent="-228600" defTabSz="949325" eaLnBrk="0" fontAlgn="base" hangingPunct="0">
              <a:spcBef>
                <a:spcPct val="0"/>
              </a:spcBef>
              <a:spcAft>
                <a:spcPct val="0"/>
              </a:spcAft>
              <a:defRPr sz="3600" b="1">
                <a:solidFill>
                  <a:schemeClr val="tx1"/>
                </a:solidFill>
                <a:latin typeface="Arial" pitchFamily="34" charset="0"/>
              </a:defRPr>
            </a:lvl6pPr>
            <a:lvl7pPr marL="2971800" indent="-228600" defTabSz="949325" eaLnBrk="0" fontAlgn="base" hangingPunct="0">
              <a:spcBef>
                <a:spcPct val="0"/>
              </a:spcBef>
              <a:spcAft>
                <a:spcPct val="0"/>
              </a:spcAft>
              <a:defRPr sz="3600" b="1">
                <a:solidFill>
                  <a:schemeClr val="tx1"/>
                </a:solidFill>
                <a:latin typeface="Arial" pitchFamily="34" charset="0"/>
              </a:defRPr>
            </a:lvl7pPr>
            <a:lvl8pPr marL="3429000" indent="-228600" defTabSz="949325" eaLnBrk="0" fontAlgn="base" hangingPunct="0">
              <a:spcBef>
                <a:spcPct val="0"/>
              </a:spcBef>
              <a:spcAft>
                <a:spcPct val="0"/>
              </a:spcAft>
              <a:defRPr sz="3600" b="1">
                <a:solidFill>
                  <a:schemeClr val="tx1"/>
                </a:solidFill>
                <a:latin typeface="Arial" pitchFamily="34" charset="0"/>
              </a:defRPr>
            </a:lvl8pPr>
            <a:lvl9pPr marL="3886200" indent="-228600" defTabSz="949325" eaLnBrk="0" fontAlgn="base" hangingPunct="0">
              <a:spcBef>
                <a:spcPct val="0"/>
              </a:spcBef>
              <a:spcAft>
                <a:spcPct val="0"/>
              </a:spcAft>
              <a:defRPr sz="3600" b="1">
                <a:solidFill>
                  <a:schemeClr val="tx1"/>
                </a:solidFill>
                <a:latin typeface="Arial" pitchFamily="34" charset="0"/>
              </a:defRPr>
            </a:lvl9pPr>
          </a:lstStyle>
          <a:p>
            <a:pPr marL="0" marR="0" lvl="0" indent="0" algn="r" defTabSz="949325" rtl="0" eaLnBrk="1" fontAlgn="auto" latinLnBrk="0" hangingPunct="1">
              <a:lnSpc>
                <a:spcPct val="100000"/>
              </a:lnSpc>
              <a:spcBef>
                <a:spcPts val="0"/>
              </a:spcBef>
              <a:spcAft>
                <a:spcPts val="0"/>
              </a:spcAft>
              <a:buClrTx/>
              <a:buSzTx/>
              <a:buFontTx/>
              <a:buNone/>
              <a:tabLst/>
              <a:defRPr/>
            </a:pPr>
            <a:fld id="{C9515280-313D-4A49-BCD0-D85352EE28D9}" type="slidenum">
              <a:rPr kumimoji="0" lang="en-US" sz="1200" b="0" i="0" u="none" strike="noStrike" kern="1200" cap="none" spc="0" normalizeH="0" baseline="0" noProof="0">
                <a:ln>
                  <a:noFill/>
                </a:ln>
                <a:solidFill>
                  <a:prstClr val="black"/>
                </a:solidFill>
                <a:effectLst/>
                <a:uLnTx/>
                <a:uFillTx/>
                <a:latin typeface="Times" pitchFamily="18" charset="0"/>
                <a:ea typeface="+mn-ea"/>
                <a:cs typeface="+mn-cs"/>
              </a:rPr>
              <a:pPr marL="0" marR="0" lvl="0" indent="0" algn="r" defTabSz="949325"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pitchFamily="18" charset="0"/>
              <a:ea typeface="+mn-ea"/>
              <a:cs typeface="+mn-cs"/>
            </a:endParaRPr>
          </a:p>
        </p:txBody>
      </p:sp>
      <p:sp>
        <p:nvSpPr>
          <p:cNvPr id="36867" name="Rectangle 2"/>
          <p:cNvSpPr>
            <a:spLocks noGrp="1" noRot="1" noChangeAspect="1" noChangeArrowheads="1" noTextEdit="1"/>
          </p:cNvSpPr>
          <p:nvPr>
            <p:ph type="sldImg"/>
          </p:nvPr>
        </p:nvSpPr>
        <p:spPr>
          <a:xfrm>
            <a:off x="407988" y="696913"/>
            <a:ext cx="6197600" cy="3486150"/>
          </a:xfrm>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3" tIns="46335" rIns="92673" bIns="46335"/>
          <a:lstStyle/>
          <a:p>
            <a:pPr eaLnBrk="1" hangingPunct="1"/>
            <a:endParaRPr lang="en-US" i="1" dirty="0"/>
          </a:p>
          <a:p>
            <a:pPr eaLnBrk="1" hangingPunct="1"/>
            <a:r>
              <a:rPr lang="en-US" i="1" dirty="0" err="1"/>
              <a:t>McCaw,</a:t>
            </a:r>
            <a:r>
              <a:rPr lang="en-US" i="1" dirty="0"/>
              <a:t> B., et al., Beyond screening for domestic violence: a systems model approach in a managed care setting. Am J </a:t>
            </a:r>
            <a:r>
              <a:rPr lang="en-US" i="1" dirty="0" err="1"/>
              <a:t>Prev</a:t>
            </a:r>
            <a:r>
              <a:rPr lang="en-US" i="1" dirty="0"/>
              <a:t> Med, 2001. </a:t>
            </a:r>
            <a:r>
              <a:rPr lang="en-US" b="1" i="1" dirty="0"/>
              <a:t>21</a:t>
            </a:r>
            <a:r>
              <a:rPr lang="en-US" i="1" dirty="0"/>
              <a:t>(3): p. 170-6.</a:t>
            </a:r>
          </a:p>
        </p:txBody>
      </p:sp>
    </p:spTree>
    <p:extLst>
      <p:ext uri="{BB962C8B-B14F-4D97-AF65-F5344CB8AC3E}">
        <p14:creationId xmlns:p14="http://schemas.microsoft.com/office/powerpoint/2010/main" val="2739274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80809-F19B-434B-AE75-0D0EE4E3F9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5720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80809-F19B-434B-AE75-0D0EE4E3F9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0867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49633a8055_1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g249633a8055_1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395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833D5565-6B00-F7E9-F7AE-BD469DDFA13B}"/>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EF21BA-00D2-4F71-B7AA-8BC61F54547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72707" name="Rectangle 2">
            <a:extLst>
              <a:ext uri="{FF2B5EF4-FFF2-40B4-BE49-F238E27FC236}">
                <a16:creationId xmlns:a16="http://schemas.microsoft.com/office/drawing/2014/main" id="{20CD06EF-D908-42F5-6D6C-51EB63A4CD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2708" name="Rectangle 3">
            <a:extLst>
              <a:ext uri="{FF2B5EF4-FFF2-40B4-BE49-F238E27FC236}">
                <a16:creationId xmlns:a16="http://schemas.microsoft.com/office/drawing/2014/main" id="{7E6CED80-04F0-EA38-063C-536EBEFA4599}"/>
              </a:ext>
            </a:extLst>
          </p:cNvPr>
          <p:cNvSpPr>
            <a:spLocks noGrp="1" noChangeArrowheads="1"/>
          </p:cNvSpPr>
          <p:nvPr>
            <p:ph type="body" idx="1"/>
          </p:nvPr>
        </p:nvSpPr>
        <p:spPr bwMode="auto">
          <a:xfrm>
            <a:off x="935038" y="4416425"/>
            <a:ext cx="5140325" cy="41830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833D5565-6B00-F7E9-F7AE-BD469DDFA13B}"/>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EF21BA-00D2-4F71-B7AA-8BC61F54547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72707" name="Rectangle 2">
            <a:extLst>
              <a:ext uri="{FF2B5EF4-FFF2-40B4-BE49-F238E27FC236}">
                <a16:creationId xmlns:a16="http://schemas.microsoft.com/office/drawing/2014/main" id="{20CD06EF-D908-42F5-6D6C-51EB63A4CD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2708" name="Rectangle 3">
            <a:extLst>
              <a:ext uri="{FF2B5EF4-FFF2-40B4-BE49-F238E27FC236}">
                <a16:creationId xmlns:a16="http://schemas.microsoft.com/office/drawing/2014/main" id="{7E6CED80-04F0-EA38-063C-536EBEFA4599}"/>
              </a:ext>
            </a:extLst>
          </p:cNvPr>
          <p:cNvSpPr>
            <a:spLocks noGrp="1" noChangeArrowheads="1"/>
          </p:cNvSpPr>
          <p:nvPr>
            <p:ph type="body" idx="1"/>
          </p:nvPr>
        </p:nvSpPr>
        <p:spPr bwMode="auto">
          <a:xfrm>
            <a:off x="935038" y="4416425"/>
            <a:ext cx="5140325" cy="41830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951093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Medicare Series</a:t>
            </a:r>
            <a:endParaRPr/>
          </a:p>
        </p:txBody>
      </p:sp>
      <p:sp>
        <p:nvSpPr>
          <p:cNvPr id="217" name="Google Shape;21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3347E4BA-D1B7-76CE-9823-57ECDACE50F9}"/>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4548EA-94DB-41F1-B6CA-50910156A41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04451" name="Rectangle 2">
            <a:extLst>
              <a:ext uri="{FF2B5EF4-FFF2-40B4-BE49-F238E27FC236}">
                <a16:creationId xmlns:a16="http://schemas.microsoft.com/office/drawing/2014/main" id="{E3F467BB-5B94-70D7-C972-1767A57A4C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4452" name="Rectangle 3">
            <a:extLst>
              <a:ext uri="{FF2B5EF4-FFF2-40B4-BE49-F238E27FC236}">
                <a16:creationId xmlns:a16="http://schemas.microsoft.com/office/drawing/2014/main" id="{F0AE29D4-EC71-1893-B71A-9644F8738D2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49633a8055_1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g249633a8055_1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2820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Welcome to the new OASH PowerPoint template. Each</a:t>
            </a:r>
            <a:r>
              <a:rPr lang="en-US" baseline="0" dirty="0"/>
              <a:t> slide contains helpful information for making the entire presentation user-friendly and accessible to people of all abilities. **Disclaimer** Additional remediation is required after content has been added to this template to ensure 508 compliancy. </a:t>
            </a:r>
          </a:p>
          <a:p>
            <a:pPr defTabSz="924916">
              <a:defRPr/>
            </a:pPr>
            <a:endParaRPr lang="en-US" baseline="0" dirty="0"/>
          </a:p>
          <a:p>
            <a:pPr defTabSz="924916">
              <a:defRPr/>
            </a:pPr>
            <a:r>
              <a:rPr lang="en-US" baseline="0" dirty="0"/>
              <a:t>Please note: if your presentation is being posted to a .gov website, the PowerPoint must be converted and remediated as a PDF.</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36DFB-7DB6-2A4C-B837-27FB59B64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861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36DFB-7DB6-2A4C-B837-27FB59B64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983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36DFB-7DB6-2A4C-B837-27FB59B64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524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49633a8055_1_2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249633a8055_1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Medicare Series</a:t>
            </a:r>
            <a:endParaRPr/>
          </a:p>
        </p:txBody>
      </p:sp>
      <p:sp>
        <p:nvSpPr>
          <p:cNvPr id="338" name="Google Shape;33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46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Medicare Series</a:t>
            </a:r>
            <a:endParaRPr/>
          </a:p>
        </p:txBody>
      </p:sp>
      <p:sp>
        <p:nvSpPr>
          <p:cNvPr id="350" name="Google Shape;35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47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49633a8055_1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g249633a8055_1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Twitters</a:t>
            </a:r>
            <a:endParaRPr/>
          </a:p>
        </p:txBody>
      </p:sp>
      <p:sp>
        <p:nvSpPr>
          <p:cNvPr id="256" name="Google Shape;25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49633a8055_1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g249633a8055_1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4773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49633a8055_1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g249633a8055_1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91203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Master" Target="../slideMasters/slideMaster6.xml"/><Relationship Id="rId4" Type="http://schemas.openxmlformats.org/officeDocument/2006/relationships/image" Target="../media/image15.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24908-377E-723B-0B0C-1A76817352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6101C1-5D65-9D27-1868-00405D7387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C8626B-1CF9-CA80-D750-68CA9BD29B26}"/>
              </a:ext>
            </a:extLst>
          </p:cNvPr>
          <p:cNvSpPr>
            <a:spLocks noGrp="1"/>
          </p:cNvSpPr>
          <p:nvPr>
            <p:ph type="dt" sz="half" idx="10"/>
          </p:nvPr>
        </p:nvSpPr>
        <p:spPr/>
        <p:txBody>
          <a:bodyPr/>
          <a:lstStyle/>
          <a:p>
            <a:fld id="{9F27C26E-9D3E-4702-8564-C944C498CFBA}" type="datetimeFigureOut">
              <a:rPr lang="en-US" smtClean="0"/>
              <a:t>10/18/2023</a:t>
            </a:fld>
            <a:endParaRPr lang="en-US"/>
          </a:p>
        </p:txBody>
      </p:sp>
      <p:sp>
        <p:nvSpPr>
          <p:cNvPr id="5" name="Footer Placeholder 4">
            <a:extLst>
              <a:ext uri="{FF2B5EF4-FFF2-40B4-BE49-F238E27FC236}">
                <a16:creationId xmlns:a16="http://schemas.microsoft.com/office/drawing/2014/main" id="{DD81E274-CAB0-2EFC-3A44-9C0C1AE70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43C8C-0E52-88EE-FDA6-1A05BC001CEE}"/>
              </a:ext>
            </a:extLst>
          </p:cNvPr>
          <p:cNvSpPr>
            <a:spLocks noGrp="1"/>
          </p:cNvSpPr>
          <p:nvPr>
            <p:ph type="sldNum" sz="quarter" idx="12"/>
          </p:nvPr>
        </p:nvSpPr>
        <p:spPr/>
        <p:txBody>
          <a:bodyPr/>
          <a:lstStyle/>
          <a:p>
            <a:fld id="{37B4ED4A-624D-4695-B7C8-6D1410B9A1D9}" type="slidenum">
              <a:rPr lang="en-US" smtClean="0"/>
              <a:t>‹#›</a:t>
            </a:fld>
            <a:endParaRPr lang="en-US"/>
          </a:p>
        </p:txBody>
      </p:sp>
    </p:spTree>
    <p:extLst>
      <p:ext uri="{BB962C8B-B14F-4D97-AF65-F5344CB8AC3E}">
        <p14:creationId xmlns:p14="http://schemas.microsoft.com/office/powerpoint/2010/main" val="2721925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E0F61-A62C-3889-5E60-6FA3A6AF21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180630-0CDD-09F7-666B-F7566CC2EE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C422B-6ADC-4B96-0243-A1A7F81BEBA5}"/>
              </a:ext>
            </a:extLst>
          </p:cNvPr>
          <p:cNvSpPr>
            <a:spLocks noGrp="1"/>
          </p:cNvSpPr>
          <p:nvPr>
            <p:ph type="dt" sz="half" idx="10"/>
          </p:nvPr>
        </p:nvSpPr>
        <p:spPr/>
        <p:txBody>
          <a:bodyPr/>
          <a:lstStyle/>
          <a:p>
            <a:fld id="{9F27C26E-9D3E-4702-8564-C944C498CFBA}" type="datetimeFigureOut">
              <a:rPr lang="en-US" smtClean="0"/>
              <a:t>10/18/2023</a:t>
            </a:fld>
            <a:endParaRPr lang="en-US"/>
          </a:p>
        </p:txBody>
      </p:sp>
      <p:sp>
        <p:nvSpPr>
          <p:cNvPr id="5" name="Footer Placeholder 4">
            <a:extLst>
              <a:ext uri="{FF2B5EF4-FFF2-40B4-BE49-F238E27FC236}">
                <a16:creationId xmlns:a16="http://schemas.microsoft.com/office/drawing/2014/main" id="{21EEBAD5-8E6B-D4C7-742B-141999ABA4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D1D4F-86A4-BD71-B737-7B9BE7EA88C8}"/>
              </a:ext>
            </a:extLst>
          </p:cNvPr>
          <p:cNvSpPr>
            <a:spLocks noGrp="1"/>
          </p:cNvSpPr>
          <p:nvPr>
            <p:ph type="sldNum" sz="quarter" idx="12"/>
          </p:nvPr>
        </p:nvSpPr>
        <p:spPr/>
        <p:txBody>
          <a:bodyPr/>
          <a:lstStyle/>
          <a:p>
            <a:fld id="{37B4ED4A-624D-4695-B7C8-6D1410B9A1D9}" type="slidenum">
              <a:rPr lang="en-US" smtClean="0"/>
              <a:t>‹#›</a:t>
            </a:fld>
            <a:endParaRPr lang="en-US"/>
          </a:p>
        </p:txBody>
      </p:sp>
    </p:spTree>
    <p:extLst>
      <p:ext uri="{BB962C8B-B14F-4D97-AF65-F5344CB8AC3E}">
        <p14:creationId xmlns:p14="http://schemas.microsoft.com/office/powerpoint/2010/main" val="2270916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5E0086-C4B4-4047-E449-69D6BCC608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4C5D2-FB76-13A9-B605-E8918C1F7F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4100D-005B-60B4-8521-607D14517F10}"/>
              </a:ext>
            </a:extLst>
          </p:cNvPr>
          <p:cNvSpPr>
            <a:spLocks noGrp="1"/>
          </p:cNvSpPr>
          <p:nvPr>
            <p:ph type="dt" sz="half" idx="10"/>
          </p:nvPr>
        </p:nvSpPr>
        <p:spPr/>
        <p:txBody>
          <a:bodyPr/>
          <a:lstStyle/>
          <a:p>
            <a:fld id="{9F27C26E-9D3E-4702-8564-C944C498CFBA}" type="datetimeFigureOut">
              <a:rPr lang="en-US" smtClean="0"/>
              <a:t>10/18/2023</a:t>
            </a:fld>
            <a:endParaRPr lang="en-US"/>
          </a:p>
        </p:txBody>
      </p:sp>
      <p:sp>
        <p:nvSpPr>
          <p:cNvPr id="5" name="Footer Placeholder 4">
            <a:extLst>
              <a:ext uri="{FF2B5EF4-FFF2-40B4-BE49-F238E27FC236}">
                <a16:creationId xmlns:a16="http://schemas.microsoft.com/office/drawing/2014/main" id="{3E48A1DA-E744-A280-D5DD-BAD0EECDB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4C620-F69C-AC05-3D3C-CE3A4D9BB821}"/>
              </a:ext>
            </a:extLst>
          </p:cNvPr>
          <p:cNvSpPr>
            <a:spLocks noGrp="1"/>
          </p:cNvSpPr>
          <p:nvPr>
            <p:ph type="sldNum" sz="quarter" idx="12"/>
          </p:nvPr>
        </p:nvSpPr>
        <p:spPr/>
        <p:txBody>
          <a:bodyPr/>
          <a:lstStyle/>
          <a:p>
            <a:fld id="{37B4ED4A-624D-4695-B7C8-6D1410B9A1D9}" type="slidenum">
              <a:rPr lang="en-US" smtClean="0"/>
              <a:t>‹#›</a:t>
            </a:fld>
            <a:endParaRPr lang="en-US"/>
          </a:p>
        </p:txBody>
      </p:sp>
    </p:spTree>
    <p:extLst>
      <p:ext uri="{BB962C8B-B14F-4D97-AF65-F5344CB8AC3E}">
        <p14:creationId xmlns:p14="http://schemas.microsoft.com/office/powerpoint/2010/main" val="2595276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646331"/>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4022179"/>
            <a:ext cx="10363200" cy="384721"/>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6632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70" name="Rectangle 5"/>
          <p:cNvSpPr/>
          <p:nvPr/>
        </p:nvSpPr>
        <p:spPr>
          <a:xfrm>
            <a:off x="0" y="-1"/>
            <a:ext cx="12192000" cy="258765"/>
          </a:xfrm>
          <a:prstGeom prst="rect">
            <a:avLst/>
          </a:prstGeom>
          <a:solidFill>
            <a:srgbClr val="156D9D"/>
          </a:solidFill>
          <a:ln w="12700">
            <a:miter lim="400000"/>
          </a:ln>
        </p:spPr>
        <p:txBody>
          <a:bodyPr lIns="34289" rIns="34289"/>
          <a:lstStyle/>
          <a:p>
            <a:pPr>
              <a:defRPr>
                <a:latin typeface="+mj-lt"/>
                <a:ea typeface="+mj-ea"/>
                <a:cs typeface="+mj-cs"/>
                <a:sym typeface="Arial"/>
              </a:defRPr>
            </a:pPr>
            <a:endParaRPr sz="2700" b="0" i="0" dirty="0">
              <a:latin typeface="Arial Narrow" panose="020B0604020202020204" pitchFamily="34" charset="0"/>
              <a:cs typeface="Arial Narrow" panose="020B0604020202020204" pitchFamily="34" charset="0"/>
            </a:endParaRPr>
          </a:p>
        </p:txBody>
      </p:sp>
      <p:sp>
        <p:nvSpPr>
          <p:cNvPr id="171"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5012169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009520"/>
            <a:ext cx="10363200" cy="590931"/>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56015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03897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4071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646331"/>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4022179"/>
            <a:ext cx="10363200" cy="384721"/>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4212152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36726"/>
            <a:ext cx="5384800" cy="2102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36726"/>
            <a:ext cx="5384800" cy="2102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6445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826707"/>
            <a:ext cx="10972800" cy="59093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731677"/>
            <a:ext cx="5386917" cy="44319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18435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731677"/>
            <a:ext cx="5389033" cy="44319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18435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3135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8505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7C371-A07B-A1AC-1AD7-95A6A2B2A1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8E4F16-946B-B4E9-314C-1CB9F01E8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484F08-7C69-EC62-CFD6-E39D6F4A9B4A}"/>
              </a:ext>
            </a:extLst>
          </p:cNvPr>
          <p:cNvSpPr>
            <a:spLocks noGrp="1"/>
          </p:cNvSpPr>
          <p:nvPr>
            <p:ph type="dt" sz="half" idx="10"/>
          </p:nvPr>
        </p:nvSpPr>
        <p:spPr/>
        <p:txBody>
          <a:bodyPr/>
          <a:lstStyle/>
          <a:p>
            <a:fld id="{9F27C26E-9D3E-4702-8564-C944C498CFBA}" type="datetimeFigureOut">
              <a:rPr lang="en-US" smtClean="0"/>
              <a:t>10/18/2023</a:t>
            </a:fld>
            <a:endParaRPr lang="en-US"/>
          </a:p>
        </p:txBody>
      </p:sp>
      <p:sp>
        <p:nvSpPr>
          <p:cNvPr id="5" name="Footer Placeholder 4">
            <a:extLst>
              <a:ext uri="{FF2B5EF4-FFF2-40B4-BE49-F238E27FC236}">
                <a16:creationId xmlns:a16="http://schemas.microsoft.com/office/drawing/2014/main" id="{93F23C01-63A9-F24C-7D59-9243716287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F0B07-D06D-DDE6-2A94-385743019431}"/>
              </a:ext>
            </a:extLst>
          </p:cNvPr>
          <p:cNvSpPr>
            <a:spLocks noGrp="1"/>
          </p:cNvSpPr>
          <p:nvPr>
            <p:ph type="sldNum" sz="quarter" idx="12"/>
          </p:nvPr>
        </p:nvSpPr>
        <p:spPr/>
        <p:txBody>
          <a:bodyPr/>
          <a:lstStyle/>
          <a:p>
            <a:fld id="{37B4ED4A-624D-4695-B7C8-6D1410B9A1D9}" type="slidenum">
              <a:rPr lang="en-US" smtClean="0"/>
              <a:t>‹#›</a:t>
            </a:fld>
            <a:endParaRPr lang="en-US"/>
          </a:p>
        </p:txBody>
      </p:sp>
    </p:spTree>
    <p:extLst>
      <p:ext uri="{BB962C8B-B14F-4D97-AF65-F5344CB8AC3E}">
        <p14:creationId xmlns:p14="http://schemas.microsoft.com/office/powerpoint/2010/main" val="3601111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668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65768"/>
            <a:ext cx="4011084" cy="369332"/>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24006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29700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20186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98006"/>
            <a:ext cx="7315200" cy="369332"/>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5601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29700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70314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448413" y="1736726"/>
            <a:ext cx="6133987" cy="2239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743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4214"/>
            <a:ext cx="1680460" cy="2879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67413" y="684214"/>
            <a:ext cx="3268587" cy="2879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1166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789B37-6338-3DD9-6363-35F76FE988E3}"/>
              </a:ext>
            </a:extLst>
          </p:cNvPr>
          <p:cNvSpPr/>
          <p:nvPr/>
        </p:nvSpPr>
        <p:spPr>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4" name="Picture 1">
            <a:extLst>
              <a:ext uri="{FF2B5EF4-FFF2-40B4-BE49-F238E27FC236}">
                <a16:creationId xmlns:a16="http://schemas.microsoft.com/office/drawing/2014/main" id="{91C10878-B3F1-9A89-6F23-BDAA52F7B10E}"/>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0" y="6183314"/>
            <a:ext cx="12192000" cy="68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F:\ORGDATA\Futures Without Violence\Futures Without Violence Brand Toolkit\Futures Without Violence Logos\Color Logos\FWV_CMYK_R.jpg">
            <a:extLst>
              <a:ext uri="{FF2B5EF4-FFF2-40B4-BE49-F238E27FC236}">
                <a16:creationId xmlns:a16="http://schemas.microsoft.com/office/drawing/2014/main" id="{D442CEC5-A0D6-08CD-0F5D-53EF38D0C51F}"/>
              </a:ext>
            </a:extLst>
          </p:cNvPr>
          <p:cNvPicPr>
            <a:picLocks noChangeAspect="1" noChangeArrowheads="1"/>
          </p:cNvPicPr>
          <p:nvPr userDrawn="1"/>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06401" y="304801"/>
            <a:ext cx="5084233" cy="129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09600" y="2057400"/>
            <a:ext cx="10363200" cy="1524000"/>
          </a:xfrm>
        </p:spPr>
        <p:txBody>
          <a:bodyPr anchor="b">
            <a:normAutofit/>
          </a:bodyPr>
          <a:lstStyle>
            <a:lvl1pPr algn="l">
              <a:defRPr sz="3600" b="0" cap="all" baseline="0">
                <a:latin typeface="Arial Black"/>
                <a:cs typeface="Arial Black"/>
              </a:defRPr>
            </a:lvl1pPr>
          </a:lstStyle>
          <a:p>
            <a:r>
              <a:rPr lang="en-US" dirty="0"/>
              <a:t>Click to edit Master title style</a:t>
            </a:r>
          </a:p>
        </p:txBody>
      </p:sp>
    </p:spTree>
    <p:extLst>
      <p:ext uri="{BB962C8B-B14F-4D97-AF65-F5344CB8AC3E}">
        <p14:creationId xmlns:p14="http://schemas.microsoft.com/office/powerpoint/2010/main" val="169857504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381000"/>
            <a:ext cx="10871200" cy="990600"/>
          </a:xfrm>
        </p:spPr>
        <p:txBody>
          <a:bodyPr>
            <a:normAutofit/>
          </a:bodyPr>
          <a:lstStyle>
            <a:lvl1pPr>
              <a:defRPr sz="4000"/>
            </a:lvl1pPr>
          </a:lstStyle>
          <a:p>
            <a:r>
              <a:rPr lang="en-US" dirty="0"/>
              <a:t>Click to edit Master title style</a:t>
            </a:r>
          </a:p>
        </p:txBody>
      </p:sp>
      <p:sp>
        <p:nvSpPr>
          <p:cNvPr id="8" name="Content Placeholder 7"/>
          <p:cNvSpPr>
            <a:spLocks noGrp="1"/>
          </p:cNvSpPr>
          <p:nvPr>
            <p:ph sz="quarter" idx="13"/>
          </p:nvPr>
        </p:nvSpPr>
        <p:spPr>
          <a:xfrm>
            <a:off x="816864" y="1524000"/>
            <a:ext cx="10871200"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0343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a:xfrm>
            <a:off x="812800" y="457200"/>
            <a:ext cx="10871200" cy="990600"/>
          </a:xfrm>
        </p:spPr>
        <p:txBody>
          <a:bodyPr/>
          <a:lstStyle/>
          <a:p>
            <a:r>
              <a:rPr lang="en-US" noProof="1"/>
              <a:t>Click to edit Master title style</a:t>
            </a:r>
            <a:endParaRPr lang="en-US" dirty="0"/>
          </a:p>
        </p:txBody>
      </p:sp>
      <p:sp>
        <p:nvSpPr>
          <p:cNvPr id="3" name="Rectangle 3"/>
          <p:cNvSpPr>
            <a:spLocks noGrp="1"/>
          </p:cNvSpPr>
          <p:nvPr>
            <p:ph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sz="half" idx="2"/>
          </p:nvPr>
        </p:nvSpPr>
        <p:spPr>
          <a:xfrm>
            <a:off x="6197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667480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a:xfrm>
            <a:off x="812800" y="457200"/>
            <a:ext cx="10871200" cy="990600"/>
          </a:xfrm>
        </p:spPr>
        <p:txBody>
          <a:bodyPr/>
          <a:lstStyle/>
          <a:p>
            <a:r>
              <a:rPr lang="en-US" noProof="1"/>
              <a:t>Click to edit Master title style</a:t>
            </a:r>
            <a:endParaRPr lang="en-US" dirty="0"/>
          </a:p>
        </p:txBody>
      </p:sp>
      <p:sp>
        <p:nvSpPr>
          <p:cNvPr id="3" name="Rectangle 3"/>
          <p:cNvSpPr>
            <a:spLocks noGrp="1"/>
          </p:cNvSpPr>
          <p:nvPr>
            <p:ph type="body"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6197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4238638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6E3A60F8-F469-D70E-5F6A-BC7C2BA1C0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83314"/>
            <a:ext cx="12192000" cy="68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5114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74C24-D327-3801-5A2B-EB5CB77597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91AAA5-CFB0-B9F3-7E4E-ADD77F75B7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A89C58-32A1-7150-12E1-DD8D0DE0A534}"/>
              </a:ext>
            </a:extLst>
          </p:cNvPr>
          <p:cNvSpPr>
            <a:spLocks noGrp="1"/>
          </p:cNvSpPr>
          <p:nvPr>
            <p:ph type="dt" sz="half" idx="10"/>
          </p:nvPr>
        </p:nvSpPr>
        <p:spPr/>
        <p:txBody>
          <a:bodyPr/>
          <a:lstStyle/>
          <a:p>
            <a:fld id="{9F27C26E-9D3E-4702-8564-C944C498CFBA}" type="datetimeFigureOut">
              <a:rPr lang="en-US" smtClean="0"/>
              <a:t>10/18/2023</a:t>
            </a:fld>
            <a:endParaRPr lang="en-US"/>
          </a:p>
        </p:txBody>
      </p:sp>
      <p:sp>
        <p:nvSpPr>
          <p:cNvPr id="5" name="Footer Placeholder 4">
            <a:extLst>
              <a:ext uri="{FF2B5EF4-FFF2-40B4-BE49-F238E27FC236}">
                <a16:creationId xmlns:a16="http://schemas.microsoft.com/office/drawing/2014/main" id="{48CD9477-75FD-DA03-F9B9-C3B97AF6F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548E7-7277-23C2-F076-1DB724B674B7}"/>
              </a:ext>
            </a:extLst>
          </p:cNvPr>
          <p:cNvSpPr>
            <a:spLocks noGrp="1"/>
          </p:cNvSpPr>
          <p:nvPr>
            <p:ph type="sldNum" sz="quarter" idx="12"/>
          </p:nvPr>
        </p:nvSpPr>
        <p:spPr/>
        <p:txBody>
          <a:bodyPr/>
          <a:lstStyle/>
          <a:p>
            <a:fld id="{37B4ED4A-624D-4695-B7C8-6D1410B9A1D9}" type="slidenum">
              <a:rPr lang="en-US" smtClean="0"/>
              <a:t>‹#›</a:t>
            </a:fld>
            <a:endParaRPr lang="en-US"/>
          </a:p>
        </p:txBody>
      </p:sp>
    </p:spTree>
    <p:extLst>
      <p:ext uri="{BB962C8B-B14F-4D97-AF65-F5344CB8AC3E}">
        <p14:creationId xmlns:p14="http://schemas.microsoft.com/office/powerpoint/2010/main" val="878902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2C72C0-6E9D-69CB-2E9A-88D8F5EEB1EC}"/>
              </a:ext>
            </a:extLst>
          </p:cNvPr>
          <p:cNvSpPr/>
          <p:nvPr/>
        </p:nvSpPr>
        <p:spPr>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srgbClr val="F8F8F8"/>
              </a:solidFill>
            </a:endParaRPr>
          </a:p>
        </p:txBody>
      </p:sp>
      <p:pic>
        <p:nvPicPr>
          <p:cNvPr id="4" name="Picture 1">
            <a:extLst>
              <a:ext uri="{FF2B5EF4-FFF2-40B4-BE49-F238E27FC236}">
                <a16:creationId xmlns:a16="http://schemas.microsoft.com/office/drawing/2014/main" id="{3C197F13-20EE-1949-5940-5D16853B5A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83314"/>
            <a:ext cx="12192000" cy="68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5" descr="FWV_CMYK_R.jpg">
            <a:extLst>
              <a:ext uri="{FF2B5EF4-FFF2-40B4-BE49-F238E27FC236}">
                <a16:creationId xmlns:a16="http://schemas.microsoft.com/office/drawing/2014/main" id="{6CF7FD78-F05C-2C56-D45D-7115BB7F47F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1201" y="304801"/>
            <a:ext cx="5084233" cy="129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609600" y="1828800"/>
            <a:ext cx="10363200" cy="1524000"/>
          </a:xfrm>
        </p:spPr>
        <p:txBody>
          <a:bodyPr anchor="b">
            <a:normAutofit/>
          </a:bodyPr>
          <a:lstStyle>
            <a:lvl1pPr algn="l">
              <a:defRPr sz="3600" b="0" cap="all" baseline="0">
                <a:latin typeface="Arial Black"/>
                <a:cs typeface="Arial Black"/>
              </a:defRPr>
            </a:lvl1pPr>
          </a:lstStyle>
          <a:p>
            <a:r>
              <a:rPr lang="en-US" dirty="0"/>
              <a:t>Click to edit Master title style</a:t>
            </a:r>
          </a:p>
        </p:txBody>
      </p:sp>
    </p:spTree>
    <p:extLst>
      <p:ext uri="{BB962C8B-B14F-4D97-AF65-F5344CB8AC3E}">
        <p14:creationId xmlns:p14="http://schemas.microsoft.com/office/powerpoint/2010/main" val="115951343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381000"/>
            <a:ext cx="10871200" cy="990600"/>
          </a:xfrm>
        </p:spPr>
        <p:txBody>
          <a:bodyPr>
            <a:normAutofit/>
          </a:bodyPr>
          <a:lstStyle>
            <a:lvl1pPr>
              <a:defRPr sz="4000"/>
            </a:lvl1pPr>
          </a:lstStyle>
          <a:p>
            <a:r>
              <a:rPr lang="en-US" dirty="0"/>
              <a:t>Click to edit Master title style</a:t>
            </a:r>
          </a:p>
        </p:txBody>
      </p:sp>
      <p:sp>
        <p:nvSpPr>
          <p:cNvPr id="8" name="Content Placeholder 7"/>
          <p:cNvSpPr>
            <a:spLocks noGrp="1"/>
          </p:cNvSpPr>
          <p:nvPr>
            <p:ph sz="quarter" idx="13"/>
          </p:nvPr>
        </p:nvSpPr>
        <p:spPr>
          <a:xfrm>
            <a:off x="816864" y="1524000"/>
            <a:ext cx="10871200"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990384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a:xfrm>
            <a:off x="812800" y="457200"/>
            <a:ext cx="10871200" cy="990600"/>
          </a:xfrm>
        </p:spPr>
        <p:txBody>
          <a:bodyPr/>
          <a:lstStyle/>
          <a:p>
            <a:r>
              <a:rPr lang="en-US" noProof="1"/>
              <a:t>Click to edit Master title style</a:t>
            </a:r>
            <a:endParaRPr lang="en-US" dirty="0"/>
          </a:p>
        </p:txBody>
      </p:sp>
      <p:sp>
        <p:nvSpPr>
          <p:cNvPr id="3" name="Rectangle 3"/>
          <p:cNvSpPr>
            <a:spLocks noGrp="1"/>
          </p:cNvSpPr>
          <p:nvPr>
            <p:ph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sz="half" idx="2"/>
          </p:nvPr>
        </p:nvSpPr>
        <p:spPr>
          <a:xfrm>
            <a:off x="6197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1307704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a:xfrm>
            <a:off x="812800" y="457200"/>
            <a:ext cx="10871200" cy="990600"/>
          </a:xfrm>
        </p:spPr>
        <p:txBody>
          <a:bodyPr/>
          <a:lstStyle/>
          <a:p>
            <a:r>
              <a:rPr lang="en-US" noProof="1"/>
              <a:t>Click to edit Master title style</a:t>
            </a:r>
            <a:endParaRPr lang="en-US" dirty="0"/>
          </a:p>
        </p:txBody>
      </p:sp>
      <p:sp>
        <p:nvSpPr>
          <p:cNvPr id="3" name="Rectangle 3"/>
          <p:cNvSpPr>
            <a:spLocks noGrp="1"/>
          </p:cNvSpPr>
          <p:nvPr>
            <p:ph type="body"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6197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1078046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69359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A6358583-7DC1-7FFB-E0FD-4D41DB169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83314"/>
            <a:ext cx="12192000" cy="68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2A837722-0954-AF9D-EDBA-257E8D0CEE59}"/>
              </a:ext>
            </a:extLst>
          </p:cNvPr>
          <p:cNvSpPr>
            <a:spLocks noGrp="1"/>
          </p:cNvSpPr>
          <p:nvPr>
            <p:ph type="dt" sz="half" idx="10"/>
          </p:nvPr>
        </p:nvSpPr>
        <p:spPr/>
        <p:txBody>
          <a:bodyPr/>
          <a:lstStyle>
            <a:lvl1pPr eaLnBrk="0" hangingPunct="0">
              <a:defRPr/>
            </a:lvl1pPr>
          </a:lstStyle>
          <a:p>
            <a:pPr>
              <a:defRPr/>
            </a:pPr>
            <a:r>
              <a:rPr lang="en-US" altLang="en-US"/>
              <a:t>‹#›</a:t>
            </a:r>
          </a:p>
        </p:txBody>
      </p:sp>
      <p:sp>
        <p:nvSpPr>
          <p:cNvPr id="4" name="Footer Placeholder 2">
            <a:extLst>
              <a:ext uri="{FF2B5EF4-FFF2-40B4-BE49-F238E27FC236}">
                <a16:creationId xmlns:a16="http://schemas.microsoft.com/office/drawing/2014/main" id="{9F3735E5-96F3-C6E2-492F-D024B752F719}"/>
              </a:ext>
            </a:extLst>
          </p:cNvPr>
          <p:cNvSpPr>
            <a:spLocks noGrp="1"/>
          </p:cNvSpPr>
          <p:nvPr>
            <p:ph type="ftr" sz="quarter" idx="11"/>
          </p:nvPr>
        </p:nvSpPr>
        <p:spPr/>
        <p:txBody>
          <a:bodyPr/>
          <a:lstStyle>
            <a:lvl1pPr eaLnBrk="0" fontAlgn="base" hangingPunct="0">
              <a:spcBef>
                <a:spcPct val="0"/>
              </a:spcBef>
              <a:spcAft>
                <a:spcPct val="0"/>
              </a:spcAft>
              <a:defRPr>
                <a:latin typeface="Arial" charset="0"/>
                <a:ea typeface="MS PGothic" charset="0"/>
                <a:cs typeface="MS PGothic" charset="0"/>
              </a:defRPr>
            </a:lvl1pPr>
          </a:lstStyle>
          <a:p>
            <a:pPr>
              <a:defRPr/>
            </a:pPr>
            <a:endParaRPr lang="en-US"/>
          </a:p>
        </p:txBody>
      </p:sp>
      <p:sp>
        <p:nvSpPr>
          <p:cNvPr id="5" name="Slide Number Placeholder 3">
            <a:extLst>
              <a:ext uri="{FF2B5EF4-FFF2-40B4-BE49-F238E27FC236}">
                <a16:creationId xmlns:a16="http://schemas.microsoft.com/office/drawing/2014/main" id="{E994CCF4-123B-9849-8CAD-BDC57D18A3BC}"/>
              </a:ext>
            </a:extLst>
          </p:cNvPr>
          <p:cNvSpPr>
            <a:spLocks noGrp="1"/>
          </p:cNvSpPr>
          <p:nvPr>
            <p:ph type="sldNum" sz="quarter" idx="12"/>
          </p:nvPr>
        </p:nvSpPr>
        <p:spPr>
          <a:xfrm>
            <a:off x="0" y="6248400"/>
            <a:ext cx="711200" cy="3810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cs typeface="Arial" panose="020B0604020202020204" pitchFamily="34" charset="0"/>
              </a:defRPr>
            </a:lvl1pPr>
          </a:lstStyle>
          <a:p>
            <a:fld id="{02ACBD95-B1B2-43EE-BFBD-6572D42AE0DF}" type="slidenum">
              <a:rPr lang="en-US" altLang="en-US"/>
              <a:pPr/>
              <a:t>‹#›</a:t>
            </a:fld>
            <a:endParaRPr lang="en-US" altLang="en-US"/>
          </a:p>
        </p:txBody>
      </p:sp>
    </p:spTree>
    <p:extLst>
      <p:ext uri="{BB962C8B-B14F-4D97-AF65-F5344CB8AC3E}">
        <p14:creationId xmlns:p14="http://schemas.microsoft.com/office/powerpoint/2010/main" val="3101137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a:extLst>
              <a:ext uri="{FF2B5EF4-FFF2-40B4-BE49-F238E27FC236}">
                <a16:creationId xmlns:a16="http://schemas.microsoft.com/office/drawing/2014/main" id="{442C8B85-92FD-11BC-8C3E-EAF8D9F6C5F3}"/>
              </a:ext>
            </a:extLst>
          </p:cNvPr>
          <p:cNvSpPr>
            <a:spLocks noGrp="1"/>
          </p:cNvSpPr>
          <p:nvPr>
            <p:ph type="dt" sz="half" idx="10"/>
          </p:nvPr>
        </p:nvSpPr>
        <p:spPr/>
        <p:txBody>
          <a:bodyPr/>
          <a:lstStyle>
            <a:lvl1pPr eaLnBrk="0" hangingPunct="0">
              <a:defRPr/>
            </a:lvl1pPr>
          </a:lstStyle>
          <a:p>
            <a:pPr>
              <a:defRPr/>
            </a:pPr>
            <a:fld id="{6EC7F7A8-7421-4201-8B91-E3B7508A5303}" type="datetimeFigureOut">
              <a:rPr lang="en-US" altLang="en-US"/>
              <a:pPr>
                <a:defRPr/>
              </a:pPr>
              <a:t>10/18/2023</a:t>
            </a:fld>
            <a:endParaRPr lang="en-US" altLang="en-US" dirty="0"/>
          </a:p>
        </p:txBody>
      </p:sp>
      <p:sp>
        <p:nvSpPr>
          <p:cNvPr id="4" name="Footer Placeholder 3">
            <a:extLst>
              <a:ext uri="{FF2B5EF4-FFF2-40B4-BE49-F238E27FC236}">
                <a16:creationId xmlns:a16="http://schemas.microsoft.com/office/drawing/2014/main" id="{9FAFAD9C-5C67-DA47-EB74-F855C7A825E0}"/>
              </a:ext>
            </a:extLst>
          </p:cNvPr>
          <p:cNvSpPr>
            <a:spLocks noGrp="1"/>
          </p:cNvSpPr>
          <p:nvPr>
            <p:ph type="ftr" sz="quarter" idx="11"/>
          </p:nvPr>
        </p:nvSpPr>
        <p:spPr/>
        <p:txBody>
          <a:bodyPr/>
          <a:lstStyle>
            <a:lvl1pPr eaLnBrk="0" fontAlgn="base" hangingPunct="0">
              <a:spcBef>
                <a:spcPct val="0"/>
              </a:spcBef>
              <a:spcAft>
                <a:spcPct val="0"/>
              </a:spcAft>
              <a:defRPr>
                <a:latin typeface="Arial" charset="0"/>
                <a:ea typeface="MS PGothic" charset="0"/>
                <a:cs typeface="MS PGothic" charset="0"/>
              </a:defRPr>
            </a:lvl1pPr>
          </a:lstStyle>
          <a:p>
            <a:pPr>
              <a:defRPr/>
            </a:pPr>
            <a:endParaRPr lang="en-US"/>
          </a:p>
        </p:txBody>
      </p:sp>
      <p:sp>
        <p:nvSpPr>
          <p:cNvPr id="5" name="Slide Number Placeholder 4">
            <a:extLst>
              <a:ext uri="{FF2B5EF4-FFF2-40B4-BE49-F238E27FC236}">
                <a16:creationId xmlns:a16="http://schemas.microsoft.com/office/drawing/2014/main" id="{65DA8DAC-9975-02E3-F480-4C3E584A6C3A}"/>
              </a:ext>
            </a:extLst>
          </p:cNvPr>
          <p:cNvSpPr>
            <a:spLocks noGrp="1"/>
          </p:cNvSpPr>
          <p:nvPr>
            <p:ph type="sldNum" sz="quarter" idx="12"/>
          </p:nvPr>
        </p:nvSpPr>
        <p:spPr>
          <a:xfrm>
            <a:off x="10871201" y="6408739"/>
            <a:ext cx="1147233"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cs typeface="Arial" panose="020B0604020202020204" pitchFamily="34" charset="0"/>
              </a:defRPr>
            </a:lvl1pPr>
          </a:lstStyle>
          <a:p>
            <a:fld id="{E5B045D7-7EC6-4B2B-A3AC-49B1D07AAC9E}" type="slidenum">
              <a:rPr lang="en-US" altLang="en-US"/>
              <a:pPr/>
              <a:t>‹#›</a:t>
            </a:fld>
            <a:endParaRPr lang="en-US" altLang="en-US"/>
          </a:p>
        </p:txBody>
      </p:sp>
    </p:spTree>
    <p:extLst>
      <p:ext uri="{BB962C8B-B14F-4D97-AF65-F5344CB8AC3E}">
        <p14:creationId xmlns:p14="http://schemas.microsoft.com/office/powerpoint/2010/main" val="3859896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8474842" cy="2187126"/>
          </a:xfrm>
        </p:spPr>
        <p:txBody>
          <a:bodyPr>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US" dirty="0"/>
              <a:t>Presentation Title in Arial Bold, 36pt</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3913267"/>
            <a:ext cx="9144000" cy="1655762"/>
          </a:xfrm>
        </p:spPr>
        <p:txBody>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on first line, Month DD, YYYY on second line</a:t>
            </a:r>
          </a:p>
        </p:txBody>
      </p:sp>
      <p:cxnSp>
        <p:nvCxnSpPr>
          <p:cNvPr id="5" name="Straight Connector 4">
            <a:extLst>
              <a:ext uri="{FF2B5EF4-FFF2-40B4-BE49-F238E27FC236}">
                <a16:creationId xmlns:a16="http://schemas.microsoft.com/office/drawing/2014/main" id="{F7D0124E-2069-2E48-82AE-8743ED1ECCED}"/>
              </a:ext>
            </a:extLst>
          </p:cNvPr>
          <p:cNvCxnSpPr/>
          <p:nvPr userDrawn="1"/>
        </p:nvCxnSpPr>
        <p:spPr>
          <a:xfrm>
            <a:off x="942295" y="3810576"/>
            <a:ext cx="663575"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6" name="Picture 5" descr="A picture containing drawing, plate&#10;&#10;Description automatically generated">
            <a:extLst>
              <a:ext uri="{FF2B5EF4-FFF2-40B4-BE49-F238E27FC236}">
                <a16:creationId xmlns:a16="http://schemas.microsoft.com/office/drawing/2014/main" id="{EB534C28-92BF-924C-AA1D-BB3E33F577A6}"/>
              </a:ext>
            </a:extLst>
          </p:cNvPr>
          <p:cNvPicPr>
            <a:picLocks noChangeAspect="1"/>
          </p:cNvPicPr>
          <p:nvPr userDrawn="1"/>
        </p:nvPicPr>
        <p:blipFill>
          <a:blip r:embed="rId3"/>
          <a:stretch>
            <a:fillRect/>
          </a:stretch>
        </p:blipFill>
        <p:spPr>
          <a:xfrm>
            <a:off x="826813" y="6018605"/>
            <a:ext cx="2706624" cy="476066"/>
          </a:xfrm>
          <a:prstGeom prst="rect">
            <a:avLst/>
          </a:prstGeom>
        </p:spPr>
      </p:pic>
      <p:sp>
        <p:nvSpPr>
          <p:cNvPr id="7" name="Footer Placeholder 4">
            <a:extLst>
              <a:ext uri="{FF2B5EF4-FFF2-40B4-BE49-F238E27FC236}">
                <a16:creationId xmlns:a16="http://schemas.microsoft.com/office/drawing/2014/main" id="{0C8B181B-92C6-453F-8487-FC0D1F4D6E53}"/>
              </a:ext>
            </a:extLst>
          </p:cNvPr>
          <p:cNvSpPr>
            <a:spLocks noGrp="1"/>
          </p:cNvSpPr>
          <p:nvPr>
            <p:ph type="ftr" sz="quarter" idx="3"/>
          </p:nvPr>
        </p:nvSpPr>
        <p:spPr>
          <a:xfrm>
            <a:off x="826813" y="5617342"/>
            <a:ext cx="4114800"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r>
              <a:rPr lang="en-US" dirty="0"/>
              <a:t>Insert footer information as needed</a:t>
            </a:r>
          </a:p>
        </p:txBody>
      </p:sp>
    </p:spTree>
    <p:extLst>
      <p:ext uri="{BB962C8B-B14F-4D97-AF65-F5344CB8AC3E}">
        <p14:creationId xmlns:p14="http://schemas.microsoft.com/office/powerpoint/2010/main" val="756011299"/>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5820-B5FB-2449-AB78-AE38572DBC51}"/>
              </a:ext>
            </a:extLst>
          </p:cNvPr>
          <p:cNvSpPr>
            <a:spLocks noGrp="1"/>
          </p:cNvSpPr>
          <p:nvPr>
            <p:ph type="title" hasCustomPrompt="1"/>
          </p:nvPr>
        </p:nvSpPr>
        <p:spPr>
          <a:xfrm>
            <a:off x="838200" y="1209040"/>
            <a:ext cx="10515600" cy="596610"/>
          </a:xfrm>
        </p:spPr>
        <p:txBody>
          <a:bodyPr>
            <a:normAutofit/>
          </a:bodyPr>
          <a:lstStyle>
            <a:lvl1pPr>
              <a:defRPr sz="2800"/>
            </a:lvl1pPr>
          </a:lstStyle>
          <a:p>
            <a:r>
              <a:rPr lang="en-US" dirty="0"/>
              <a:t>Slide Title is Arial Bold, 28pt </a:t>
            </a:r>
          </a:p>
        </p:txBody>
      </p:sp>
      <p:sp>
        <p:nvSpPr>
          <p:cNvPr id="3" name="Content Placeholder 2">
            <a:extLst>
              <a:ext uri="{FF2B5EF4-FFF2-40B4-BE49-F238E27FC236}">
                <a16:creationId xmlns:a16="http://schemas.microsoft.com/office/drawing/2014/main" id="{84CD2DCA-788F-6549-B0CE-7A0ED31700D5}"/>
              </a:ext>
            </a:extLst>
          </p:cNvPr>
          <p:cNvSpPr>
            <a:spLocks noGrp="1"/>
          </p:cNvSpPr>
          <p:nvPr>
            <p:ph idx="1" hasCustomPrompt="1"/>
          </p:nvPr>
        </p:nvSpPr>
        <p:spPr/>
        <p:txBody>
          <a:bodyPr/>
          <a:lst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lvl1pPr>
            <a:lvl2pPr marL="514350" marR="0" indent="-342900" algn="l" defTabSz="685800" rtl="0" eaLnBrk="1" fontAlgn="auto" latinLnBrk="0" hangingPunct="1">
              <a:lnSpc>
                <a:spcPct val="90000"/>
              </a:lnSpc>
              <a:spcBef>
                <a:spcPts val="750"/>
              </a:spcBef>
              <a:spcAft>
                <a:spcPts val="0"/>
              </a:spcAft>
              <a:buClrTx/>
              <a:buSzTx/>
              <a:tabLst/>
              <a:defRPr/>
            </a:lvl2pPr>
            <a:lvl3pPr marL="857250" marR="0" indent="-342900" algn="l" defTabSz="685800" rtl="0" eaLnBrk="1" fontAlgn="auto" latinLnBrk="0" hangingPunct="1">
              <a:lnSpc>
                <a:spcPct val="90000"/>
              </a:lnSpc>
              <a:spcBef>
                <a:spcPts val="750"/>
              </a:spcBef>
              <a:spcAft>
                <a:spcPts val="0"/>
              </a:spcAft>
              <a:buClrTx/>
              <a:buSzTx/>
              <a:tabLst/>
              <a:defRPr/>
            </a:lvl3pPr>
          </a:lstStyle>
          <a:p>
            <a:pPr marL="342900" marR="0" lvl="0" indent="-342900" algn="l" defTabSz="685800" rtl="0" eaLnBrk="1" fontAlgn="auto" latinLnBrk="0" hangingPunct="1">
              <a:lnSpc>
                <a:spcPct val="90000"/>
              </a:lnSpc>
              <a:spcBef>
                <a:spcPts val="750"/>
              </a:spcBef>
              <a:spcAft>
                <a:spcPts val="0"/>
              </a:spcAft>
              <a:buClrTx/>
              <a:buSzTx/>
              <a:tabLst/>
              <a:defRPr/>
            </a:pPr>
            <a:r>
              <a:rPr lang="en-US" dirty="0"/>
              <a:t>First level text should be Arial, 22pt with a solid bullet.</a:t>
            </a:r>
          </a:p>
          <a:p>
            <a:pPr marL="514350" marR="0" lvl="1" indent="-342900" algn="l" defTabSz="685800" rtl="0" eaLnBrk="1" fontAlgn="auto" latinLnBrk="0" hangingPunct="1">
              <a:lnSpc>
                <a:spcPct val="90000"/>
              </a:lnSpc>
              <a:spcBef>
                <a:spcPts val="750"/>
              </a:spcBef>
              <a:spcAft>
                <a:spcPts val="0"/>
              </a:spcAft>
              <a:buClrTx/>
              <a:buSzTx/>
              <a:tabLst/>
              <a:defRPr/>
            </a:pPr>
            <a:r>
              <a:rPr lang="en-US" dirty="0"/>
              <a:t>Second level lists are blue Arial, 20pt with a solid square. Do not use open bullets. </a:t>
            </a:r>
          </a:p>
          <a:p>
            <a:pPr marL="857250" marR="0" lvl="2" indent="-342900" algn="l" defTabSz="685800" rtl="0" eaLnBrk="1" fontAlgn="auto" latinLnBrk="0" hangingPunct="1">
              <a:lnSpc>
                <a:spcPct val="90000"/>
              </a:lnSpc>
              <a:spcBef>
                <a:spcPts val="750"/>
              </a:spcBef>
              <a:spcAft>
                <a:spcPts val="0"/>
              </a:spcAft>
              <a:buClrTx/>
              <a:buSzTx/>
              <a:tabLst/>
              <a:defRPr/>
            </a:pPr>
            <a:r>
              <a:rPr lang="en-US" dirty="0"/>
              <a:t>Third level lists are Arial, 18pt with a check mark bullet. </a:t>
            </a:r>
          </a:p>
        </p:txBody>
      </p:sp>
      <p:sp>
        <p:nvSpPr>
          <p:cNvPr id="5" name="Footer Placeholder 4">
            <a:extLst>
              <a:ext uri="{FF2B5EF4-FFF2-40B4-BE49-F238E27FC236}">
                <a16:creationId xmlns:a16="http://schemas.microsoft.com/office/drawing/2014/main" id="{DA6F819E-4416-6344-911B-E58837AFF1BB}"/>
              </a:ext>
            </a:extLst>
          </p:cNvPr>
          <p:cNvSpPr>
            <a:spLocks noGrp="1"/>
          </p:cNvSpPr>
          <p:nvPr>
            <p:ph type="ftr" sz="quarter" idx="11"/>
          </p:nvPr>
        </p:nvSpPr>
        <p:spPr/>
        <p:txBody>
          <a:bodyPr/>
          <a:lstStyle/>
          <a:p>
            <a:r>
              <a:rPr lang="en-US" dirty="0"/>
              <a:t>Insert footer information as needed</a:t>
            </a:r>
          </a:p>
        </p:txBody>
      </p:sp>
      <p:sp>
        <p:nvSpPr>
          <p:cNvPr id="6" name="Slide Number Placeholder 5">
            <a:extLst>
              <a:ext uri="{FF2B5EF4-FFF2-40B4-BE49-F238E27FC236}">
                <a16:creationId xmlns:a16="http://schemas.microsoft.com/office/drawing/2014/main" id="{CCAF641B-0F8D-1440-8487-3D3338BF4658}"/>
              </a:ext>
            </a:extLst>
          </p:cNvPr>
          <p:cNvSpPr>
            <a:spLocks noGrp="1"/>
          </p:cNvSpPr>
          <p:nvPr>
            <p:ph type="sldNum" sz="quarter" idx="12"/>
          </p:nvPr>
        </p:nvSpPr>
        <p:spPr/>
        <p:txBody>
          <a:bodyPr/>
          <a:lstStyle/>
          <a:p>
            <a:fld id="{549D6600-C6B9-CF4F-8A0C-864766A79F48}" type="slidenum">
              <a:rPr lang="en-US" smtClean="0"/>
              <a:t>‹#›</a:t>
            </a:fld>
            <a:endParaRPr lang="en-US" dirty="0"/>
          </a:p>
        </p:txBody>
      </p:sp>
    </p:spTree>
    <p:extLst>
      <p:ext uri="{BB962C8B-B14F-4D97-AF65-F5344CB8AC3E}">
        <p14:creationId xmlns:p14="http://schemas.microsoft.com/office/powerpoint/2010/main" val="2298741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One Column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CD2DCA-788F-6549-B0CE-7A0ED31700D5}"/>
              </a:ext>
            </a:extLst>
          </p:cNvPr>
          <p:cNvSpPr>
            <a:spLocks noGrp="1"/>
          </p:cNvSpPr>
          <p:nvPr>
            <p:ph idx="1" hasCustomPrompt="1"/>
          </p:nvPr>
        </p:nvSpPr>
        <p:spPr>
          <a:xfrm>
            <a:off x="543910" y="1101914"/>
            <a:ext cx="10515600" cy="3628401"/>
          </a:xfrm>
        </p:spPr>
        <p:txBody>
          <a:bodyPr/>
          <a:lst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lvl1pPr>
            <a:lvl2pPr marL="514350" marR="0" indent="-342900" algn="l" defTabSz="685800" rtl="0" eaLnBrk="1" fontAlgn="auto" latinLnBrk="0" hangingPunct="1">
              <a:lnSpc>
                <a:spcPct val="90000"/>
              </a:lnSpc>
              <a:spcBef>
                <a:spcPts val="750"/>
              </a:spcBef>
              <a:spcAft>
                <a:spcPts val="0"/>
              </a:spcAft>
              <a:buClrTx/>
              <a:buSzTx/>
              <a:tabLst/>
              <a:defRPr/>
            </a:lvl2pPr>
            <a:lvl3pPr marL="857250" marR="0" indent="-342900" algn="l" defTabSz="685800" rtl="0" eaLnBrk="1" fontAlgn="auto" latinLnBrk="0" hangingPunct="1">
              <a:lnSpc>
                <a:spcPct val="90000"/>
              </a:lnSpc>
              <a:spcBef>
                <a:spcPts val="750"/>
              </a:spcBef>
              <a:spcAft>
                <a:spcPts val="0"/>
              </a:spcAft>
              <a:buClrTx/>
              <a:buSzTx/>
              <a:tabLst/>
              <a:defRPr/>
            </a:lvl3pPr>
          </a:lstStyle>
          <a:p>
            <a:pPr marL="342900" marR="0" lvl="0" indent="-342900" algn="l" defTabSz="685800" rtl="0" eaLnBrk="1" fontAlgn="auto" latinLnBrk="0" hangingPunct="1">
              <a:lnSpc>
                <a:spcPct val="90000"/>
              </a:lnSpc>
              <a:spcBef>
                <a:spcPts val="750"/>
              </a:spcBef>
              <a:spcAft>
                <a:spcPts val="0"/>
              </a:spcAft>
              <a:buClrTx/>
              <a:buSzTx/>
              <a:tabLst/>
              <a:defRPr/>
            </a:pPr>
            <a:r>
              <a:rPr lang="en-US" dirty="0"/>
              <a:t>First level text should be Arial, 22pt with a solid bullet.</a:t>
            </a:r>
          </a:p>
          <a:p>
            <a:pPr marL="514350" marR="0" lvl="1" indent="-342900" algn="l" defTabSz="685800" rtl="0" eaLnBrk="1" fontAlgn="auto" latinLnBrk="0" hangingPunct="1">
              <a:lnSpc>
                <a:spcPct val="90000"/>
              </a:lnSpc>
              <a:spcBef>
                <a:spcPts val="750"/>
              </a:spcBef>
              <a:spcAft>
                <a:spcPts val="0"/>
              </a:spcAft>
              <a:buClrTx/>
              <a:buSzTx/>
              <a:tabLst/>
              <a:defRPr/>
            </a:pPr>
            <a:r>
              <a:rPr lang="en-US" dirty="0"/>
              <a:t>Second level lists are blue Arial, 20pt with a solid square. Do not use open bullets. </a:t>
            </a:r>
          </a:p>
          <a:p>
            <a:pPr marL="857250" marR="0" lvl="2" indent="-342900" algn="l" defTabSz="685800" rtl="0" eaLnBrk="1" fontAlgn="auto" latinLnBrk="0" hangingPunct="1">
              <a:lnSpc>
                <a:spcPct val="90000"/>
              </a:lnSpc>
              <a:spcBef>
                <a:spcPts val="750"/>
              </a:spcBef>
              <a:spcAft>
                <a:spcPts val="0"/>
              </a:spcAft>
              <a:buClrTx/>
              <a:buSzTx/>
              <a:tabLst/>
              <a:defRPr/>
            </a:pPr>
            <a:r>
              <a:rPr lang="en-US" dirty="0"/>
              <a:t>Third level lists are Arial, 18pt with a check mark bullet. </a:t>
            </a:r>
          </a:p>
        </p:txBody>
      </p:sp>
      <p:sp>
        <p:nvSpPr>
          <p:cNvPr id="4" name="Rectangle 3">
            <a:extLst>
              <a:ext uri="{FF2B5EF4-FFF2-40B4-BE49-F238E27FC236}">
                <a16:creationId xmlns:a16="http://schemas.microsoft.com/office/drawing/2014/main" id="{85A4B137-96C7-4821-9F78-CB25ABA8060D}"/>
              </a:ext>
            </a:extLst>
          </p:cNvPr>
          <p:cNvSpPr/>
          <p:nvPr userDrawn="1"/>
        </p:nvSpPr>
        <p:spPr>
          <a:xfrm>
            <a:off x="0" y="6190944"/>
            <a:ext cx="12192000" cy="677917"/>
          </a:xfrm>
          <a:prstGeom prst="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F65820-B5FB-2449-AB78-AE38572DBC51}"/>
              </a:ext>
            </a:extLst>
          </p:cNvPr>
          <p:cNvSpPr>
            <a:spLocks noGrp="1"/>
          </p:cNvSpPr>
          <p:nvPr>
            <p:ph type="title" hasCustomPrompt="1"/>
          </p:nvPr>
        </p:nvSpPr>
        <p:spPr>
          <a:xfrm>
            <a:off x="543910" y="5462983"/>
            <a:ext cx="10515600" cy="596610"/>
          </a:xfrm>
        </p:spPr>
        <p:txBody>
          <a:bodyPr>
            <a:normAutofit/>
          </a:bodyPr>
          <a:lstStyle>
            <a:lvl1pPr>
              <a:defRPr sz="2800">
                <a:solidFill>
                  <a:srgbClr val="000099"/>
                </a:solidFill>
              </a:defRPr>
            </a:lvl1pPr>
          </a:lstStyle>
          <a:p>
            <a:r>
              <a:rPr lang="en-US" dirty="0"/>
              <a:t>Slide Title is Arial Bold, 28pt </a:t>
            </a:r>
          </a:p>
        </p:txBody>
      </p:sp>
      <p:sp>
        <p:nvSpPr>
          <p:cNvPr id="5" name="Footer Placeholder 4">
            <a:extLst>
              <a:ext uri="{FF2B5EF4-FFF2-40B4-BE49-F238E27FC236}">
                <a16:creationId xmlns:a16="http://schemas.microsoft.com/office/drawing/2014/main" id="{DA6F819E-4416-6344-911B-E58837AFF1BB}"/>
              </a:ext>
            </a:extLst>
          </p:cNvPr>
          <p:cNvSpPr>
            <a:spLocks noGrp="1"/>
          </p:cNvSpPr>
          <p:nvPr>
            <p:ph type="ftr" sz="quarter" idx="11"/>
          </p:nvPr>
        </p:nvSpPr>
        <p:spPr>
          <a:xfrm>
            <a:off x="5097518" y="222785"/>
            <a:ext cx="4114800" cy="365125"/>
          </a:xfrm>
        </p:spPr>
        <p:txBody>
          <a:bodyPr/>
          <a:lstStyle/>
          <a:p>
            <a:r>
              <a:rPr lang="en-US" dirty="0"/>
              <a:t>Insert footer information as needed</a:t>
            </a:r>
          </a:p>
        </p:txBody>
      </p:sp>
      <p:sp>
        <p:nvSpPr>
          <p:cNvPr id="6" name="Slide Number Placeholder 5">
            <a:extLst>
              <a:ext uri="{FF2B5EF4-FFF2-40B4-BE49-F238E27FC236}">
                <a16:creationId xmlns:a16="http://schemas.microsoft.com/office/drawing/2014/main" id="{CCAF641B-0F8D-1440-8487-3D3338BF4658}"/>
              </a:ext>
            </a:extLst>
          </p:cNvPr>
          <p:cNvSpPr>
            <a:spLocks noGrp="1"/>
          </p:cNvSpPr>
          <p:nvPr>
            <p:ph type="sldNum" sz="quarter" idx="12"/>
          </p:nvPr>
        </p:nvSpPr>
        <p:spPr>
          <a:xfrm>
            <a:off x="9212318" y="223478"/>
            <a:ext cx="2743200" cy="365125"/>
          </a:xfrm>
        </p:spPr>
        <p:txBody>
          <a:bodyPr/>
          <a:lstStyle/>
          <a:p>
            <a:fld id="{549D6600-C6B9-CF4F-8A0C-864766A79F48}"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0FD0F20B-6E18-4E31-8776-9FFA1E37378D}"/>
              </a:ext>
            </a:extLst>
          </p:cNvPr>
          <p:cNvPicPr>
            <a:picLocks noChangeAspect="1"/>
          </p:cNvPicPr>
          <p:nvPr userDrawn="1"/>
        </p:nvPicPr>
        <p:blipFill>
          <a:blip r:embed="rId2"/>
          <a:stretch>
            <a:fillRect/>
          </a:stretch>
        </p:blipFill>
        <p:spPr>
          <a:xfrm>
            <a:off x="10148534" y="6322294"/>
            <a:ext cx="1359497" cy="415216"/>
          </a:xfrm>
          <a:prstGeom prst="rect">
            <a:avLst/>
          </a:prstGeom>
        </p:spPr>
      </p:pic>
    </p:spTree>
    <p:extLst>
      <p:ext uri="{BB962C8B-B14F-4D97-AF65-F5344CB8AC3E}">
        <p14:creationId xmlns:p14="http://schemas.microsoft.com/office/powerpoint/2010/main" val="2142654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28CE2-8F14-406D-3FEB-AEDDF3D87B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B5DC1D-D6CA-5305-99D5-BF739C9EED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075E19-5DDD-20C4-26E4-A26107A33C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24BF72-8859-5FF8-AA5F-F136A8012B00}"/>
              </a:ext>
            </a:extLst>
          </p:cNvPr>
          <p:cNvSpPr>
            <a:spLocks noGrp="1"/>
          </p:cNvSpPr>
          <p:nvPr>
            <p:ph type="dt" sz="half" idx="10"/>
          </p:nvPr>
        </p:nvSpPr>
        <p:spPr/>
        <p:txBody>
          <a:bodyPr/>
          <a:lstStyle/>
          <a:p>
            <a:fld id="{9F27C26E-9D3E-4702-8564-C944C498CFBA}" type="datetimeFigureOut">
              <a:rPr lang="en-US" smtClean="0"/>
              <a:t>10/18/2023</a:t>
            </a:fld>
            <a:endParaRPr lang="en-US"/>
          </a:p>
        </p:txBody>
      </p:sp>
      <p:sp>
        <p:nvSpPr>
          <p:cNvPr id="6" name="Footer Placeholder 5">
            <a:extLst>
              <a:ext uri="{FF2B5EF4-FFF2-40B4-BE49-F238E27FC236}">
                <a16:creationId xmlns:a16="http://schemas.microsoft.com/office/drawing/2014/main" id="{C997D18E-3A86-A77A-7EFB-4960794BC1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CABD2-FD32-98FA-FACC-D203E590B776}"/>
              </a:ext>
            </a:extLst>
          </p:cNvPr>
          <p:cNvSpPr>
            <a:spLocks noGrp="1"/>
          </p:cNvSpPr>
          <p:nvPr>
            <p:ph type="sldNum" sz="quarter" idx="12"/>
          </p:nvPr>
        </p:nvSpPr>
        <p:spPr/>
        <p:txBody>
          <a:bodyPr/>
          <a:lstStyle/>
          <a:p>
            <a:fld id="{37B4ED4A-624D-4695-B7C8-6D1410B9A1D9}" type="slidenum">
              <a:rPr lang="en-US" smtClean="0"/>
              <a:t>‹#›</a:t>
            </a:fld>
            <a:endParaRPr lang="en-US"/>
          </a:p>
        </p:txBody>
      </p:sp>
    </p:spTree>
    <p:extLst>
      <p:ext uri="{BB962C8B-B14F-4D97-AF65-F5344CB8AC3E}">
        <p14:creationId xmlns:p14="http://schemas.microsoft.com/office/powerpoint/2010/main" val="2490716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5820-B5FB-2449-AB78-AE38572DBC51}"/>
              </a:ext>
            </a:extLst>
          </p:cNvPr>
          <p:cNvSpPr>
            <a:spLocks noGrp="1"/>
          </p:cNvSpPr>
          <p:nvPr>
            <p:ph type="title" hasCustomPrompt="1"/>
          </p:nvPr>
        </p:nvSpPr>
        <p:spPr>
          <a:xfrm>
            <a:off x="838200" y="1209040"/>
            <a:ext cx="10515600" cy="596610"/>
          </a:xfrm>
        </p:spPr>
        <p:txBody>
          <a:bodyPr>
            <a:normAutofit/>
          </a:bodyPr>
          <a:lstStyle>
            <a:lvl1pPr>
              <a:defRPr sz="2800"/>
            </a:lvl1pPr>
          </a:lstStyle>
          <a:p>
            <a:r>
              <a:rPr lang="en-US" dirty="0"/>
              <a:t>Columns Slide Title is Arial Bold, 28pt</a:t>
            </a:r>
          </a:p>
        </p:txBody>
      </p:sp>
      <p:sp>
        <p:nvSpPr>
          <p:cNvPr id="5" name="Footer Placeholder 4">
            <a:extLst>
              <a:ext uri="{FF2B5EF4-FFF2-40B4-BE49-F238E27FC236}">
                <a16:creationId xmlns:a16="http://schemas.microsoft.com/office/drawing/2014/main" id="{DA6F819E-4416-6344-911B-E58837AFF1BB}"/>
              </a:ext>
            </a:extLst>
          </p:cNvPr>
          <p:cNvSpPr>
            <a:spLocks noGrp="1"/>
          </p:cNvSpPr>
          <p:nvPr>
            <p:ph type="ftr" sz="quarter" idx="11"/>
          </p:nvPr>
        </p:nvSpPr>
        <p:spPr/>
        <p:txBody>
          <a:bodyPr/>
          <a:lstStyle/>
          <a:p>
            <a:r>
              <a:rPr lang="en-US" dirty="0"/>
              <a:t>Insert footer information as needed</a:t>
            </a:r>
          </a:p>
        </p:txBody>
      </p:sp>
      <p:sp>
        <p:nvSpPr>
          <p:cNvPr id="6" name="Slide Number Placeholder 5">
            <a:extLst>
              <a:ext uri="{FF2B5EF4-FFF2-40B4-BE49-F238E27FC236}">
                <a16:creationId xmlns:a16="http://schemas.microsoft.com/office/drawing/2014/main" id="{CCAF641B-0F8D-1440-8487-3D3338BF4658}"/>
              </a:ext>
            </a:extLst>
          </p:cNvPr>
          <p:cNvSpPr>
            <a:spLocks noGrp="1"/>
          </p:cNvSpPr>
          <p:nvPr>
            <p:ph type="sldNum" sz="quarter" idx="12"/>
          </p:nvPr>
        </p:nvSpPr>
        <p:spPr/>
        <p:txBody>
          <a:bodyPr/>
          <a:lstStyle/>
          <a:p>
            <a:fld id="{549D6600-C6B9-CF4F-8A0C-864766A79F48}" type="slidenum">
              <a:rPr lang="en-US" smtClean="0"/>
              <a:t>‹#›</a:t>
            </a:fld>
            <a:endParaRPr lang="en-US" dirty="0"/>
          </a:p>
        </p:txBody>
      </p:sp>
      <p:sp>
        <p:nvSpPr>
          <p:cNvPr id="8" name="Content Placeholder 2">
            <a:extLst>
              <a:ext uri="{FF2B5EF4-FFF2-40B4-BE49-F238E27FC236}">
                <a16:creationId xmlns:a16="http://schemas.microsoft.com/office/drawing/2014/main" id="{329C2DB6-C91F-2E42-B0CA-CB27B5105C84}"/>
              </a:ext>
            </a:extLst>
          </p:cNvPr>
          <p:cNvSpPr>
            <a:spLocks noGrp="1"/>
          </p:cNvSpPr>
          <p:nvPr>
            <p:ph sz="half" idx="2" hasCustomPrompt="1"/>
          </p:nvPr>
        </p:nvSpPr>
        <p:spPr>
          <a:xfrm>
            <a:off x="838200" y="2370137"/>
            <a:ext cx="4982742" cy="362554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
        <p:nvSpPr>
          <p:cNvPr id="10" name="Content Placeholder 2">
            <a:extLst>
              <a:ext uri="{FF2B5EF4-FFF2-40B4-BE49-F238E27FC236}">
                <a16:creationId xmlns:a16="http://schemas.microsoft.com/office/drawing/2014/main" id="{01B8ABF4-684C-0140-B841-60540A9302E0}"/>
              </a:ext>
            </a:extLst>
          </p:cNvPr>
          <p:cNvSpPr>
            <a:spLocks noGrp="1"/>
          </p:cNvSpPr>
          <p:nvPr>
            <p:ph sz="half" idx="13" hasCustomPrompt="1"/>
          </p:nvPr>
        </p:nvSpPr>
        <p:spPr>
          <a:xfrm>
            <a:off x="6371060" y="2370136"/>
            <a:ext cx="4982742" cy="362554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Tree>
    <p:extLst>
      <p:ext uri="{BB962C8B-B14F-4D97-AF65-F5344CB8AC3E}">
        <p14:creationId xmlns:p14="http://schemas.microsoft.com/office/powerpoint/2010/main" val="2449681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DD5F-BDFB-3443-930A-4ECE2B1C5827}"/>
              </a:ext>
            </a:extLst>
          </p:cNvPr>
          <p:cNvSpPr>
            <a:spLocks noGrp="1"/>
          </p:cNvSpPr>
          <p:nvPr>
            <p:ph type="title" hasCustomPrompt="1"/>
          </p:nvPr>
        </p:nvSpPr>
        <p:spPr/>
        <p:txBody>
          <a:bodyPr>
            <a:normAutofit/>
          </a:bodyPr>
          <a:lstStyle>
            <a:lvl1pPr>
              <a:defRPr sz="2800"/>
            </a:lvl1pPr>
          </a:lstStyle>
          <a:p>
            <a:r>
              <a:rPr lang="en-US" dirty="0"/>
              <a:t>Charts Title is Arial Bold, 28pt</a:t>
            </a:r>
          </a:p>
        </p:txBody>
      </p:sp>
      <p:sp>
        <p:nvSpPr>
          <p:cNvPr id="3" name="Footer Placeholder 2">
            <a:extLst>
              <a:ext uri="{FF2B5EF4-FFF2-40B4-BE49-F238E27FC236}">
                <a16:creationId xmlns:a16="http://schemas.microsoft.com/office/drawing/2014/main" id="{2AD28D3B-54C8-A147-B2C4-8906F98936C6}"/>
              </a:ext>
            </a:extLst>
          </p:cNvPr>
          <p:cNvSpPr>
            <a:spLocks noGrp="1"/>
          </p:cNvSpPr>
          <p:nvPr>
            <p:ph type="ftr" sz="quarter" idx="10"/>
          </p:nvPr>
        </p:nvSpPr>
        <p:spPr/>
        <p:txBody>
          <a:bodyPr/>
          <a:lstStyle/>
          <a:p>
            <a:r>
              <a:rPr lang="en-US" dirty="0"/>
              <a:t>Insert footer information as needed</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6D3714A-6FF9-C84D-922F-7C5A5186735F}"/>
              </a:ext>
            </a:extLst>
          </p:cNvPr>
          <p:cNvSpPr>
            <a:spLocks noGrp="1"/>
          </p:cNvSpPr>
          <p:nvPr>
            <p:ph type="sldNum" sz="quarter" idx="11"/>
          </p:nvPr>
        </p:nvSpPr>
        <p:spPr/>
        <p:txBody>
          <a:bodyPr/>
          <a:lstStyle/>
          <a:p>
            <a:fld id="{549D6600-C6B9-CF4F-8A0C-864766A79F48}" type="slidenum">
              <a:rPr lang="en-US" smtClean="0"/>
              <a:pPr/>
              <a:t>‹#›</a:t>
            </a:fld>
            <a:endParaRPr lang="en-US" dirty="0">
              <a:latin typeface="Arial" panose="020B0604020202020204" pitchFamily="34" charset="0"/>
              <a:cs typeface="Arial" panose="020B0604020202020204" pitchFamily="34" charset="0"/>
            </a:endParaRPr>
          </a:p>
        </p:txBody>
      </p:sp>
      <p:sp>
        <p:nvSpPr>
          <p:cNvPr id="8" name="Content Placeholder 3">
            <a:extLst>
              <a:ext uri="{FF2B5EF4-FFF2-40B4-BE49-F238E27FC236}">
                <a16:creationId xmlns:a16="http://schemas.microsoft.com/office/drawing/2014/main" id="{6C8A1040-DAA9-3C42-A0D5-E3EC96005028}"/>
              </a:ext>
            </a:extLst>
          </p:cNvPr>
          <p:cNvSpPr>
            <a:spLocks noGrp="1"/>
          </p:cNvSpPr>
          <p:nvPr>
            <p:ph sz="half" idx="14" hasCustomPrompt="1"/>
          </p:nvPr>
        </p:nvSpPr>
        <p:spPr>
          <a:xfrm>
            <a:off x="4302603" y="2357146"/>
            <a:ext cx="7743498" cy="370933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
        <p:nvSpPr>
          <p:cNvPr id="7" name="Content Placeholder 2">
            <a:extLst>
              <a:ext uri="{FF2B5EF4-FFF2-40B4-BE49-F238E27FC236}">
                <a16:creationId xmlns:a16="http://schemas.microsoft.com/office/drawing/2014/main" id="{BC436691-F499-574E-89CF-6419385ECC51}"/>
              </a:ext>
            </a:extLst>
          </p:cNvPr>
          <p:cNvSpPr>
            <a:spLocks noGrp="1"/>
          </p:cNvSpPr>
          <p:nvPr>
            <p:ph sz="half" idx="1" hasCustomPrompt="1"/>
          </p:nvPr>
        </p:nvSpPr>
        <p:spPr>
          <a:xfrm>
            <a:off x="838198" y="2357146"/>
            <a:ext cx="2905886" cy="370933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Tree>
    <p:extLst>
      <p:ext uri="{BB962C8B-B14F-4D97-AF65-F5344CB8AC3E}">
        <p14:creationId xmlns:p14="http://schemas.microsoft.com/office/powerpoint/2010/main" val="23748305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Slide Dark Blue">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7390550" cy="2187126"/>
          </a:xfrm>
        </p:spPr>
        <p:txBody>
          <a:bodyPr>
            <a:normAutofit/>
          </a:bodyPr>
          <a:lstStyle>
            <a:lvl1pPr>
              <a:defRPr sz="2800" b="1" i="0">
                <a:solidFill>
                  <a:schemeClr val="tx2"/>
                </a:solidFill>
                <a:latin typeface="Arial" panose="020B0604020202020204" pitchFamily="34" charset="0"/>
                <a:cs typeface="Arial" panose="020B0604020202020204" pitchFamily="34" charset="0"/>
              </a:defRPr>
            </a:lvl1pPr>
          </a:lstStyle>
          <a:p>
            <a:r>
              <a:rPr lang="en-US" dirty="0"/>
              <a:t>Section Slide in Arial Bold, 28pt</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3913267"/>
            <a:ext cx="9144000" cy="1655762"/>
          </a:xfrm>
        </p:spPr>
        <p:txBody>
          <a:bodyPr>
            <a:normAutofit/>
          </a:bodyPr>
          <a:lstStyle>
            <a:lvl1pPr marL="0" indent="0" algn="l">
              <a:buNone/>
              <a:defRPr sz="22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in Arial, 22pt</a:t>
            </a:r>
          </a:p>
        </p:txBody>
      </p:sp>
      <p:cxnSp>
        <p:nvCxnSpPr>
          <p:cNvPr id="14" name="Straight Connector 13">
            <a:extLst>
              <a:ext uri="{FF2B5EF4-FFF2-40B4-BE49-F238E27FC236}">
                <a16:creationId xmlns:a16="http://schemas.microsoft.com/office/drawing/2014/main" id="{86069636-552A-3947-831B-9C8810ED36F2}"/>
              </a:ext>
            </a:extLst>
          </p:cNvPr>
          <p:cNvCxnSpPr/>
          <p:nvPr userDrawn="1"/>
        </p:nvCxnSpPr>
        <p:spPr>
          <a:xfrm>
            <a:off x="942295" y="3810576"/>
            <a:ext cx="663575"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5" name="Picture 4" descr="A picture containing drawing, plate&#10;&#10;Description automatically generated">
            <a:extLst>
              <a:ext uri="{FF2B5EF4-FFF2-40B4-BE49-F238E27FC236}">
                <a16:creationId xmlns:a16="http://schemas.microsoft.com/office/drawing/2014/main" id="{E6B19C55-32AE-C54F-B94B-2A3824E653C6}"/>
              </a:ext>
            </a:extLst>
          </p:cNvPr>
          <p:cNvPicPr>
            <a:picLocks noChangeAspect="1"/>
          </p:cNvPicPr>
          <p:nvPr userDrawn="1"/>
        </p:nvPicPr>
        <p:blipFill>
          <a:blip r:embed="rId2"/>
          <a:stretch>
            <a:fillRect/>
          </a:stretch>
        </p:blipFill>
        <p:spPr>
          <a:xfrm>
            <a:off x="826813" y="6018605"/>
            <a:ext cx="2706624" cy="476066"/>
          </a:xfrm>
          <a:prstGeom prst="rect">
            <a:avLst/>
          </a:prstGeom>
        </p:spPr>
      </p:pic>
    </p:spTree>
    <p:extLst>
      <p:ext uri="{BB962C8B-B14F-4D97-AF65-F5344CB8AC3E}">
        <p14:creationId xmlns:p14="http://schemas.microsoft.com/office/powerpoint/2010/main" val="1964972982"/>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Section Slide Dark Blue">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9390614" cy="680815"/>
          </a:xfrm>
        </p:spPr>
        <p:txBody>
          <a:bodyPr>
            <a:normAutofit/>
          </a:bodyPr>
          <a:lstStyle>
            <a:lvl1pPr>
              <a:defRPr sz="2800" b="1" i="0">
                <a:solidFill>
                  <a:schemeClr val="tx2"/>
                </a:solidFill>
                <a:latin typeface="Arial" panose="020B0604020202020204" pitchFamily="34" charset="0"/>
                <a:cs typeface="Arial" panose="020B0604020202020204" pitchFamily="34" charset="0"/>
              </a:defRPr>
            </a:lvl1pPr>
          </a:lstStyle>
          <a:p>
            <a:r>
              <a:rPr lang="en-US" dirty="0"/>
              <a:t>Title in Arial Bold, 28pt</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2176670"/>
            <a:ext cx="10136048" cy="3392359"/>
          </a:xfrm>
        </p:spPr>
        <p:txBody>
          <a:bodyPr>
            <a:normAutofit/>
          </a:bodyPr>
          <a:lstStyle>
            <a:lvl1pPr marL="0" indent="0" algn="l">
              <a:buNone/>
              <a:defRPr sz="22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in Arial, 22pt</a:t>
            </a:r>
          </a:p>
        </p:txBody>
      </p:sp>
      <p:cxnSp>
        <p:nvCxnSpPr>
          <p:cNvPr id="14" name="Straight Connector 13">
            <a:extLst>
              <a:ext uri="{FF2B5EF4-FFF2-40B4-BE49-F238E27FC236}">
                <a16:creationId xmlns:a16="http://schemas.microsoft.com/office/drawing/2014/main" id="{86069636-552A-3947-831B-9C8810ED36F2}"/>
              </a:ext>
            </a:extLst>
          </p:cNvPr>
          <p:cNvCxnSpPr>
            <a:cxnSpLocks/>
          </p:cNvCxnSpPr>
          <p:nvPr userDrawn="1"/>
        </p:nvCxnSpPr>
        <p:spPr>
          <a:xfrm>
            <a:off x="826813" y="1811215"/>
            <a:ext cx="10136048" cy="0"/>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
        <p:nvSpPr>
          <p:cNvPr id="2" name="Rectangle 1">
            <a:extLst>
              <a:ext uri="{FF2B5EF4-FFF2-40B4-BE49-F238E27FC236}">
                <a16:creationId xmlns:a16="http://schemas.microsoft.com/office/drawing/2014/main" id="{53C52E24-80BD-4F76-A5C9-77C3CF3A36BB}"/>
              </a:ext>
            </a:extLst>
          </p:cNvPr>
          <p:cNvSpPr/>
          <p:nvPr userDrawn="1"/>
        </p:nvSpPr>
        <p:spPr>
          <a:xfrm>
            <a:off x="0" y="0"/>
            <a:ext cx="12192000" cy="6808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B2C1222-DA52-4F89-BC6E-76EE18544309}"/>
              </a:ext>
            </a:extLst>
          </p:cNvPr>
          <p:cNvPicPr>
            <a:picLocks noChangeAspect="1"/>
          </p:cNvPicPr>
          <p:nvPr userDrawn="1"/>
        </p:nvPicPr>
        <p:blipFill>
          <a:blip r:embed="rId2"/>
          <a:stretch>
            <a:fillRect/>
          </a:stretch>
        </p:blipFill>
        <p:spPr>
          <a:xfrm>
            <a:off x="10139780" y="157043"/>
            <a:ext cx="1200770" cy="366738"/>
          </a:xfrm>
          <a:prstGeom prst="rect">
            <a:avLst/>
          </a:prstGeom>
        </p:spPr>
      </p:pic>
      <p:sp>
        <p:nvSpPr>
          <p:cNvPr id="10" name="Footer Placeholder 2">
            <a:extLst>
              <a:ext uri="{FF2B5EF4-FFF2-40B4-BE49-F238E27FC236}">
                <a16:creationId xmlns:a16="http://schemas.microsoft.com/office/drawing/2014/main" id="{CBCDB139-18ED-400C-B3BA-2B57200BA6B6}"/>
              </a:ext>
            </a:extLst>
          </p:cNvPr>
          <p:cNvSpPr>
            <a:spLocks noGrp="1"/>
          </p:cNvSpPr>
          <p:nvPr>
            <p:ph type="ftr" sz="quarter" idx="10"/>
          </p:nvPr>
        </p:nvSpPr>
        <p:spPr>
          <a:xfrm>
            <a:off x="4038600" y="6356350"/>
            <a:ext cx="4114800" cy="365125"/>
          </a:xfrm>
        </p:spPr>
        <p:txBody>
          <a:bodyPr/>
          <a:lstStyle/>
          <a:p>
            <a:r>
              <a:rPr lang="en-US" dirty="0"/>
              <a:t>Insert footer information as needed</a:t>
            </a:r>
            <a:endParaRPr lang="en-US" dirty="0">
              <a:latin typeface="Arial" panose="020B0604020202020204" pitchFamily="34" charset="0"/>
              <a:cs typeface="Arial" panose="020B0604020202020204" pitchFamily="34" charset="0"/>
            </a:endParaRPr>
          </a:p>
        </p:txBody>
      </p:sp>
      <p:sp>
        <p:nvSpPr>
          <p:cNvPr id="12" name="Slide Number Placeholder 3">
            <a:extLst>
              <a:ext uri="{FF2B5EF4-FFF2-40B4-BE49-F238E27FC236}">
                <a16:creationId xmlns:a16="http://schemas.microsoft.com/office/drawing/2014/main" id="{6BAF8B1C-2C17-49EC-B3C3-C75132296290}"/>
              </a:ext>
            </a:extLst>
          </p:cNvPr>
          <p:cNvSpPr>
            <a:spLocks noGrp="1"/>
          </p:cNvSpPr>
          <p:nvPr>
            <p:ph type="sldNum" sz="quarter" idx="11"/>
          </p:nvPr>
        </p:nvSpPr>
        <p:spPr>
          <a:xfrm>
            <a:off x="8610600" y="6356350"/>
            <a:ext cx="2743200" cy="365125"/>
          </a:xfrm>
        </p:spPr>
        <p:txBody>
          <a:bodyPr/>
          <a:lstStyle/>
          <a:p>
            <a:fld id="{549D6600-C6B9-CF4F-8A0C-864766A79F48}" type="slidenum">
              <a:rPr lang="en-US" smtClean="0"/>
              <a:pPr/>
              <a:t>‹#›</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6682244"/>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Slide Graphic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7390550" cy="2187126"/>
          </a:xfrm>
        </p:spPr>
        <p:txBody>
          <a:bodyPr>
            <a:normAutofit/>
          </a:bodyPr>
          <a:lstStyle>
            <a:lvl1pPr>
              <a:defRPr sz="2800" b="1" i="0">
                <a:solidFill>
                  <a:schemeClr val="bg2"/>
                </a:solidFill>
                <a:latin typeface="Arial" panose="020B0604020202020204" pitchFamily="34" charset="0"/>
                <a:cs typeface="Arial" panose="020B0604020202020204" pitchFamily="34" charset="0"/>
              </a:defRPr>
            </a:lvl1pPr>
          </a:lstStyle>
          <a:p>
            <a:r>
              <a:rPr lang="en-US" dirty="0"/>
              <a:t>Section Slide in Arial Bold, 28pt</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3913267"/>
            <a:ext cx="9144000" cy="1655762"/>
          </a:xfrm>
        </p:spPr>
        <p:txBody>
          <a:bodyPr>
            <a:normAutofit/>
          </a:bodyPr>
          <a:lstStyle>
            <a:lvl1pPr marL="0" indent="0" algn="l">
              <a:buNone/>
              <a:defRPr sz="2200" b="0" i="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in Arial, 22pt</a:t>
            </a:r>
          </a:p>
        </p:txBody>
      </p:sp>
      <p:cxnSp>
        <p:nvCxnSpPr>
          <p:cNvPr id="5" name="Straight Connector 4">
            <a:extLst>
              <a:ext uri="{FF2B5EF4-FFF2-40B4-BE49-F238E27FC236}">
                <a16:creationId xmlns:a16="http://schemas.microsoft.com/office/drawing/2014/main" id="{EE745446-3DBC-9C4E-B930-A234901FA2F2}"/>
              </a:ext>
            </a:extLst>
          </p:cNvPr>
          <p:cNvCxnSpPr/>
          <p:nvPr userDrawn="1"/>
        </p:nvCxnSpPr>
        <p:spPr>
          <a:xfrm>
            <a:off x="942295" y="3810576"/>
            <a:ext cx="663575"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6" name="Picture 5">
            <a:extLst>
              <a:ext uri="{FF2B5EF4-FFF2-40B4-BE49-F238E27FC236}">
                <a16:creationId xmlns:a16="http://schemas.microsoft.com/office/drawing/2014/main" id="{2936EA54-A13C-F941-9CF6-2967BDC4EFDD}"/>
              </a:ext>
            </a:extLst>
          </p:cNvPr>
          <p:cNvPicPr>
            <a:picLocks noChangeAspect="1"/>
          </p:cNvPicPr>
          <p:nvPr userDrawn="1"/>
        </p:nvPicPr>
        <p:blipFill>
          <a:blip r:embed="rId3"/>
          <a:stretch>
            <a:fillRect/>
          </a:stretch>
        </p:blipFill>
        <p:spPr>
          <a:xfrm>
            <a:off x="826813" y="6019183"/>
            <a:ext cx="2708680" cy="475488"/>
          </a:xfrm>
          <a:prstGeom prst="rect">
            <a:avLst/>
          </a:prstGeom>
        </p:spPr>
      </p:pic>
    </p:spTree>
    <p:extLst>
      <p:ext uri="{BB962C8B-B14F-4D97-AF65-F5344CB8AC3E}">
        <p14:creationId xmlns:p14="http://schemas.microsoft.com/office/powerpoint/2010/main" val="1516930498"/>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9436B18-4A7E-1348-9FBB-5994C5AB276D}"/>
              </a:ext>
            </a:extLst>
          </p:cNvPr>
          <p:cNvSpPr txBox="1"/>
          <p:nvPr userDrawn="1"/>
        </p:nvSpPr>
        <p:spPr>
          <a:xfrm>
            <a:off x="12906531" y="2413416"/>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F15BE37E-E45F-7B45-B81A-857504D857E4}"/>
              </a:ext>
            </a:extLst>
          </p:cNvPr>
          <p:cNvPicPr>
            <a:picLocks noChangeAspect="1"/>
          </p:cNvPicPr>
          <p:nvPr userDrawn="1"/>
        </p:nvPicPr>
        <p:blipFill>
          <a:blip r:embed="rId3"/>
          <a:stretch>
            <a:fillRect/>
          </a:stretch>
        </p:blipFill>
        <p:spPr>
          <a:xfrm>
            <a:off x="4427653" y="4384616"/>
            <a:ext cx="660400" cy="38100"/>
          </a:xfrm>
          <a:prstGeom prst="rect">
            <a:avLst/>
          </a:prstGeom>
        </p:spPr>
      </p:pic>
      <p:sp>
        <p:nvSpPr>
          <p:cNvPr id="10" name="Footer Placeholder 4">
            <a:extLst>
              <a:ext uri="{FF2B5EF4-FFF2-40B4-BE49-F238E27FC236}">
                <a16:creationId xmlns:a16="http://schemas.microsoft.com/office/drawing/2014/main" id="{4DD06976-73BD-F244-BCFF-118CEC1F62BA}"/>
              </a:ext>
            </a:extLst>
          </p:cNvPr>
          <p:cNvSpPr>
            <a:spLocks noGrp="1"/>
          </p:cNvSpPr>
          <p:nvPr>
            <p:ph type="ftr" sz="quarter" idx="3"/>
          </p:nvPr>
        </p:nvSpPr>
        <p:spPr>
          <a:xfrm>
            <a:off x="4312171" y="6356350"/>
            <a:ext cx="41148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en-US" dirty="0"/>
              <a:t>Insert footer information as needed</a:t>
            </a:r>
          </a:p>
        </p:txBody>
      </p:sp>
      <p:pic>
        <p:nvPicPr>
          <p:cNvPr id="8" name="Picture 7">
            <a:extLst>
              <a:ext uri="{FF2B5EF4-FFF2-40B4-BE49-F238E27FC236}">
                <a16:creationId xmlns:a16="http://schemas.microsoft.com/office/drawing/2014/main" id="{99304471-41D4-794D-A16D-03CCEE793701}"/>
              </a:ext>
            </a:extLst>
          </p:cNvPr>
          <p:cNvPicPr>
            <a:picLocks noChangeAspect="1"/>
          </p:cNvPicPr>
          <p:nvPr userDrawn="1"/>
        </p:nvPicPr>
        <p:blipFill>
          <a:blip r:embed="rId4"/>
          <a:stretch>
            <a:fillRect/>
          </a:stretch>
        </p:blipFill>
        <p:spPr>
          <a:xfrm>
            <a:off x="4427653" y="580909"/>
            <a:ext cx="2714827" cy="476567"/>
          </a:xfrm>
          <a:prstGeom prst="rect">
            <a:avLst/>
          </a:prstGeom>
        </p:spPr>
      </p:pic>
      <p:sp>
        <p:nvSpPr>
          <p:cNvPr id="9" name="Title 1">
            <a:extLst>
              <a:ext uri="{FF2B5EF4-FFF2-40B4-BE49-F238E27FC236}">
                <a16:creationId xmlns:a16="http://schemas.microsoft.com/office/drawing/2014/main" id="{CC8D5423-5F41-D245-85F5-B1E275D0536D}"/>
              </a:ext>
            </a:extLst>
          </p:cNvPr>
          <p:cNvSpPr>
            <a:spLocks noGrp="1"/>
          </p:cNvSpPr>
          <p:nvPr>
            <p:ph type="ctrTitle" hasCustomPrompt="1"/>
          </p:nvPr>
        </p:nvSpPr>
        <p:spPr>
          <a:xfrm>
            <a:off x="4312171" y="1747007"/>
            <a:ext cx="7260069" cy="2387600"/>
          </a:xfrm>
        </p:spPr>
        <p:txBody>
          <a:bodyPr anchor="b">
            <a:normAutofit/>
          </a:bodyPr>
          <a:lstStyle>
            <a:lvl1pPr algn="l">
              <a:defRPr sz="2800" b="1" i="0">
                <a:solidFill>
                  <a:schemeClr val="bg1"/>
                </a:solidFill>
                <a:latin typeface="Arial" panose="020B0604020202020204" pitchFamily="34" charset="0"/>
                <a:cs typeface="Arial" panose="020B0604020202020204" pitchFamily="34" charset="0"/>
              </a:defRPr>
            </a:lvl1pPr>
          </a:lstStyle>
          <a:p>
            <a:r>
              <a:rPr lang="en-US" dirty="0"/>
              <a:t>Optional End Slide Arial Bold, 28pt</a:t>
            </a:r>
          </a:p>
        </p:txBody>
      </p:sp>
      <p:sp>
        <p:nvSpPr>
          <p:cNvPr id="11" name="Subtitle 2">
            <a:extLst>
              <a:ext uri="{FF2B5EF4-FFF2-40B4-BE49-F238E27FC236}">
                <a16:creationId xmlns:a16="http://schemas.microsoft.com/office/drawing/2014/main" id="{B62495D2-AE77-E540-949F-BD14C314E48A}"/>
              </a:ext>
            </a:extLst>
          </p:cNvPr>
          <p:cNvSpPr>
            <a:spLocks noGrp="1"/>
          </p:cNvSpPr>
          <p:nvPr>
            <p:ph type="subTitle" idx="1" hasCustomPrompt="1"/>
          </p:nvPr>
        </p:nvSpPr>
        <p:spPr>
          <a:xfrm>
            <a:off x="4312171" y="4512707"/>
            <a:ext cx="7260069" cy="1655762"/>
          </a:xfr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in Arial, 22pt</a:t>
            </a:r>
          </a:p>
        </p:txBody>
      </p:sp>
    </p:spTree>
    <p:extLst>
      <p:ext uri="{BB962C8B-B14F-4D97-AF65-F5344CB8AC3E}">
        <p14:creationId xmlns:p14="http://schemas.microsoft.com/office/powerpoint/2010/main" val="4171310733"/>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DAA3-541F-A45C-7A55-45B621A3AA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8DAB8-36CB-9BBB-FCF2-4AB012D084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ED37A3-03AC-F76C-2F5A-0175AA9048BF}"/>
              </a:ext>
            </a:extLst>
          </p:cNvPr>
          <p:cNvSpPr>
            <a:spLocks noGrp="1"/>
          </p:cNvSpPr>
          <p:nvPr>
            <p:ph type="dt" sz="half" idx="10"/>
          </p:nvPr>
        </p:nvSpPr>
        <p:spPr/>
        <p:txBody>
          <a:bodyPr/>
          <a:lstStyle/>
          <a:p>
            <a:fld id="{A0C4A0D6-2F3A-41B8-A74C-4D8A15249543}" type="datetimeFigureOut">
              <a:rPr lang="en-US" smtClean="0"/>
              <a:t>10/18/2023</a:t>
            </a:fld>
            <a:endParaRPr lang="en-US" dirty="0"/>
          </a:p>
        </p:txBody>
      </p:sp>
      <p:sp>
        <p:nvSpPr>
          <p:cNvPr id="5" name="Footer Placeholder 4">
            <a:extLst>
              <a:ext uri="{FF2B5EF4-FFF2-40B4-BE49-F238E27FC236}">
                <a16:creationId xmlns:a16="http://schemas.microsoft.com/office/drawing/2014/main" id="{6E51C29A-5687-9237-0F1F-86614EE794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60E55B-0AE3-F3B5-506A-762A79E6E885}"/>
              </a:ext>
            </a:extLst>
          </p:cNvPr>
          <p:cNvSpPr>
            <a:spLocks noGrp="1"/>
          </p:cNvSpPr>
          <p:nvPr>
            <p:ph type="sldNum" sz="quarter" idx="12"/>
          </p:nvPr>
        </p:nvSpPr>
        <p:spPr/>
        <p:txBody>
          <a:bodyPr/>
          <a:lstStyle/>
          <a:p>
            <a:fld id="{B802AB45-6016-4BBF-985B-59462EBA1C46}" type="slidenum">
              <a:rPr lang="en-US" smtClean="0"/>
              <a:t>‹#›</a:t>
            </a:fld>
            <a:endParaRPr lang="en-US" dirty="0"/>
          </a:p>
        </p:txBody>
      </p:sp>
    </p:spTree>
    <p:extLst>
      <p:ext uri="{BB962C8B-B14F-4D97-AF65-F5344CB8AC3E}">
        <p14:creationId xmlns:p14="http://schemas.microsoft.com/office/powerpoint/2010/main" val="2705601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4CAA4-415F-2FB7-F238-1CBD2BB5BF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0CB434-802C-0EBB-D732-8E3D892EAC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81D9EA-580F-54FA-3E36-0704539F90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B06E83-CCE9-A5C1-CE16-B5DA0C7207EE}"/>
              </a:ext>
            </a:extLst>
          </p:cNvPr>
          <p:cNvSpPr>
            <a:spLocks noGrp="1"/>
          </p:cNvSpPr>
          <p:nvPr>
            <p:ph type="dt" sz="half" idx="10"/>
          </p:nvPr>
        </p:nvSpPr>
        <p:spPr/>
        <p:txBody>
          <a:bodyPr/>
          <a:lstStyle/>
          <a:p>
            <a:fld id="{A0C4A0D6-2F3A-41B8-A74C-4D8A15249543}" type="datetimeFigureOut">
              <a:rPr lang="en-US" smtClean="0"/>
              <a:t>10/18/2023</a:t>
            </a:fld>
            <a:endParaRPr lang="en-US"/>
          </a:p>
        </p:txBody>
      </p:sp>
      <p:sp>
        <p:nvSpPr>
          <p:cNvPr id="6" name="Footer Placeholder 5">
            <a:extLst>
              <a:ext uri="{FF2B5EF4-FFF2-40B4-BE49-F238E27FC236}">
                <a16:creationId xmlns:a16="http://schemas.microsoft.com/office/drawing/2014/main" id="{4925FDF9-B4A3-717C-ACA5-B0C0423520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A6F440-BD31-CF3E-3469-EFFDDACFDA5B}"/>
              </a:ext>
            </a:extLst>
          </p:cNvPr>
          <p:cNvSpPr>
            <a:spLocks noGrp="1"/>
          </p:cNvSpPr>
          <p:nvPr>
            <p:ph type="sldNum" sz="quarter" idx="12"/>
          </p:nvPr>
        </p:nvSpPr>
        <p:spPr/>
        <p:txBody>
          <a:bodyPr/>
          <a:lstStyle/>
          <a:p>
            <a:fld id="{B802AB45-6016-4BBF-985B-59462EBA1C46}" type="slidenum">
              <a:rPr lang="en-US" smtClean="0"/>
              <a:t>‹#›</a:t>
            </a:fld>
            <a:endParaRPr lang="en-US"/>
          </a:p>
        </p:txBody>
      </p:sp>
    </p:spTree>
    <p:extLst>
      <p:ext uri="{BB962C8B-B14F-4D97-AF65-F5344CB8AC3E}">
        <p14:creationId xmlns:p14="http://schemas.microsoft.com/office/powerpoint/2010/main" val="20005871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ingle column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614A19-5ADC-EF4F-8B87-839B3A99F1D5}"/>
              </a:ext>
            </a:extLst>
          </p:cNvPr>
          <p:cNvPicPr>
            <a:picLocks noChangeAspect="1"/>
          </p:cNvPicPr>
          <p:nvPr userDrawn="1"/>
        </p:nvPicPr>
        <p:blipFill>
          <a:blip r:embed="rId2"/>
          <a:srcRect/>
          <a:stretch/>
        </p:blipFill>
        <p:spPr>
          <a:xfrm>
            <a:off x="0" y="0"/>
            <a:ext cx="12192000" cy="6858000"/>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6D9A52C1-92DE-104E-9152-39958FE65BC8}"/>
              </a:ext>
            </a:extLst>
          </p:cNvPr>
          <p:cNvPicPr>
            <a:picLocks noChangeAspect="1"/>
          </p:cNvPicPr>
          <p:nvPr userDrawn="1"/>
        </p:nvPicPr>
        <p:blipFill>
          <a:blip r:embed="rId3"/>
          <a:stretch>
            <a:fillRect/>
          </a:stretch>
        </p:blipFill>
        <p:spPr>
          <a:xfrm>
            <a:off x="5271041" y="1241232"/>
            <a:ext cx="1649918" cy="1161288"/>
          </a:xfrm>
          <a:prstGeom prst="rect">
            <a:avLst/>
          </a:prstGeom>
        </p:spPr>
      </p:pic>
      <p:sp>
        <p:nvSpPr>
          <p:cNvPr id="16" name="Title 1">
            <a:extLst>
              <a:ext uri="{FF2B5EF4-FFF2-40B4-BE49-F238E27FC236}">
                <a16:creationId xmlns:a16="http://schemas.microsoft.com/office/drawing/2014/main" id="{16B1C267-139E-064D-B20A-78F4C1EB1FB4}"/>
              </a:ext>
            </a:extLst>
          </p:cNvPr>
          <p:cNvSpPr>
            <a:spLocks noGrp="1"/>
          </p:cNvSpPr>
          <p:nvPr>
            <p:ph type="ctrTitle" hasCustomPrompt="1"/>
          </p:nvPr>
        </p:nvSpPr>
        <p:spPr>
          <a:xfrm>
            <a:off x="797853" y="1447662"/>
            <a:ext cx="9144000" cy="1346200"/>
          </a:xfrm>
          <a:prstGeom prst="rect">
            <a:avLst/>
          </a:prstGeom>
        </p:spPr>
        <p:txBody>
          <a:bodyPr anchor="t">
            <a:normAutofit/>
          </a:bodyPr>
          <a:lstStyle>
            <a:lvl1pPr algn="l">
              <a:lnSpc>
                <a:spcPct val="100000"/>
              </a:lnSpc>
              <a:defRPr sz="3600">
                <a:solidFill>
                  <a:srgbClr val="01235B"/>
                </a:solidFill>
                <a:latin typeface="Georgia" panose="02040502050405020303" pitchFamily="18" charset="0"/>
              </a:defRPr>
            </a:lvl1pPr>
          </a:lstStyle>
          <a:p>
            <a:r>
              <a:rPr lang="en-US" dirty="0">
                <a:effectLst/>
              </a:rPr>
              <a:t>Title Lorem Ipsum </a:t>
            </a:r>
            <a:br>
              <a:rPr lang="en-US" dirty="0">
                <a:effectLst/>
              </a:rPr>
            </a:br>
            <a:r>
              <a:rPr lang="en-US" dirty="0">
                <a:effectLst/>
              </a:rPr>
              <a:t>Dolor Sit </a:t>
            </a:r>
            <a:r>
              <a:rPr lang="en-US" dirty="0" err="1">
                <a:effectLst/>
              </a:rPr>
              <a:t>Amet</a:t>
            </a:r>
            <a:endParaRPr lang="en-US" dirty="0"/>
          </a:p>
        </p:txBody>
      </p:sp>
      <p:sp>
        <p:nvSpPr>
          <p:cNvPr id="10" name="Text Placeholder 8">
            <a:extLst>
              <a:ext uri="{FF2B5EF4-FFF2-40B4-BE49-F238E27FC236}">
                <a16:creationId xmlns:a16="http://schemas.microsoft.com/office/drawing/2014/main" id="{FCFB9E8A-A30D-C846-BF95-9B05429552B3}"/>
              </a:ext>
            </a:extLst>
          </p:cNvPr>
          <p:cNvSpPr>
            <a:spLocks noGrp="1"/>
          </p:cNvSpPr>
          <p:nvPr>
            <p:ph type="body" sz="quarter" idx="14" hasCustomPrompt="1"/>
          </p:nvPr>
        </p:nvSpPr>
        <p:spPr>
          <a:xfrm>
            <a:off x="798513" y="1153294"/>
            <a:ext cx="1705201" cy="276225"/>
          </a:xfrm>
          <a:prstGeom prst="rect">
            <a:avLst/>
          </a:prstGeom>
        </p:spPr>
        <p:txBody>
          <a:bodyPr/>
          <a:lstStyle>
            <a:lvl1pPr marL="0" indent="0">
              <a:buNone/>
              <a:defRPr sz="1200" b="0" i="0">
                <a:solidFill>
                  <a:srgbClr val="8D634D"/>
                </a:solidFill>
                <a:latin typeface="Arial" panose="020B0604020202020204" pitchFamily="34" charset="0"/>
                <a:cs typeface="Arial" panose="020B0604020202020204" pitchFamily="34" charset="0"/>
              </a:defRPr>
            </a:lvl1pPr>
            <a:lvl2pPr marL="457200" indent="0">
              <a:buNone/>
              <a:defRPr sz="1200" b="0" i="0">
                <a:solidFill>
                  <a:srgbClr val="8D634D"/>
                </a:solidFill>
                <a:latin typeface="Decimal Medium" panose="02000600000000000000" pitchFamily="2" charset="0"/>
                <a:cs typeface="Decimal Medium" panose="02000600000000000000" pitchFamily="2" charset="0"/>
              </a:defRPr>
            </a:lvl2pPr>
            <a:lvl3pPr marL="914400" indent="0">
              <a:buNone/>
              <a:defRPr sz="1200" b="0" i="0">
                <a:solidFill>
                  <a:srgbClr val="8D634D"/>
                </a:solidFill>
                <a:latin typeface="Decimal Medium" panose="02000600000000000000" pitchFamily="2" charset="0"/>
                <a:cs typeface="Decimal Medium" panose="02000600000000000000" pitchFamily="2" charset="0"/>
              </a:defRPr>
            </a:lvl3pPr>
            <a:lvl4pPr marL="1371600" indent="0">
              <a:buNone/>
              <a:defRPr sz="1200" b="0" i="0">
                <a:solidFill>
                  <a:srgbClr val="8D634D"/>
                </a:solidFill>
                <a:latin typeface="Decimal Medium" panose="02000600000000000000" pitchFamily="2" charset="0"/>
                <a:cs typeface="Decimal Medium" panose="02000600000000000000" pitchFamily="2" charset="0"/>
              </a:defRPr>
            </a:lvl4pPr>
            <a:lvl5pPr marL="1828800" indent="0">
              <a:buNone/>
              <a:defRPr sz="1200" b="0" i="0">
                <a:solidFill>
                  <a:srgbClr val="8D634D"/>
                </a:solidFill>
                <a:latin typeface="Decimal Medium" panose="02000600000000000000" pitchFamily="2" charset="0"/>
                <a:cs typeface="Decimal Medium" panose="02000600000000000000" pitchFamily="2" charset="0"/>
              </a:defRPr>
            </a:lvl5pPr>
          </a:lstStyle>
          <a:p>
            <a:pPr lvl="0"/>
            <a:r>
              <a:rPr lang="en-US" dirty="0"/>
              <a:t>SUBTITLE HERE</a:t>
            </a:r>
          </a:p>
        </p:txBody>
      </p:sp>
      <p:sp>
        <p:nvSpPr>
          <p:cNvPr id="13" name="Text Placeholder 4">
            <a:extLst>
              <a:ext uri="{FF2B5EF4-FFF2-40B4-BE49-F238E27FC236}">
                <a16:creationId xmlns:a16="http://schemas.microsoft.com/office/drawing/2014/main" id="{89A73098-6588-FE4C-82D2-4EB7B79B3E04}"/>
              </a:ext>
            </a:extLst>
          </p:cNvPr>
          <p:cNvSpPr>
            <a:spLocks noGrp="1"/>
          </p:cNvSpPr>
          <p:nvPr>
            <p:ph type="body" sz="quarter" idx="13" hasCustomPrompt="1"/>
          </p:nvPr>
        </p:nvSpPr>
        <p:spPr>
          <a:xfrm>
            <a:off x="790596" y="2908024"/>
            <a:ext cx="9151257" cy="2708744"/>
          </a:xfrm>
          <a:prstGeom prst="rect">
            <a:avLst/>
          </a:prstGeom>
        </p:spPr>
        <p:txBody>
          <a:bodyPr/>
          <a:lstStyle>
            <a:lvl1pPr marL="0" indent="0">
              <a:lnSpc>
                <a:spcPct val="150000"/>
              </a:lnSpc>
              <a:buNone/>
              <a:defRPr sz="1400">
                <a:solidFill>
                  <a:srgbClr val="01235B"/>
                </a:solidFill>
                <a:latin typeface="Georgia" panose="02040502050405020303" pitchFamily="18" charset="0"/>
              </a:defRPr>
            </a:lvl1pPr>
            <a:lvl2pPr marL="457200" indent="0">
              <a:buNone/>
              <a:defRPr sz="1400">
                <a:solidFill>
                  <a:srgbClr val="01235B"/>
                </a:solidFill>
                <a:latin typeface="Georgia" panose="02040502050405020303" pitchFamily="18" charset="0"/>
              </a:defRPr>
            </a:lvl2pPr>
            <a:lvl3pPr marL="914400" indent="0">
              <a:buNone/>
              <a:defRPr sz="1400">
                <a:solidFill>
                  <a:srgbClr val="01235B"/>
                </a:solidFill>
                <a:latin typeface="Georgia" panose="02040502050405020303" pitchFamily="18" charset="0"/>
              </a:defRPr>
            </a:lvl3pPr>
            <a:lvl4pPr marL="1371600" indent="0">
              <a:buNone/>
              <a:defRPr sz="1400">
                <a:solidFill>
                  <a:srgbClr val="01235B"/>
                </a:solidFill>
                <a:latin typeface="Georgia" panose="02040502050405020303" pitchFamily="18" charset="0"/>
              </a:defRPr>
            </a:lvl4pPr>
            <a:lvl5pPr marL="1828800" indent="0">
              <a:buNone/>
              <a:defRPr sz="1400">
                <a:solidFill>
                  <a:srgbClr val="01235B"/>
                </a:solidFill>
                <a:latin typeface="Georgia" panose="02040502050405020303" pitchFamily="18" charset="0"/>
              </a:defRPr>
            </a:lvl5pPr>
          </a:lstStyle>
          <a:p>
            <a:pPr lvl="0"/>
            <a:r>
              <a:rPr lang="en-US" dirty="0"/>
              <a:t>Nunc non </a:t>
            </a:r>
            <a:r>
              <a:rPr lang="en-US" dirty="0" err="1"/>
              <a:t>justo</a:t>
            </a:r>
            <a:r>
              <a:rPr lang="en-US" dirty="0"/>
              <a:t> vitae </a:t>
            </a:r>
            <a:r>
              <a:rPr lang="en-US" dirty="0" err="1"/>
              <a:t>est</a:t>
            </a:r>
            <a:r>
              <a:rPr lang="en-US" dirty="0"/>
              <a:t> </a:t>
            </a:r>
            <a:r>
              <a:rPr lang="en-US" dirty="0" err="1"/>
              <a:t>viverra</a:t>
            </a:r>
            <a:r>
              <a:rPr lang="en-US" dirty="0"/>
              <a:t> </a:t>
            </a:r>
            <a:r>
              <a:rPr lang="en-US" dirty="0" err="1"/>
              <a:t>elementum</a:t>
            </a:r>
            <a:r>
              <a:rPr lang="en-US" dirty="0"/>
              <a:t> a </a:t>
            </a:r>
            <a:r>
              <a:rPr lang="en-US" dirty="0" err="1"/>
              <a:t>finibus</a:t>
            </a:r>
            <a:r>
              <a:rPr lang="en-US" dirty="0"/>
              <a:t> </a:t>
            </a:r>
            <a:r>
              <a:rPr lang="en-US" dirty="0" err="1"/>
              <a:t>neque</a:t>
            </a:r>
            <a:r>
              <a:rPr lang="en-US" dirty="0"/>
              <a:t>. </a:t>
            </a:r>
            <a:r>
              <a:rPr lang="en-US" dirty="0" err="1"/>
              <a:t>Fusce</a:t>
            </a:r>
            <a:r>
              <a:rPr lang="en-US" dirty="0"/>
              <a:t> </a:t>
            </a:r>
            <a:r>
              <a:rPr lang="en-US" dirty="0" err="1"/>
              <a:t>mollis</a:t>
            </a:r>
            <a:r>
              <a:rPr lang="en-US" dirty="0"/>
              <a:t>, ex </a:t>
            </a:r>
            <a:r>
              <a:rPr lang="en-US" dirty="0" err="1"/>
              <a:t>eget</a:t>
            </a:r>
            <a:r>
              <a:rPr lang="en-US" dirty="0"/>
              <a:t> cursus </a:t>
            </a:r>
            <a:r>
              <a:rPr lang="en-US" dirty="0" err="1"/>
              <a:t>viverra</a:t>
            </a:r>
            <a:r>
              <a:rPr lang="en-US" dirty="0"/>
              <a:t>, </a:t>
            </a:r>
            <a:r>
              <a:rPr lang="en-US" dirty="0" err="1"/>
              <a:t>nunc</a:t>
            </a:r>
            <a:r>
              <a:rPr lang="en-US" dirty="0"/>
              <a:t> </a:t>
            </a:r>
            <a:r>
              <a:rPr lang="en-US" dirty="0" err="1"/>
              <a:t>elit</a:t>
            </a:r>
            <a:r>
              <a:rPr lang="en-US" dirty="0"/>
              <a:t> </a:t>
            </a:r>
            <a:r>
              <a:rPr lang="en-US" dirty="0" err="1"/>
              <a:t>placerat</a:t>
            </a:r>
            <a:r>
              <a:rPr lang="en-US" dirty="0"/>
              <a:t> </a:t>
            </a:r>
            <a:r>
              <a:rPr lang="en-US" dirty="0" err="1"/>
              <a:t>purus</a:t>
            </a:r>
            <a:r>
              <a:rPr lang="en-US" dirty="0"/>
              <a:t>, </a:t>
            </a:r>
            <a:r>
              <a:rPr lang="en-US" dirty="0" err="1"/>
              <a:t>nec</a:t>
            </a:r>
            <a:r>
              <a:rPr lang="en-US" dirty="0"/>
              <a:t> </a:t>
            </a:r>
            <a:r>
              <a:rPr lang="en-US" dirty="0" err="1"/>
              <a:t>rhoncus</a:t>
            </a:r>
            <a:r>
              <a:rPr lang="en-US" dirty="0"/>
              <a:t> </a:t>
            </a:r>
            <a:r>
              <a:rPr lang="en-US" dirty="0" err="1"/>
              <a:t>tortor</a:t>
            </a:r>
            <a:r>
              <a:rPr lang="en-US" dirty="0"/>
              <a:t> </a:t>
            </a:r>
            <a:r>
              <a:rPr lang="en-US" dirty="0" err="1"/>
              <a:t>nunc</a:t>
            </a:r>
            <a:r>
              <a:rPr lang="en-US" dirty="0"/>
              <a:t> </a:t>
            </a:r>
            <a:r>
              <a:rPr lang="en-US" dirty="0" err="1"/>
              <a:t>eu</a:t>
            </a:r>
            <a:r>
              <a:rPr lang="en-US" dirty="0"/>
              <a:t> </a:t>
            </a:r>
            <a:r>
              <a:rPr lang="en-US" dirty="0" err="1"/>
              <a:t>sapien</a:t>
            </a:r>
            <a:r>
              <a:rPr lang="en-US" dirty="0"/>
              <a:t>. Integer vitae eros vel </a:t>
            </a:r>
            <a:r>
              <a:rPr lang="en-US" dirty="0" err="1"/>
              <a:t>orci</a:t>
            </a:r>
            <a:r>
              <a:rPr lang="en-US" dirty="0"/>
              <a:t> </a:t>
            </a:r>
            <a:r>
              <a:rPr lang="en-US" dirty="0" err="1"/>
              <a:t>porttitor</a:t>
            </a:r>
            <a:r>
              <a:rPr lang="en-US" dirty="0"/>
              <a:t> maximus at </a:t>
            </a:r>
            <a:r>
              <a:rPr lang="en-US" dirty="0" err="1"/>
              <a:t>eu</a:t>
            </a:r>
            <a:r>
              <a:rPr lang="en-US" dirty="0"/>
              <a:t> </a:t>
            </a:r>
            <a:r>
              <a:rPr lang="en-US" dirty="0" err="1"/>
              <a:t>mauris</a:t>
            </a:r>
            <a:r>
              <a:rPr lang="en-US" dirty="0"/>
              <a:t>. Proin </a:t>
            </a:r>
            <a:r>
              <a:rPr lang="en-US" dirty="0" err="1"/>
              <a:t>tempor</a:t>
            </a:r>
            <a:r>
              <a:rPr lang="en-US" dirty="0"/>
              <a:t> </a:t>
            </a:r>
            <a:r>
              <a:rPr lang="en-US" dirty="0" err="1"/>
              <a:t>mauris</a:t>
            </a:r>
            <a:r>
              <a:rPr lang="en-US" dirty="0"/>
              <a:t> non fermentum </a:t>
            </a:r>
            <a:r>
              <a:rPr lang="en-US" dirty="0" err="1"/>
              <a:t>tempor</a:t>
            </a:r>
            <a:r>
              <a:rPr lang="en-US" dirty="0"/>
              <a:t>. Integer vitae eros vel. Integer vita. Integer vitae eros vel. </a:t>
            </a:r>
            <a:r>
              <a:rPr lang="en-US" dirty="0" err="1"/>
              <a:t>usce</a:t>
            </a:r>
            <a:r>
              <a:rPr lang="en-US" dirty="0"/>
              <a:t> </a:t>
            </a:r>
            <a:r>
              <a:rPr lang="en-US" dirty="0" err="1"/>
              <a:t>mollis</a:t>
            </a:r>
            <a:r>
              <a:rPr lang="en-US" dirty="0"/>
              <a:t>, ex </a:t>
            </a:r>
            <a:r>
              <a:rPr lang="en-US" dirty="0" err="1"/>
              <a:t>eget</a:t>
            </a:r>
            <a:r>
              <a:rPr lang="en-US" dirty="0"/>
              <a:t> cursus </a:t>
            </a:r>
            <a:r>
              <a:rPr lang="en-US" dirty="0" err="1"/>
              <a:t>viverra</a:t>
            </a:r>
            <a:r>
              <a:rPr lang="en-US" dirty="0"/>
              <a:t>, </a:t>
            </a:r>
            <a:r>
              <a:rPr lang="en-US" dirty="0" err="1"/>
              <a:t>nunc</a:t>
            </a:r>
            <a:r>
              <a:rPr lang="en-US" dirty="0"/>
              <a:t> </a:t>
            </a:r>
            <a:r>
              <a:rPr lang="en-US" dirty="0" err="1"/>
              <a:t>elit</a:t>
            </a:r>
            <a:r>
              <a:rPr lang="en-US" dirty="0"/>
              <a:t> </a:t>
            </a:r>
            <a:r>
              <a:rPr lang="en-US" dirty="0" err="1"/>
              <a:t>placerat</a:t>
            </a:r>
            <a:r>
              <a:rPr lang="en-US" dirty="0"/>
              <a:t> </a:t>
            </a:r>
            <a:r>
              <a:rPr lang="en-US" dirty="0" err="1"/>
              <a:t>purus</a:t>
            </a:r>
            <a:r>
              <a:rPr lang="en-US" dirty="0"/>
              <a:t>, </a:t>
            </a:r>
            <a:r>
              <a:rPr lang="en-US" dirty="0" err="1"/>
              <a:t>nec</a:t>
            </a:r>
            <a:r>
              <a:rPr lang="en-US" dirty="0"/>
              <a:t> </a:t>
            </a:r>
            <a:r>
              <a:rPr lang="en-US" dirty="0" err="1"/>
              <a:t>rhoncus</a:t>
            </a:r>
            <a:r>
              <a:rPr lang="en-US" dirty="0"/>
              <a:t> </a:t>
            </a:r>
            <a:r>
              <a:rPr lang="en-US" dirty="0" err="1"/>
              <a:t>tortor</a:t>
            </a:r>
            <a:r>
              <a:rPr lang="en-US" dirty="0"/>
              <a:t> </a:t>
            </a:r>
            <a:r>
              <a:rPr lang="en-US" dirty="0" err="1"/>
              <a:t>nunc</a:t>
            </a:r>
            <a:r>
              <a:rPr lang="en-US" dirty="0"/>
              <a:t> </a:t>
            </a:r>
            <a:r>
              <a:rPr lang="en-US" dirty="0" err="1"/>
              <a:t>eu</a:t>
            </a:r>
            <a:r>
              <a:rPr lang="en-US" dirty="0"/>
              <a:t> </a:t>
            </a:r>
            <a:r>
              <a:rPr lang="en-US" dirty="0" err="1"/>
              <a:t>sapien</a:t>
            </a:r>
            <a:r>
              <a:rPr lang="en-US" dirty="0"/>
              <a:t>. Nunc non </a:t>
            </a:r>
            <a:r>
              <a:rPr lang="en-US" dirty="0" err="1"/>
              <a:t>justo</a:t>
            </a:r>
            <a:r>
              <a:rPr lang="en-US" dirty="0"/>
              <a:t> vitae </a:t>
            </a:r>
            <a:r>
              <a:rPr lang="en-US" dirty="0" err="1"/>
              <a:t>est</a:t>
            </a:r>
            <a:r>
              <a:rPr lang="en-US" dirty="0"/>
              <a:t> </a:t>
            </a:r>
            <a:r>
              <a:rPr lang="en-US" dirty="0" err="1"/>
              <a:t>viverra</a:t>
            </a:r>
            <a:r>
              <a:rPr lang="en-US" dirty="0"/>
              <a:t> </a:t>
            </a:r>
            <a:r>
              <a:rPr lang="en-US" dirty="0" err="1"/>
              <a:t>elementum</a:t>
            </a:r>
            <a:r>
              <a:rPr lang="en-US" dirty="0"/>
              <a:t> a </a:t>
            </a:r>
            <a:r>
              <a:rPr lang="en-US" dirty="0" err="1"/>
              <a:t>finibus</a:t>
            </a:r>
            <a:r>
              <a:rPr lang="en-US" dirty="0"/>
              <a:t> </a:t>
            </a:r>
            <a:r>
              <a:rPr lang="en-US" dirty="0" err="1"/>
              <a:t>neque</a:t>
            </a:r>
            <a:r>
              <a:rPr lang="en-US" dirty="0"/>
              <a:t>. </a:t>
            </a:r>
            <a:r>
              <a:rPr lang="en-US" dirty="0" err="1"/>
              <a:t>Fusce</a:t>
            </a:r>
            <a:r>
              <a:rPr lang="en-US" dirty="0"/>
              <a:t> </a:t>
            </a:r>
            <a:r>
              <a:rPr lang="en-US" dirty="0" err="1"/>
              <a:t>mollis</a:t>
            </a:r>
            <a:r>
              <a:rPr lang="en-US" dirty="0"/>
              <a:t>, ex </a:t>
            </a:r>
            <a:r>
              <a:rPr lang="en-US" dirty="0" err="1"/>
              <a:t>eget</a:t>
            </a:r>
            <a:r>
              <a:rPr lang="en-US" dirty="0"/>
              <a:t> cursus </a:t>
            </a:r>
            <a:r>
              <a:rPr lang="en-US" dirty="0" err="1"/>
              <a:t>viverra</a:t>
            </a:r>
            <a:r>
              <a:rPr lang="en-US" dirty="0"/>
              <a:t>, </a:t>
            </a:r>
            <a:r>
              <a:rPr lang="en-US" dirty="0" err="1"/>
              <a:t>nunc</a:t>
            </a:r>
            <a:r>
              <a:rPr lang="en-US" dirty="0"/>
              <a:t> </a:t>
            </a:r>
            <a:r>
              <a:rPr lang="en-US" dirty="0" err="1"/>
              <a:t>elit</a:t>
            </a:r>
            <a:r>
              <a:rPr lang="en-US" dirty="0"/>
              <a:t> </a:t>
            </a:r>
            <a:r>
              <a:rPr lang="en-US" dirty="0" err="1"/>
              <a:t>placerat</a:t>
            </a:r>
            <a:r>
              <a:rPr lang="en-US" dirty="0"/>
              <a:t> </a:t>
            </a:r>
            <a:r>
              <a:rPr lang="en-US" dirty="0" err="1"/>
              <a:t>purus</a:t>
            </a:r>
            <a:r>
              <a:rPr lang="en-US" dirty="0"/>
              <a:t>, </a:t>
            </a:r>
            <a:r>
              <a:rPr lang="en-US" dirty="0" err="1"/>
              <a:t>nec</a:t>
            </a:r>
            <a:r>
              <a:rPr lang="en-US" dirty="0"/>
              <a:t> </a:t>
            </a:r>
            <a:r>
              <a:rPr lang="en-US" dirty="0" err="1"/>
              <a:t>rhoncus</a:t>
            </a:r>
            <a:r>
              <a:rPr lang="en-US" dirty="0"/>
              <a:t> </a:t>
            </a:r>
            <a:r>
              <a:rPr lang="en-US" dirty="0" err="1"/>
              <a:t>tortor</a:t>
            </a:r>
            <a:r>
              <a:rPr lang="en-US" dirty="0"/>
              <a:t> </a:t>
            </a:r>
            <a:r>
              <a:rPr lang="en-US" dirty="0" err="1"/>
              <a:t>nunc</a:t>
            </a:r>
            <a:r>
              <a:rPr lang="en-US" dirty="0"/>
              <a:t> </a:t>
            </a:r>
            <a:r>
              <a:rPr lang="en-US" dirty="0" err="1"/>
              <a:t>eu</a:t>
            </a:r>
            <a:r>
              <a:rPr lang="en-US" dirty="0"/>
              <a:t> </a:t>
            </a:r>
            <a:r>
              <a:rPr lang="en-US" dirty="0" err="1"/>
              <a:t>sapien</a:t>
            </a:r>
            <a:r>
              <a:rPr lang="en-US" dirty="0"/>
              <a:t>. Integer vitae eros vel </a:t>
            </a:r>
            <a:r>
              <a:rPr lang="en-US" dirty="0" err="1"/>
              <a:t>orci</a:t>
            </a:r>
            <a:r>
              <a:rPr lang="en-US" dirty="0"/>
              <a:t> </a:t>
            </a:r>
            <a:r>
              <a:rPr lang="en-US" dirty="0" err="1"/>
              <a:t>porttitor</a:t>
            </a:r>
            <a:r>
              <a:rPr lang="en-US" dirty="0"/>
              <a:t> maximus at </a:t>
            </a:r>
            <a:r>
              <a:rPr lang="en-US" dirty="0" err="1"/>
              <a:t>eu</a:t>
            </a:r>
            <a:r>
              <a:rPr lang="en-US" dirty="0"/>
              <a:t> </a:t>
            </a:r>
            <a:r>
              <a:rPr lang="en-US" dirty="0" err="1"/>
              <a:t>mauris</a:t>
            </a:r>
            <a:r>
              <a:rPr lang="en-US" dirty="0"/>
              <a:t>. Proin </a:t>
            </a:r>
            <a:r>
              <a:rPr lang="en-US" dirty="0" err="1"/>
              <a:t>tempor</a:t>
            </a:r>
            <a:r>
              <a:rPr lang="en-US" dirty="0"/>
              <a:t> </a:t>
            </a:r>
            <a:r>
              <a:rPr lang="en-US" dirty="0" err="1"/>
              <a:t>mauris</a:t>
            </a:r>
            <a:r>
              <a:rPr lang="en-US" dirty="0"/>
              <a:t> non fermentum </a:t>
            </a:r>
            <a:r>
              <a:rPr lang="en-US" dirty="0" err="1"/>
              <a:t>tempor</a:t>
            </a:r>
            <a:r>
              <a:rPr lang="en-US" dirty="0"/>
              <a:t>. Integer vitae eros vel. Integer vita.</a:t>
            </a:r>
          </a:p>
        </p:txBody>
      </p:sp>
      <p:sp>
        <p:nvSpPr>
          <p:cNvPr id="11" name="Slide Number Placeholder 5">
            <a:extLst>
              <a:ext uri="{FF2B5EF4-FFF2-40B4-BE49-F238E27FC236}">
                <a16:creationId xmlns:a16="http://schemas.microsoft.com/office/drawing/2014/main" id="{32FDA674-A468-6D4F-BCE5-05D1EF1643D9}"/>
              </a:ext>
            </a:extLst>
          </p:cNvPr>
          <p:cNvSpPr>
            <a:spLocks noGrp="1"/>
          </p:cNvSpPr>
          <p:nvPr>
            <p:ph type="sldNum" sz="quarter" idx="4"/>
          </p:nvPr>
        </p:nvSpPr>
        <p:spPr>
          <a:xfrm>
            <a:off x="9121140" y="6226810"/>
            <a:ext cx="2743200" cy="365125"/>
          </a:xfrm>
          <a:prstGeom prst="rect">
            <a:avLst/>
          </a:prstGeom>
        </p:spPr>
        <p:txBody>
          <a:bodyPr vert="horz" lIns="91440" tIns="45720" rIns="91440" bIns="45720" rtlCol="0" anchor="ctr"/>
          <a:lstStyle>
            <a:lvl1pPr algn="r">
              <a:defRPr sz="800" b="0" i="0">
                <a:solidFill>
                  <a:srgbClr val="FFFFFF"/>
                </a:solidFill>
                <a:latin typeface="Arial" panose="020B0604020202020204" pitchFamily="34" charset="0"/>
                <a:cs typeface="Arial" panose="020B0604020202020204" pitchFamily="34" charset="0"/>
              </a:defRPr>
            </a:lvl1pPr>
          </a:lstStyle>
          <a:p>
            <a:fld id="{168939C9-AC64-B240-A8FE-6EE68C639854}" type="slidenum">
              <a:rPr lang="en-US" smtClean="0"/>
              <a:pPr/>
              <a:t>‹#›</a:t>
            </a:fld>
            <a:endParaRPr lang="en-US" dirty="0"/>
          </a:p>
        </p:txBody>
      </p:sp>
      <p:sp>
        <p:nvSpPr>
          <p:cNvPr id="12" name="Footer Placeholder 3">
            <a:extLst>
              <a:ext uri="{FF2B5EF4-FFF2-40B4-BE49-F238E27FC236}">
                <a16:creationId xmlns:a16="http://schemas.microsoft.com/office/drawing/2014/main" id="{13436D23-7AB8-EF42-A42C-8783D368B622}"/>
              </a:ext>
            </a:extLst>
          </p:cNvPr>
          <p:cNvSpPr>
            <a:spLocks noGrp="1"/>
          </p:cNvSpPr>
          <p:nvPr>
            <p:ph type="ftr" sz="quarter" idx="3"/>
          </p:nvPr>
        </p:nvSpPr>
        <p:spPr>
          <a:xfrm>
            <a:off x="1156241" y="6226810"/>
            <a:ext cx="4114800"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cs typeface="Arial" panose="020B0604020202020204" pitchFamily="34" charset="0"/>
              </a:defRPr>
            </a:lvl1pPr>
          </a:lstStyle>
          <a:p>
            <a:r>
              <a:rPr lang="en-US"/>
              <a:t>DRAFT – DRAFT - DRAFT</a:t>
            </a:r>
            <a:endParaRPr lang="en-US" dirty="0"/>
          </a:p>
        </p:txBody>
      </p:sp>
      <p:pic>
        <p:nvPicPr>
          <p:cNvPr id="14" name="Picture 13">
            <a:extLst>
              <a:ext uri="{FF2B5EF4-FFF2-40B4-BE49-F238E27FC236}">
                <a16:creationId xmlns:a16="http://schemas.microsoft.com/office/drawing/2014/main" id="{085C5811-AE79-2442-8F27-4F1299045171}"/>
              </a:ext>
            </a:extLst>
          </p:cNvPr>
          <p:cNvPicPr>
            <a:picLocks noChangeAspect="1"/>
          </p:cNvPicPr>
          <p:nvPr userDrawn="1"/>
        </p:nvPicPr>
        <p:blipFill>
          <a:blip r:embed="rId4"/>
          <a:stretch>
            <a:fillRect/>
          </a:stretch>
        </p:blipFill>
        <p:spPr>
          <a:xfrm>
            <a:off x="264751" y="6152758"/>
            <a:ext cx="657170" cy="467471"/>
          </a:xfrm>
          <a:prstGeom prst="rect">
            <a:avLst/>
          </a:prstGeom>
        </p:spPr>
      </p:pic>
    </p:spTree>
    <p:extLst>
      <p:ext uri="{BB962C8B-B14F-4D97-AF65-F5344CB8AC3E}">
        <p14:creationId xmlns:p14="http://schemas.microsoft.com/office/powerpoint/2010/main" val="698154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100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68E8-466E-5440-0312-21AF7C3BF7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C4D225-5B6A-9AC5-EC79-B1FF11A200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902C93-B3DA-90A1-C16D-0D760D4BF3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C12DD4-4120-E799-63F4-5939B1C2D2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4EDD66-1E75-227C-E57F-A49029A997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05002D-9A31-1C67-F05F-CAC0975FD4D5}"/>
              </a:ext>
            </a:extLst>
          </p:cNvPr>
          <p:cNvSpPr>
            <a:spLocks noGrp="1"/>
          </p:cNvSpPr>
          <p:nvPr>
            <p:ph type="dt" sz="half" idx="10"/>
          </p:nvPr>
        </p:nvSpPr>
        <p:spPr/>
        <p:txBody>
          <a:bodyPr/>
          <a:lstStyle/>
          <a:p>
            <a:fld id="{9F27C26E-9D3E-4702-8564-C944C498CFBA}" type="datetimeFigureOut">
              <a:rPr lang="en-US" smtClean="0"/>
              <a:t>10/18/2023</a:t>
            </a:fld>
            <a:endParaRPr lang="en-US"/>
          </a:p>
        </p:txBody>
      </p:sp>
      <p:sp>
        <p:nvSpPr>
          <p:cNvPr id="8" name="Footer Placeholder 7">
            <a:extLst>
              <a:ext uri="{FF2B5EF4-FFF2-40B4-BE49-F238E27FC236}">
                <a16:creationId xmlns:a16="http://schemas.microsoft.com/office/drawing/2014/main" id="{D96CEE50-A6EF-7F4F-E753-E7B60CDF1B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929288-0304-D35D-8E74-E3C102552E7E}"/>
              </a:ext>
            </a:extLst>
          </p:cNvPr>
          <p:cNvSpPr>
            <a:spLocks noGrp="1"/>
          </p:cNvSpPr>
          <p:nvPr>
            <p:ph type="sldNum" sz="quarter" idx="12"/>
          </p:nvPr>
        </p:nvSpPr>
        <p:spPr/>
        <p:txBody>
          <a:bodyPr/>
          <a:lstStyle/>
          <a:p>
            <a:fld id="{37B4ED4A-624D-4695-B7C8-6D1410B9A1D9}" type="slidenum">
              <a:rPr lang="en-US" smtClean="0"/>
              <a:t>‹#›</a:t>
            </a:fld>
            <a:endParaRPr lang="en-US"/>
          </a:p>
        </p:txBody>
      </p:sp>
    </p:spTree>
    <p:extLst>
      <p:ext uri="{BB962C8B-B14F-4D97-AF65-F5344CB8AC3E}">
        <p14:creationId xmlns:p14="http://schemas.microsoft.com/office/powerpoint/2010/main" val="17590579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18443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18328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38092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327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37100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33955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02373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49160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3742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814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C501F-47CF-6F8A-FE41-22D059ACBA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CCCE06-DE45-501B-3C29-3A6BA115D29E}"/>
              </a:ext>
            </a:extLst>
          </p:cNvPr>
          <p:cNvSpPr>
            <a:spLocks noGrp="1"/>
          </p:cNvSpPr>
          <p:nvPr>
            <p:ph type="dt" sz="half" idx="10"/>
          </p:nvPr>
        </p:nvSpPr>
        <p:spPr/>
        <p:txBody>
          <a:bodyPr/>
          <a:lstStyle/>
          <a:p>
            <a:fld id="{9F27C26E-9D3E-4702-8564-C944C498CFBA}" type="datetimeFigureOut">
              <a:rPr lang="en-US" smtClean="0"/>
              <a:t>10/18/2023</a:t>
            </a:fld>
            <a:endParaRPr lang="en-US"/>
          </a:p>
        </p:txBody>
      </p:sp>
      <p:sp>
        <p:nvSpPr>
          <p:cNvPr id="4" name="Footer Placeholder 3">
            <a:extLst>
              <a:ext uri="{FF2B5EF4-FFF2-40B4-BE49-F238E27FC236}">
                <a16:creationId xmlns:a16="http://schemas.microsoft.com/office/drawing/2014/main" id="{487EA66A-EAFA-823C-5A59-A47E0614DE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B7DF0B-E598-AC9A-C1FA-05434D535985}"/>
              </a:ext>
            </a:extLst>
          </p:cNvPr>
          <p:cNvSpPr>
            <a:spLocks noGrp="1"/>
          </p:cNvSpPr>
          <p:nvPr>
            <p:ph type="sldNum" sz="quarter" idx="12"/>
          </p:nvPr>
        </p:nvSpPr>
        <p:spPr/>
        <p:txBody>
          <a:bodyPr/>
          <a:lstStyle/>
          <a:p>
            <a:fld id="{37B4ED4A-624D-4695-B7C8-6D1410B9A1D9}" type="slidenum">
              <a:rPr lang="en-US" smtClean="0"/>
              <a:t>‹#›</a:t>
            </a:fld>
            <a:endParaRPr lang="en-US"/>
          </a:p>
        </p:txBody>
      </p:sp>
    </p:spTree>
    <p:extLst>
      <p:ext uri="{BB962C8B-B14F-4D97-AF65-F5344CB8AC3E}">
        <p14:creationId xmlns:p14="http://schemas.microsoft.com/office/powerpoint/2010/main" val="2211534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23" indent="0" algn="ctr">
              <a:buNone/>
              <a:defRPr sz="2400"/>
            </a:lvl2pPr>
            <a:lvl3pPr marL="914446" indent="0" algn="ctr">
              <a:buNone/>
              <a:defRPr sz="2400"/>
            </a:lvl3pPr>
            <a:lvl4pPr marL="1371669" indent="0" algn="ctr">
              <a:buNone/>
              <a:defRPr sz="2000"/>
            </a:lvl4pPr>
            <a:lvl5pPr marL="1828891" indent="0" algn="ctr">
              <a:buNone/>
              <a:defRPr sz="2000"/>
            </a:lvl5pPr>
            <a:lvl6pPr marL="2286114" indent="0" algn="ctr">
              <a:buNone/>
              <a:defRPr sz="2000"/>
            </a:lvl6pPr>
            <a:lvl7pPr marL="2743337" indent="0" algn="ctr">
              <a:buNone/>
              <a:defRPr sz="2000"/>
            </a:lvl7pPr>
            <a:lvl8pPr marL="3200560" indent="0" algn="ctr">
              <a:buNone/>
              <a:defRPr sz="2000"/>
            </a:lvl8pPr>
            <a:lvl9pPr marL="3657783"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66D071-ECAB-4098-8C4B-DEDFFB125465}" type="datetime1">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4A19B-E4B2-4708-ABC1-DC6380029AF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4203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6B2505-0B58-4F06-A675-F29880321163}" type="datetime1">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4A19B-E4B2-4708-ABC1-DC6380029AF7}" type="slidenum">
              <a:rPr lang="en-US" smtClean="0"/>
              <a:t>‹#›</a:t>
            </a:fld>
            <a:endParaRPr lang="en-US"/>
          </a:p>
        </p:txBody>
      </p:sp>
    </p:spTree>
    <p:extLst>
      <p:ext uri="{BB962C8B-B14F-4D97-AF65-F5344CB8AC3E}">
        <p14:creationId xmlns:p14="http://schemas.microsoft.com/office/powerpoint/2010/main" val="2478024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7112B0-44FD-4B5D-96BA-7C33A1FA6090}" type="datetime1">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4A19B-E4B2-4708-ABC1-DC6380029AF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2206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4D4392-384B-4729-9E1D-32B7BC96CA68}" type="datetime1">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4A19B-E4B2-4708-ABC1-DC6380029AF7}" type="slidenum">
              <a:rPr lang="en-US" smtClean="0"/>
              <a:t>‹#›</a:t>
            </a:fld>
            <a:endParaRPr lang="en-US"/>
          </a:p>
        </p:txBody>
      </p:sp>
    </p:spTree>
    <p:extLst>
      <p:ext uri="{BB962C8B-B14F-4D97-AF65-F5344CB8AC3E}">
        <p14:creationId xmlns:p14="http://schemas.microsoft.com/office/powerpoint/2010/main" val="7538583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3EAAFC-EDEC-4252-8B8A-8364727000F6}" type="datetime1">
              <a:rPr lang="en-US" smtClean="0"/>
              <a:t>10/18/2023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F4A19B-E4B2-4708-ABC1-DC6380029AF7}" type="slidenum">
              <a:rPr lang="en-US" smtClean="0"/>
              <a:t>‹#›</a:t>
            </a:fld>
            <a:endParaRPr lang="en-US"/>
          </a:p>
        </p:txBody>
      </p:sp>
    </p:spTree>
    <p:extLst>
      <p:ext uri="{BB962C8B-B14F-4D97-AF65-F5344CB8AC3E}">
        <p14:creationId xmlns:p14="http://schemas.microsoft.com/office/powerpoint/2010/main" val="20119321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2AEB14-1C13-4989-B4C2-A8F58E956FFB}" type="datetime1">
              <a:rPr lang="en-US" smtClean="0"/>
              <a:t>10/18/2023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F4A19B-E4B2-4708-ABC1-DC6380029AF7}" type="slidenum">
              <a:rPr lang="en-US" smtClean="0"/>
              <a:t>‹#›</a:t>
            </a:fld>
            <a:endParaRPr lang="en-US"/>
          </a:p>
        </p:txBody>
      </p:sp>
    </p:spTree>
    <p:extLst>
      <p:ext uri="{BB962C8B-B14F-4D97-AF65-F5344CB8AC3E}">
        <p14:creationId xmlns:p14="http://schemas.microsoft.com/office/powerpoint/2010/main" val="7110764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440DE7D-0879-427D-BD57-50EA7DBE4BB4}" type="datetime1">
              <a:rPr lang="en-US" smtClean="0"/>
              <a:t>10/18/2023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0F4A19B-E4B2-4708-ABC1-DC6380029AF7}" type="slidenum">
              <a:rPr lang="en-US" smtClean="0"/>
              <a:t>‹#›</a:t>
            </a:fld>
            <a:endParaRPr lang="en-US"/>
          </a:p>
        </p:txBody>
      </p:sp>
    </p:spTree>
    <p:extLst>
      <p:ext uri="{BB962C8B-B14F-4D97-AF65-F5344CB8AC3E}">
        <p14:creationId xmlns:p14="http://schemas.microsoft.com/office/powerpoint/2010/main" val="7867365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6"/>
            <a:ext cx="2618510" cy="365125"/>
          </a:xfrm>
        </p:spPr>
        <p:txBody>
          <a:bodyPr/>
          <a:lstStyle>
            <a:lvl1pPr algn="l">
              <a:defRPr/>
            </a:lvl1pPr>
          </a:lstStyle>
          <a:p>
            <a:fld id="{436BD575-4781-4D2C-930D-4D95C7130887}" type="datetime1">
              <a:rPr lang="en-US" smtClean="0"/>
              <a:t>10/18/2023</a:t>
            </a:fld>
            <a:endParaRPr lang="en-US"/>
          </a:p>
        </p:txBody>
      </p:sp>
      <p:sp>
        <p:nvSpPr>
          <p:cNvPr id="6" name="Footer Placeholder 5"/>
          <p:cNvSpPr>
            <a:spLocks noGrp="1"/>
          </p:cNvSpPr>
          <p:nvPr>
            <p:ph type="ftr" sz="quarter" idx="11"/>
          </p:nvPr>
        </p:nvSpPr>
        <p:spPr>
          <a:xfrm>
            <a:off x="4800600" y="6459786"/>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0F4A19B-E4B2-4708-ABC1-DC6380029AF7}" type="slidenum">
              <a:rPr lang="en-US" smtClean="0"/>
              <a:t>‹#›</a:t>
            </a:fld>
            <a:endParaRPr lang="en-US"/>
          </a:p>
        </p:txBody>
      </p:sp>
    </p:spTree>
    <p:extLst>
      <p:ext uri="{BB962C8B-B14F-4D97-AF65-F5344CB8AC3E}">
        <p14:creationId xmlns:p14="http://schemas.microsoft.com/office/powerpoint/2010/main" val="38602756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1"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9701B5-6431-4F71-9BCA-A165D4D81881}" type="datetime1">
              <a:rPr lang="en-US" smtClean="0"/>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4A19B-E4B2-4708-ABC1-DC6380029AF7}" type="slidenum">
              <a:rPr lang="en-US" smtClean="0"/>
              <a:t>‹#›</a:t>
            </a:fld>
            <a:endParaRPr lang="en-US"/>
          </a:p>
        </p:txBody>
      </p:sp>
    </p:spTree>
    <p:extLst>
      <p:ext uri="{BB962C8B-B14F-4D97-AF65-F5344CB8AC3E}">
        <p14:creationId xmlns:p14="http://schemas.microsoft.com/office/powerpoint/2010/main" val="28132759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025D54-45D8-42FD-A1C6-29E1CFC786CD}" type="datetime1">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4A19B-E4B2-4708-ABC1-DC6380029AF7}" type="slidenum">
              <a:rPr lang="en-US" smtClean="0"/>
              <a:t>‹#›</a:t>
            </a:fld>
            <a:endParaRPr lang="en-US"/>
          </a:p>
        </p:txBody>
      </p:sp>
    </p:spTree>
    <p:extLst>
      <p:ext uri="{BB962C8B-B14F-4D97-AF65-F5344CB8AC3E}">
        <p14:creationId xmlns:p14="http://schemas.microsoft.com/office/powerpoint/2010/main" val="1461816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14307-7FAB-DBF0-B2A8-B365851BE530}"/>
              </a:ext>
            </a:extLst>
          </p:cNvPr>
          <p:cNvSpPr>
            <a:spLocks noGrp="1"/>
          </p:cNvSpPr>
          <p:nvPr>
            <p:ph type="dt" sz="half" idx="10"/>
          </p:nvPr>
        </p:nvSpPr>
        <p:spPr/>
        <p:txBody>
          <a:bodyPr/>
          <a:lstStyle/>
          <a:p>
            <a:fld id="{9F27C26E-9D3E-4702-8564-C944C498CFBA}" type="datetimeFigureOut">
              <a:rPr lang="en-US" smtClean="0"/>
              <a:t>10/18/2023</a:t>
            </a:fld>
            <a:endParaRPr lang="en-US"/>
          </a:p>
        </p:txBody>
      </p:sp>
      <p:sp>
        <p:nvSpPr>
          <p:cNvPr id="3" name="Footer Placeholder 2">
            <a:extLst>
              <a:ext uri="{FF2B5EF4-FFF2-40B4-BE49-F238E27FC236}">
                <a16:creationId xmlns:a16="http://schemas.microsoft.com/office/drawing/2014/main" id="{A4101385-E303-A8F4-5040-9549BB7826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C9A16B-3498-6D99-6EE8-4108FB8CED47}"/>
              </a:ext>
            </a:extLst>
          </p:cNvPr>
          <p:cNvSpPr>
            <a:spLocks noGrp="1"/>
          </p:cNvSpPr>
          <p:nvPr>
            <p:ph type="sldNum" sz="quarter" idx="12"/>
          </p:nvPr>
        </p:nvSpPr>
        <p:spPr/>
        <p:txBody>
          <a:bodyPr/>
          <a:lstStyle/>
          <a:p>
            <a:fld id="{37B4ED4A-624D-4695-B7C8-6D1410B9A1D9}" type="slidenum">
              <a:rPr lang="en-US" smtClean="0"/>
              <a:t>‹#›</a:t>
            </a:fld>
            <a:endParaRPr lang="en-US"/>
          </a:p>
        </p:txBody>
      </p:sp>
    </p:spTree>
    <p:extLst>
      <p:ext uri="{BB962C8B-B14F-4D97-AF65-F5344CB8AC3E}">
        <p14:creationId xmlns:p14="http://schemas.microsoft.com/office/powerpoint/2010/main" val="5086958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7BFEA2-2A4C-4B52-B41D-4A0F0E4AF924}" type="datetime1">
              <a:rPr lang="en-US" smtClean="0"/>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4A19B-E4B2-4708-ABC1-DC6380029AF7}" type="slidenum">
              <a:rPr lang="en-US" smtClean="0"/>
              <a:t>‹#›</a:t>
            </a:fld>
            <a:endParaRPr lang="en-US"/>
          </a:p>
        </p:txBody>
      </p:sp>
    </p:spTree>
    <p:extLst>
      <p:ext uri="{BB962C8B-B14F-4D97-AF65-F5344CB8AC3E}">
        <p14:creationId xmlns:p14="http://schemas.microsoft.com/office/powerpoint/2010/main" val="5153180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ectangle 2"/>
          <p:cNvSpPr/>
          <p:nvPr userDrawn="1"/>
        </p:nvSpPr>
        <p:spPr>
          <a:xfrm>
            <a:off x="0" y="6705600"/>
            <a:ext cx="12192000" cy="152400"/>
          </a:xfrm>
          <a:prstGeom prst="rect">
            <a:avLst/>
          </a:prstGeom>
          <a:solidFill>
            <a:schemeClr val="tx2">
              <a:lumMod val="60000"/>
              <a:lumOff val="40000"/>
            </a:schemeClr>
          </a:solidFill>
          <a:ln w="381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23" eaLnBrk="1" hangingPunct="1">
              <a:defRPr/>
            </a:pPr>
            <a:endParaRPr lang="en-US" sz="1800" dirty="0">
              <a:solidFill>
                <a:srgbClr val="FFFFFF"/>
              </a:solidFill>
              <a:ea typeface="ＭＳ Ｐゴシック" pitchFamily="-112" charset="-128"/>
            </a:endParaRPr>
          </a:p>
        </p:txBody>
      </p:sp>
      <p:grpSp>
        <p:nvGrpSpPr>
          <p:cNvPr id="4" name="Group 9"/>
          <p:cNvGrpSpPr>
            <a:grpSpLocks/>
          </p:cNvGrpSpPr>
          <p:nvPr userDrawn="1"/>
        </p:nvGrpSpPr>
        <p:grpSpPr bwMode="auto">
          <a:xfrm>
            <a:off x="0" y="0"/>
            <a:ext cx="12192000" cy="6858000"/>
            <a:chOff x="0" y="1"/>
            <a:chExt cx="9144000" cy="8015843"/>
          </a:xfrm>
          <a:solidFill>
            <a:schemeClr val="accent3">
              <a:lumMod val="20000"/>
              <a:lumOff val="80000"/>
            </a:schemeClr>
          </a:solidFill>
        </p:grpSpPr>
        <p:sp>
          <p:nvSpPr>
            <p:cNvPr id="5" name="Round Same Side Corner Rectangle 4"/>
            <p:cNvSpPr/>
            <p:nvPr/>
          </p:nvSpPr>
          <p:spPr>
            <a:xfrm rot="10800000">
              <a:off x="0" y="1"/>
              <a:ext cx="9144000" cy="640080"/>
            </a:xfrm>
            <a:prstGeom prst="round2SameRect">
              <a:avLst/>
            </a:prstGeom>
            <a:noFill/>
            <a:ln w="38100" cap="flat" cmpd="sng" algn="ctr">
              <a:noFill/>
              <a:prstDash val="solid"/>
              <a:round/>
              <a:headEnd type="none" w="med" len="med"/>
              <a:tailEnd type="none" w="med" len="med"/>
            </a:ln>
            <a:effectLst>
              <a:glow rad="101600">
                <a:schemeClr val="accent1">
                  <a:alpha val="60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dirty="0">
                <a:solidFill>
                  <a:schemeClr val="accent4">
                    <a:lumMod val="40000"/>
                    <a:lumOff val="60000"/>
                  </a:schemeClr>
                </a:solidFill>
                <a:ea typeface="ＭＳ Ｐゴシック" pitchFamily="-112" charset="-128"/>
              </a:endParaRPr>
            </a:p>
          </p:txBody>
        </p:sp>
        <p:sp>
          <p:nvSpPr>
            <p:cNvPr id="6" name="Round Same Side Corner Rectangle 5"/>
            <p:cNvSpPr/>
            <p:nvPr/>
          </p:nvSpPr>
          <p:spPr>
            <a:xfrm>
              <a:off x="0" y="7926779"/>
              <a:ext cx="9144000" cy="89065"/>
            </a:xfrm>
            <a:prstGeom prst="round2SameRect">
              <a:avLst/>
            </a:prstGeom>
            <a:grpFill/>
            <a:ln w="38100" cap="flat" cmpd="sng" algn="ctr">
              <a:noFill/>
              <a:prstDash val="solid"/>
              <a:round/>
              <a:headEnd type="none" w="med" len="med"/>
              <a:tailEnd type="none" w="med" len="med"/>
            </a:ln>
            <a:effectLst>
              <a:glow rad="101600">
                <a:schemeClr val="accent1">
                  <a:alpha val="40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dirty="0">
                <a:solidFill>
                  <a:schemeClr val="accent4">
                    <a:lumMod val="40000"/>
                    <a:lumOff val="60000"/>
                  </a:schemeClr>
                </a:solidFill>
                <a:ea typeface="ＭＳ Ｐゴシック" pitchFamily="-112" charset="-128"/>
              </a:endParaRPr>
            </a:p>
          </p:txBody>
        </p:sp>
      </p:grpSp>
      <p:sp>
        <p:nvSpPr>
          <p:cNvPr id="2" name="Title 1"/>
          <p:cNvSpPr>
            <a:spLocks noGrp="1"/>
          </p:cNvSpPr>
          <p:nvPr>
            <p:ph type="title"/>
          </p:nvPr>
        </p:nvSpPr>
        <p:spPr>
          <a:xfrm>
            <a:off x="711200" y="762000"/>
            <a:ext cx="10972800" cy="914400"/>
          </a:xfrm>
        </p:spPr>
        <p:txBody>
          <a:bodyPr/>
          <a:lstStyle/>
          <a:p>
            <a:r>
              <a:rPr lang="en-US" dirty="0"/>
              <a:t>Click to edit Master title style</a:t>
            </a:r>
          </a:p>
        </p:txBody>
      </p:sp>
    </p:spTree>
    <p:extLst>
      <p:ext uri="{BB962C8B-B14F-4D97-AF65-F5344CB8AC3E}">
        <p14:creationId xmlns:p14="http://schemas.microsoft.com/office/powerpoint/2010/main" val="25241264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2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2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2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3312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8"/>
        <p:cNvGrpSpPr/>
        <p:nvPr/>
      </p:nvGrpSpPr>
      <p:grpSpPr>
        <a:xfrm>
          <a:off x="0" y="0"/>
          <a:ext cx="0" cy="0"/>
          <a:chOff x="0" y="0"/>
          <a:chExt cx="0" cy="0"/>
        </a:xfrm>
      </p:grpSpPr>
      <p:sp>
        <p:nvSpPr>
          <p:cNvPr id="139" name="Google Shape;139;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1" name="Google Shape;141;p2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334578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2"/>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noAutofit/>
          </a:bodyPr>
          <a:lstStyle>
            <a:lvl1pPr marL="457223" lvl="0" indent="-342917" algn="l">
              <a:lnSpc>
                <a:spcPct val="90000"/>
              </a:lnSpc>
              <a:spcBef>
                <a:spcPts val="1000"/>
              </a:spcBef>
              <a:spcAft>
                <a:spcPts val="0"/>
              </a:spcAft>
              <a:buClr>
                <a:schemeClr val="dk1"/>
              </a:buClr>
              <a:buSzPts val="1800"/>
              <a:buChar char="•"/>
              <a:defRPr/>
            </a:lvl1pPr>
            <a:lvl2pPr marL="914446" lvl="1" indent="-342917" algn="l">
              <a:lnSpc>
                <a:spcPct val="90000"/>
              </a:lnSpc>
              <a:spcBef>
                <a:spcPts val="500"/>
              </a:spcBef>
              <a:spcAft>
                <a:spcPts val="0"/>
              </a:spcAft>
              <a:buClr>
                <a:schemeClr val="dk1"/>
              </a:buClr>
              <a:buSzPts val="1800"/>
              <a:buChar char="•"/>
              <a:defRPr/>
            </a:lvl2pPr>
            <a:lvl3pPr marL="1371669" lvl="2" indent="-342917" algn="l">
              <a:lnSpc>
                <a:spcPct val="90000"/>
              </a:lnSpc>
              <a:spcBef>
                <a:spcPts val="500"/>
              </a:spcBef>
              <a:spcAft>
                <a:spcPts val="0"/>
              </a:spcAft>
              <a:buClr>
                <a:schemeClr val="dk1"/>
              </a:buClr>
              <a:buSzPts val="1800"/>
              <a:buChar char="•"/>
              <a:defRPr/>
            </a:lvl3pPr>
            <a:lvl4pPr marL="1828891" lvl="3" indent="-342917" algn="l">
              <a:lnSpc>
                <a:spcPct val="90000"/>
              </a:lnSpc>
              <a:spcBef>
                <a:spcPts val="500"/>
              </a:spcBef>
              <a:spcAft>
                <a:spcPts val="0"/>
              </a:spcAft>
              <a:buClr>
                <a:schemeClr val="dk1"/>
              </a:buClr>
              <a:buSzPts val="1800"/>
              <a:buChar char="•"/>
              <a:defRPr/>
            </a:lvl4pPr>
            <a:lvl5pPr marL="2286114" lvl="4" indent="-342917" algn="l">
              <a:lnSpc>
                <a:spcPct val="90000"/>
              </a:lnSpc>
              <a:spcBef>
                <a:spcPts val="500"/>
              </a:spcBef>
              <a:spcAft>
                <a:spcPts val="0"/>
              </a:spcAft>
              <a:buClr>
                <a:schemeClr val="dk1"/>
              </a:buClr>
              <a:buSzPts val="1800"/>
              <a:buChar char="•"/>
              <a:defRPr/>
            </a:lvl5pPr>
            <a:lvl6pPr marL="2743337" lvl="5" indent="-342917" algn="l">
              <a:lnSpc>
                <a:spcPct val="90000"/>
              </a:lnSpc>
              <a:spcBef>
                <a:spcPts val="5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147" name="Google Shape;147;p2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2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805449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0"/>
        <p:cNvGrpSpPr/>
        <p:nvPr/>
      </p:nvGrpSpPr>
      <p:grpSpPr>
        <a:xfrm>
          <a:off x="0" y="0"/>
          <a:ext cx="0" cy="0"/>
          <a:chOff x="0" y="0"/>
          <a:chExt cx="0" cy="0"/>
        </a:xfrm>
      </p:grpSpPr>
      <p:sp>
        <p:nvSpPr>
          <p:cNvPr id="151" name="Google Shape;151;p23"/>
          <p:cNvSpPr txBox="1">
            <a:spLocks noGrp="1"/>
          </p:cNvSpPr>
          <p:nvPr>
            <p:ph type="title"/>
          </p:nvPr>
        </p:nvSpPr>
        <p:spPr>
          <a:xfrm>
            <a:off x="831850" y="1709739"/>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3"/>
          <p:cNvSpPr txBox="1">
            <a:spLocks noGrp="1"/>
          </p:cNvSpPr>
          <p:nvPr>
            <p:ph type="body" idx="1"/>
          </p:nvPr>
        </p:nvSpPr>
        <p:spPr>
          <a:xfrm>
            <a:off x="831850" y="4589464"/>
            <a:ext cx="10515600" cy="1500187"/>
          </a:xfrm>
          <a:prstGeom prst="rect">
            <a:avLst/>
          </a:prstGeom>
          <a:noFill/>
          <a:ln>
            <a:noFill/>
          </a:ln>
        </p:spPr>
        <p:txBody>
          <a:bodyPr spcFirstLastPara="1" wrap="square" lIns="91425" tIns="45700" rIns="91425" bIns="45700" anchor="t" anchorCtr="0">
            <a:noAutofit/>
          </a:bodyPr>
          <a:lstStyle>
            <a:lvl1pPr marL="457223" lvl="0" indent="-228611" algn="l">
              <a:lnSpc>
                <a:spcPct val="90000"/>
              </a:lnSpc>
              <a:spcBef>
                <a:spcPts val="1000"/>
              </a:spcBef>
              <a:spcAft>
                <a:spcPts val="0"/>
              </a:spcAft>
              <a:buClr>
                <a:srgbClr val="888888"/>
              </a:buClr>
              <a:buSzPts val="2400"/>
              <a:buNone/>
              <a:defRPr sz="2400">
                <a:solidFill>
                  <a:srgbClr val="888888"/>
                </a:solidFill>
              </a:defRPr>
            </a:lvl1pPr>
            <a:lvl2pPr marL="914446" lvl="1" indent="-228611" algn="l">
              <a:lnSpc>
                <a:spcPct val="90000"/>
              </a:lnSpc>
              <a:spcBef>
                <a:spcPts val="500"/>
              </a:spcBef>
              <a:spcAft>
                <a:spcPts val="0"/>
              </a:spcAft>
              <a:buClr>
                <a:srgbClr val="888888"/>
              </a:buClr>
              <a:buSzPts val="2000"/>
              <a:buNone/>
              <a:defRPr sz="2000">
                <a:solidFill>
                  <a:srgbClr val="888888"/>
                </a:solidFill>
              </a:defRPr>
            </a:lvl2pPr>
            <a:lvl3pPr marL="1371669" lvl="2" indent="-228611" algn="l">
              <a:lnSpc>
                <a:spcPct val="90000"/>
              </a:lnSpc>
              <a:spcBef>
                <a:spcPts val="500"/>
              </a:spcBef>
              <a:spcAft>
                <a:spcPts val="0"/>
              </a:spcAft>
              <a:buClr>
                <a:srgbClr val="888888"/>
              </a:buClr>
              <a:buSzPts val="1800"/>
              <a:buNone/>
              <a:defRPr sz="1800">
                <a:solidFill>
                  <a:srgbClr val="888888"/>
                </a:solidFill>
              </a:defRPr>
            </a:lvl3pPr>
            <a:lvl4pPr marL="1828891" lvl="3" indent="-228611" algn="l">
              <a:lnSpc>
                <a:spcPct val="90000"/>
              </a:lnSpc>
              <a:spcBef>
                <a:spcPts val="500"/>
              </a:spcBef>
              <a:spcAft>
                <a:spcPts val="0"/>
              </a:spcAft>
              <a:buClr>
                <a:srgbClr val="888888"/>
              </a:buClr>
              <a:buSzPts val="1600"/>
              <a:buNone/>
              <a:defRPr sz="1600">
                <a:solidFill>
                  <a:srgbClr val="888888"/>
                </a:solidFill>
              </a:defRPr>
            </a:lvl4pPr>
            <a:lvl5pPr marL="2286114" lvl="4" indent="-228611" algn="l">
              <a:lnSpc>
                <a:spcPct val="90000"/>
              </a:lnSpc>
              <a:spcBef>
                <a:spcPts val="500"/>
              </a:spcBef>
              <a:spcAft>
                <a:spcPts val="0"/>
              </a:spcAft>
              <a:buClr>
                <a:srgbClr val="888888"/>
              </a:buClr>
              <a:buSzPts val="1600"/>
              <a:buNone/>
              <a:defRPr sz="1600">
                <a:solidFill>
                  <a:srgbClr val="888888"/>
                </a:solidFill>
              </a:defRPr>
            </a:lvl5pPr>
            <a:lvl6pPr marL="2743337" lvl="5" indent="-228611" algn="l">
              <a:lnSpc>
                <a:spcPct val="90000"/>
              </a:lnSpc>
              <a:spcBef>
                <a:spcPts val="500"/>
              </a:spcBef>
              <a:spcAft>
                <a:spcPts val="0"/>
              </a:spcAft>
              <a:buClr>
                <a:srgbClr val="888888"/>
              </a:buClr>
              <a:buSzPts val="1600"/>
              <a:buNone/>
              <a:defRPr sz="1600">
                <a:solidFill>
                  <a:srgbClr val="888888"/>
                </a:solidFill>
              </a:defRPr>
            </a:lvl6pPr>
            <a:lvl7pPr marL="3200560" lvl="6" indent="-228611" algn="l">
              <a:lnSpc>
                <a:spcPct val="90000"/>
              </a:lnSpc>
              <a:spcBef>
                <a:spcPts val="500"/>
              </a:spcBef>
              <a:spcAft>
                <a:spcPts val="0"/>
              </a:spcAft>
              <a:buClr>
                <a:srgbClr val="888888"/>
              </a:buClr>
              <a:buSzPts val="1600"/>
              <a:buNone/>
              <a:defRPr sz="1600">
                <a:solidFill>
                  <a:srgbClr val="888888"/>
                </a:solidFill>
              </a:defRPr>
            </a:lvl7pPr>
            <a:lvl8pPr marL="3657783" lvl="7" indent="-228611" algn="l">
              <a:lnSpc>
                <a:spcPct val="90000"/>
              </a:lnSpc>
              <a:spcBef>
                <a:spcPts val="500"/>
              </a:spcBef>
              <a:spcAft>
                <a:spcPts val="0"/>
              </a:spcAft>
              <a:buClr>
                <a:srgbClr val="888888"/>
              </a:buClr>
              <a:buSzPts val="1600"/>
              <a:buNone/>
              <a:defRPr sz="1600">
                <a:solidFill>
                  <a:srgbClr val="888888"/>
                </a:solidFill>
              </a:defRPr>
            </a:lvl8pPr>
            <a:lvl9pPr marL="4115006" lvl="8" indent="-228611"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3" name="Google Shape;153;p2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2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2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5476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24"/>
          <p:cNvSpPr txBox="1">
            <a:spLocks noGrp="1"/>
          </p:cNvSpPr>
          <p:nvPr>
            <p:ph type="body" idx="1"/>
          </p:nvPr>
        </p:nvSpPr>
        <p:spPr>
          <a:xfrm>
            <a:off x="838200" y="1825626"/>
            <a:ext cx="5181600" cy="4351338"/>
          </a:xfrm>
          <a:prstGeom prst="rect">
            <a:avLst/>
          </a:prstGeom>
          <a:noFill/>
          <a:ln>
            <a:noFill/>
          </a:ln>
        </p:spPr>
        <p:txBody>
          <a:bodyPr spcFirstLastPara="1" wrap="square" lIns="91425" tIns="45700" rIns="91425" bIns="45700" anchor="t" anchorCtr="0">
            <a:noAutofit/>
          </a:bodyPr>
          <a:lstStyle>
            <a:lvl1pPr marL="457223" lvl="0" indent="-342917" algn="l">
              <a:lnSpc>
                <a:spcPct val="90000"/>
              </a:lnSpc>
              <a:spcBef>
                <a:spcPts val="1000"/>
              </a:spcBef>
              <a:spcAft>
                <a:spcPts val="0"/>
              </a:spcAft>
              <a:buClr>
                <a:schemeClr val="dk1"/>
              </a:buClr>
              <a:buSzPts val="1800"/>
              <a:buChar char="•"/>
              <a:defRPr/>
            </a:lvl1pPr>
            <a:lvl2pPr marL="914446" lvl="1" indent="-342917" algn="l">
              <a:lnSpc>
                <a:spcPct val="90000"/>
              </a:lnSpc>
              <a:spcBef>
                <a:spcPts val="500"/>
              </a:spcBef>
              <a:spcAft>
                <a:spcPts val="0"/>
              </a:spcAft>
              <a:buClr>
                <a:schemeClr val="dk1"/>
              </a:buClr>
              <a:buSzPts val="1800"/>
              <a:buChar char="•"/>
              <a:defRPr/>
            </a:lvl2pPr>
            <a:lvl3pPr marL="1371669" lvl="2" indent="-342917" algn="l">
              <a:lnSpc>
                <a:spcPct val="90000"/>
              </a:lnSpc>
              <a:spcBef>
                <a:spcPts val="500"/>
              </a:spcBef>
              <a:spcAft>
                <a:spcPts val="0"/>
              </a:spcAft>
              <a:buClr>
                <a:schemeClr val="dk1"/>
              </a:buClr>
              <a:buSzPts val="1800"/>
              <a:buChar char="•"/>
              <a:defRPr/>
            </a:lvl3pPr>
            <a:lvl4pPr marL="1828891" lvl="3" indent="-342917" algn="l">
              <a:lnSpc>
                <a:spcPct val="90000"/>
              </a:lnSpc>
              <a:spcBef>
                <a:spcPts val="500"/>
              </a:spcBef>
              <a:spcAft>
                <a:spcPts val="0"/>
              </a:spcAft>
              <a:buClr>
                <a:schemeClr val="dk1"/>
              </a:buClr>
              <a:buSzPts val="1800"/>
              <a:buChar char="•"/>
              <a:defRPr/>
            </a:lvl4pPr>
            <a:lvl5pPr marL="2286114" lvl="4" indent="-342917" algn="l">
              <a:lnSpc>
                <a:spcPct val="90000"/>
              </a:lnSpc>
              <a:spcBef>
                <a:spcPts val="500"/>
              </a:spcBef>
              <a:spcAft>
                <a:spcPts val="0"/>
              </a:spcAft>
              <a:buClr>
                <a:schemeClr val="dk1"/>
              </a:buClr>
              <a:buSzPts val="1800"/>
              <a:buChar char="•"/>
              <a:defRPr/>
            </a:lvl5pPr>
            <a:lvl6pPr marL="2743337" lvl="5" indent="-342917" algn="l">
              <a:lnSpc>
                <a:spcPct val="90000"/>
              </a:lnSpc>
              <a:spcBef>
                <a:spcPts val="5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159" name="Google Shape;159;p24"/>
          <p:cNvSpPr txBox="1">
            <a:spLocks noGrp="1"/>
          </p:cNvSpPr>
          <p:nvPr>
            <p:ph type="body" idx="2"/>
          </p:nvPr>
        </p:nvSpPr>
        <p:spPr>
          <a:xfrm>
            <a:off x="6172200" y="1825626"/>
            <a:ext cx="5181600" cy="4351338"/>
          </a:xfrm>
          <a:prstGeom prst="rect">
            <a:avLst/>
          </a:prstGeom>
          <a:noFill/>
          <a:ln>
            <a:noFill/>
          </a:ln>
        </p:spPr>
        <p:txBody>
          <a:bodyPr spcFirstLastPara="1" wrap="square" lIns="91425" tIns="45700" rIns="91425" bIns="45700" anchor="t" anchorCtr="0">
            <a:noAutofit/>
          </a:bodyPr>
          <a:lstStyle>
            <a:lvl1pPr marL="457223" lvl="0" indent="-342917" algn="l">
              <a:lnSpc>
                <a:spcPct val="90000"/>
              </a:lnSpc>
              <a:spcBef>
                <a:spcPts val="1000"/>
              </a:spcBef>
              <a:spcAft>
                <a:spcPts val="0"/>
              </a:spcAft>
              <a:buClr>
                <a:schemeClr val="dk1"/>
              </a:buClr>
              <a:buSzPts val="1800"/>
              <a:buChar char="•"/>
              <a:defRPr/>
            </a:lvl1pPr>
            <a:lvl2pPr marL="914446" lvl="1" indent="-342917" algn="l">
              <a:lnSpc>
                <a:spcPct val="90000"/>
              </a:lnSpc>
              <a:spcBef>
                <a:spcPts val="500"/>
              </a:spcBef>
              <a:spcAft>
                <a:spcPts val="0"/>
              </a:spcAft>
              <a:buClr>
                <a:schemeClr val="dk1"/>
              </a:buClr>
              <a:buSzPts val="1800"/>
              <a:buChar char="•"/>
              <a:defRPr/>
            </a:lvl2pPr>
            <a:lvl3pPr marL="1371669" lvl="2" indent="-342917" algn="l">
              <a:lnSpc>
                <a:spcPct val="90000"/>
              </a:lnSpc>
              <a:spcBef>
                <a:spcPts val="500"/>
              </a:spcBef>
              <a:spcAft>
                <a:spcPts val="0"/>
              </a:spcAft>
              <a:buClr>
                <a:schemeClr val="dk1"/>
              </a:buClr>
              <a:buSzPts val="1800"/>
              <a:buChar char="•"/>
              <a:defRPr/>
            </a:lvl3pPr>
            <a:lvl4pPr marL="1828891" lvl="3" indent="-342917" algn="l">
              <a:lnSpc>
                <a:spcPct val="90000"/>
              </a:lnSpc>
              <a:spcBef>
                <a:spcPts val="500"/>
              </a:spcBef>
              <a:spcAft>
                <a:spcPts val="0"/>
              </a:spcAft>
              <a:buClr>
                <a:schemeClr val="dk1"/>
              </a:buClr>
              <a:buSzPts val="1800"/>
              <a:buChar char="•"/>
              <a:defRPr/>
            </a:lvl4pPr>
            <a:lvl5pPr marL="2286114" lvl="4" indent="-342917" algn="l">
              <a:lnSpc>
                <a:spcPct val="90000"/>
              </a:lnSpc>
              <a:spcBef>
                <a:spcPts val="500"/>
              </a:spcBef>
              <a:spcAft>
                <a:spcPts val="0"/>
              </a:spcAft>
              <a:buClr>
                <a:schemeClr val="dk1"/>
              </a:buClr>
              <a:buSzPts val="1800"/>
              <a:buChar char="•"/>
              <a:defRPr/>
            </a:lvl5pPr>
            <a:lvl6pPr marL="2743337" lvl="5" indent="-342917" algn="l">
              <a:lnSpc>
                <a:spcPct val="90000"/>
              </a:lnSpc>
              <a:spcBef>
                <a:spcPts val="5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160" name="Google Shape;160;p2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2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346360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2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23" lvl="0" indent="-228611" algn="l">
              <a:lnSpc>
                <a:spcPct val="90000"/>
              </a:lnSpc>
              <a:spcBef>
                <a:spcPts val="1000"/>
              </a:spcBef>
              <a:spcAft>
                <a:spcPts val="0"/>
              </a:spcAft>
              <a:buClr>
                <a:schemeClr val="dk1"/>
              </a:buClr>
              <a:buSzPts val="2400"/>
              <a:buNone/>
              <a:defRPr sz="2400" b="1"/>
            </a:lvl1pPr>
            <a:lvl2pPr marL="914446" lvl="1" indent="-228611" algn="l">
              <a:lnSpc>
                <a:spcPct val="90000"/>
              </a:lnSpc>
              <a:spcBef>
                <a:spcPts val="500"/>
              </a:spcBef>
              <a:spcAft>
                <a:spcPts val="0"/>
              </a:spcAft>
              <a:buClr>
                <a:schemeClr val="dk1"/>
              </a:buClr>
              <a:buSzPts val="2000"/>
              <a:buNone/>
              <a:defRPr sz="2000" b="1"/>
            </a:lvl2pPr>
            <a:lvl3pPr marL="1371669" lvl="2" indent="-228611" algn="l">
              <a:lnSpc>
                <a:spcPct val="90000"/>
              </a:lnSpc>
              <a:spcBef>
                <a:spcPts val="500"/>
              </a:spcBef>
              <a:spcAft>
                <a:spcPts val="0"/>
              </a:spcAft>
              <a:buClr>
                <a:schemeClr val="dk1"/>
              </a:buClr>
              <a:buSzPts val="1800"/>
              <a:buNone/>
              <a:defRPr sz="1800" b="1"/>
            </a:lvl3pPr>
            <a:lvl4pPr marL="1828891" lvl="3" indent="-228611" algn="l">
              <a:lnSpc>
                <a:spcPct val="90000"/>
              </a:lnSpc>
              <a:spcBef>
                <a:spcPts val="500"/>
              </a:spcBef>
              <a:spcAft>
                <a:spcPts val="0"/>
              </a:spcAft>
              <a:buClr>
                <a:schemeClr val="dk1"/>
              </a:buClr>
              <a:buSzPts val="1600"/>
              <a:buNone/>
              <a:defRPr sz="1600" b="1"/>
            </a:lvl4pPr>
            <a:lvl5pPr marL="2286114" lvl="4" indent="-228611" algn="l">
              <a:lnSpc>
                <a:spcPct val="90000"/>
              </a:lnSpc>
              <a:spcBef>
                <a:spcPts val="500"/>
              </a:spcBef>
              <a:spcAft>
                <a:spcPts val="0"/>
              </a:spcAft>
              <a:buClr>
                <a:schemeClr val="dk1"/>
              </a:buClr>
              <a:buSzPts val="1600"/>
              <a:buNone/>
              <a:defRPr sz="1600" b="1"/>
            </a:lvl5pPr>
            <a:lvl6pPr marL="2743337" lvl="5" indent="-228611" algn="l">
              <a:lnSpc>
                <a:spcPct val="90000"/>
              </a:lnSpc>
              <a:spcBef>
                <a:spcPts val="500"/>
              </a:spcBef>
              <a:spcAft>
                <a:spcPts val="0"/>
              </a:spcAft>
              <a:buClr>
                <a:schemeClr val="dk1"/>
              </a:buClr>
              <a:buSzPts val="1600"/>
              <a:buNone/>
              <a:defRPr sz="1600" b="1"/>
            </a:lvl6pPr>
            <a:lvl7pPr marL="3200560" lvl="6" indent="-228611" algn="l">
              <a:lnSpc>
                <a:spcPct val="90000"/>
              </a:lnSpc>
              <a:spcBef>
                <a:spcPts val="500"/>
              </a:spcBef>
              <a:spcAft>
                <a:spcPts val="0"/>
              </a:spcAft>
              <a:buClr>
                <a:schemeClr val="dk1"/>
              </a:buClr>
              <a:buSzPts val="1600"/>
              <a:buNone/>
              <a:defRPr sz="1600" b="1"/>
            </a:lvl7pPr>
            <a:lvl8pPr marL="3657783" lvl="7" indent="-228611" algn="l">
              <a:lnSpc>
                <a:spcPct val="90000"/>
              </a:lnSpc>
              <a:spcBef>
                <a:spcPts val="500"/>
              </a:spcBef>
              <a:spcAft>
                <a:spcPts val="0"/>
              </a:spcAft>
              <a:buClr>
                <a:schemeClr val="dk1"/>
              </a:buClr>
              <a:buSzPts val="1600"/>
              <a:buNone/>
              <a:defRPr sz="1600" b="1"/>
            </a:lvl8pPr>
            <a:lvl9pPr marL="4115006" lvl="8" indent="-228611" algn="l">
              <a:lnSpc>
                <a:spcPct val="90000"/>
              </a:lnSpc>
              <a:spcBef>
                <a:spcPts val="500"/>
              </a:spcBef>
              <a:spcAft>
                <a:spcPts val="0"/>
              </a:spcAft>
              <a:buClr>
                <a:schemeClr val="dk1"/>
              </a:buClr>
              <a:buSzPts val="1600"/>
              <a:buNone/>
              <a:defRPr sz="1600" b="1"/>
            </a:lvl9pPr>
          </a:lstStyle>
          <a:p>
            <a:endParaRPr/>
          </a:p>
        </p:txBody>
      </p:sp>
      <p:sp>
        <p:nvSpPr>
          <p:cNvPr id="166" name="Google Shape;166;p2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23" lvl="0" indent="-342917" algn="l">
              <a:lnSpc>
                <a:spcPct val="90000"/>
              </a:lnSpc>
              <a:spcBef>
                <a:spcPts val="1000"/>
              </a:spcBef>
              <a:spcAft>
                <a:spcPts val="0"/>
              </a:spcAft>
              <a:buClr>
                <a:schemeClr val="dk1"/>
              </a:buClr>
              <a:buSzPts val="1800"/>
              <a:buChar char="•"/>
              <a:defRPr/>
            </a:lvl1pPr>
            <a:lvl2pPr marL="914446" lvl="1" indent="-342917" algn="l">
              <a:lnSpc>
                <a:spcPct val="90000"/>
              </a:lnSpc>
              <a:spcBef>
                <a:spcPts val="500"/>
              </a:spcBef>
              <a:spcAft>
                <a:spcPts val="0"/>
              </a:spcAft>
              <a:buClr>
                <a:schemeClr val="dk1"/>
              </a:buClr>
              <a:buSzPts val="1800"/>
              <a:buChar char="•"/>
              <a:defRPr/>
            </a:lvl2pPr>
            <a:lvl3pPr marL="1371669" lvl="2" indent="-342917" algn="l">
              <a:lnSpc>
                <a:spcPct val="90000"/>
              </a:lnSpc>
              <a:spcBef>
                <a:spcPts val="500"/>
              </a:spcBef>
              <a:spcAft>
                <a:spcPts val="0"/>
              </a:spcAft>
              <a:buClr>
                <a:schemeClr val="dk1"/>
              </a:buClr>
              <a:buSzPts val="1800"/>
              <a:buChar char="•"/>
              <a:defRPr/>
            </a:lvl3pPr>
            <a:lvl4pPr marL="1828891" lvl="3" indent="-342917" algn="l">
              <a:lnSpc>
                <a:spcPct val="90000"/>
              </a:lnSpc>
              <a:spcBef>
                <a:spcPts val="500"/>
              </a:spcBef>
              <a:spcAft>
                <a:spcPts val="0"/>
              </a:spcAft>
              <a:buClr>
                <a:schemeClr val="dk1"/>
              </a:buClr>
              <a:buSzPts val="1800"/>
              <a:buChar char="•"/>
              <a:defRPr/>
            </a:lvl4pPr>
            <a:lvl5pPr marL="2286114" lvl="4" indent="-342917" algn="l">
              <a:lnSpc>
                <a:spcPct val="90000"/>
              </a:lnSpc>
              <a:spcBef>
                <a:spcPts val="500"/>
              </a:spcBef>
              <a:spcAft>
                <a:spcPts val="0"/>
              </a:spcAft>
              <a:buClr>
                <a:schemeClr val="dk1"/>
              </a:buClr>
              <a:buSzPts val="1800"/>
              <a:buChar char="•"/>
              <a:defRPr/>
            </a:lvl5pPr>
            <a:lvl6pPr marL="2743337" lvl="5" indent="-342917" algn="l">
              <a:lnSpc>
                <a:spcPct val="90000"/>
              </a:lnSpc>
              <a:spcBef>
                <a:spcPts val="5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167" name="Google Shape;167;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23" lvl="0" indent="-228611" algn="l">
              <a:lnSpc>
                <a:spcPct val="90000"/>
              </a:lnSpc>
              <a:spcBef>
                <a:spcPts val="1000"/>
              </a:spcBef>
              <a:spcAft>
                <a:spcPts val="0"/>
              </a:spcAft>
              <a:buClr>
                <a:schemeClr val="dk1"/>
              </a:buClr>
              <a:buSzPts val="2400"/>
              <a:buNone/>
              <a:defRPr sz="2400" b="1"/>
            </a:lvl1pPr>
            <a:lvl2pPr marL="914446" lvl="1" indent="-228611" algn="l">
              <a:lnSpc>
                <a:spcPct val="90000"/>
              </a:lnSpc>
              <a:spcBef>
                <a:spcPts val="500"/>
              </a:spcBef>
              <a:spcAft>
                <a:spcPts val="0"/>
              </a:spcAft>
              <a:buClr>
                <a:schemeClr val="dk1"/>
              </a:buClr>
              <a:buSzPts val="2000"/>
              <a:buNone/>
              <a:defRPr sz="2000" b="1"/>
            </a:lvl2pPr>
            <a:lvl3pPr marL="1371669" lvl="2" indent="-228611" algn="l">
              <a:lnSpc>
                <a:spcPct val="90000"/>
              </a:lnSpc>
              <a:spcBef>
                <a:spcPts val="500"/>
              </a:spcBef>
              <a:spcAft>
                <a:spcPts val="0"/>
              </a:spcAft>
              <a:buClr>
                <a:schemeClr val="dk1"/>
              </a:buClr>
              <a:buSzPts val="1800"/>
              <a:buNone/>
              <a:defRPr sz="1800" b="1"/>
            </a:lvl3pPr>
            <a:lvl4pPr marL="1828891" lvl="3" indent="-228611" algn="l">
              <a:lnSpc>
                <a:spcPct val="90000"/>
              </a:lnSpc>
              <a:spcBef>
                <a:spcPts val="500"/>
              </a:spcBef>
              <a:spcAft>
                <a:spcPts val="0"/>
              </a:spcAft>
              <a:buClr>
                <a:schemeClr val="dk1"/>
              </a:buClr>
              <a:buSzPts val="1600"/>
              <a:buNone/>
              <a:defRPr sz="1600" b="1"/>
            </a:lvl4pPr>
            <a:lvl5pPr marL="2286114" lvl="4" indent="-228611" algn="l">
              <a:lnSpc>
                <a:spcPct val="90000"/>
              </a:lnSpc>
              <a:spcBef>
                <a:spcPts val="500"/>
              </a:spcBef>
              <a:spcAft>
                <a:spcPts val="0"/>
              </a:spcAft>
              <a:buClr>
                <a:schemeClr val="dk1"/>
              </a:buClr>
              <a:buSzPts val="1600"/>
              <a:buNone/>
              <a:defRPr sz="1600" b="1"/>
            </a:lvl5pPr>
            <a:lvl6pPr marL="2743337" lvl="5" indent="-228611" algn="l">
              <a:lnSpc>
                <a:spcPct val="90000"/>
              </a:lnSpc>
              <a:spcBef>
                <a:spcPts val="500"/>
              </a:spcBef>
              <a:spcAft>
                <a:spcPts val="0"/>
              </a:spcAft>
              <a:buClr>
                <a:schemeClr val="dk1"/>
              </a:buClr>
              <a:buSzPts val="1600"/>
              <a:buNone/>
              <a:defRPr sz="1600" b="1"/>
            </a:lvl6pPr>
            <a:lvl7pPr marL="3200560" lvl="6" indent="-228611" algn="l">
              <a:lnSpc>
                <a:spcPct val="90000"/>
              </a:lnSpc>
              <a:spcBef>
                <a:spcPts val="500"/>
              </a:spcBef>
              <a:spcAft>
                <a:spcPts val="0"/>
              </a:spcAft>
              <a:buClr>
                <a:schemeClr val="dk1"/>
              </a:buClr>
              <a:buSzPts val="1600"/>
              <a:buNone/>
              <a:defRPr sz="1600" b="1"/>
            </a:lvl7pPr>
            <a:lvl8pPr marL="3657783" lvl="7" indent="-228611" algn="l">
              <a:lnSpc>
                <a:spcPct val="90000"/>
              </a:lnSpc>
              <a:spcBef>
                <a:spcPts val="500"/>
              </a:spcBef>
              <a:spcAft>
                <a:spcPts val="0"/>
              </a:spcAft>
              <a:buClr>
                <a:schemeClr val="dk1"/>
              </a:buClr>
              <a:buSzPts val="1600"/>
              <a:buNone/>
              <a:defRPr sz="1600" b="1"/>
            </a:lvl8pPr>
            <a:lvl9pPr marL="4115006" lvl="8" indent="-228611" algn="l">
              <a:lnSpc>
                <a:spcPct val="90000"/>
              </a:lnSpc>
              <a:spcBef>
                <a:spcPts val="500"/>
              </a:spcBef>
              <a:spcAft>
                <a:spcPts val="0"/>
              </a:spcAft>
              <a:buClr>
                <a:schemeClr val="dk1"/>
              </a:buClr>
              <a:buSzPts val="1600"/>
              <a:buNone/>
              <a:defRPr sz="1600" b="1"/>
            </a:lvl9pPr>
          </a:lstStyle>
          <a:p>
            <a:endParaRPr/>
          </a:p>
        </p:txBody>
      </p:sp>
      <p:sp>
        <p:nvSpPr>
          <p:cNvPr id="168" name="Google Shape;168;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23" lvl="0" indent="-342917" algn="l">
              <a:lnSpc>
                <a:spcPct val="90000"/>
              </a:lnSpc>
              <a:spcBef>
                <a:spcPts val="1000"/>
              </a:spcBef>
              <a:spcAft>
                <a:spcPts val="0"/>
              </a:spcAft>
              <a:buClr>
                <a:schemeClr val="dk1"/>
              </a:buClr>
              <a:buSzPts val="1800"/>
              <a:buChar char="•"/>
              <a:defRPr/>
            </a:lvl1pPr>
            <a:lvl2pPr marL="914446" lvl="1" indent="-342917" algn="l">
              <a:lnSpc>
                <a:spcPct val="90000"/>
              </a:lnSpc>
              <a:spcBef>
                <a:spcPts val="500"/>
              </a:spcBef>
              <a:spcAft>
                <a:spcPts val="0"/>
              </a:spcAft>
              <a:buClr>
                <a:schemeClr val="dk1"/>
              </a:buClr>
              <a:buSzPts val="1800"/>
              <a:buChar char="•"/>
              <a:defRPr/>
            </a:lvl2pPr>
            <a:lvl3pPr marL="1371669" lvl="2" indent="-342917" algn="l">
              <a:lnSpc>
                <a:spcPct val="90000"/>
              </a:lnSpc>
              <a:spcBef>
                <a:spcPts val="500"/>
              </a:spcBef>
              <a:spcAft>
                <a:spcPts val="0"/>
              </a:spcAft>
              <a:buClr>
                <a:schemeClr val="dk1"/>
              </a:buClr>
              <a:buSzPts val="1800"/>
              <a:buChar char="•"/>
              <a:defRPr/>
            </a:lvl3pPr>
            <a:lvl4pPr marL="1828891" lvl="3" indent="-342917" algn="l">
              <a:lnSpc>
                <a:spcPct val="90000"/>
              </a:lnSpc>
              <a:spcBef>
                <a:spcPts val="500"/>
              </a:spcBef>
              <a:spcAft>
                <a:spcPts val="0"/>
              </a:spcAft>
              <a:buClr>
                <a:schemeClr val="dk1"/>
              </a:buClr>
              <a:buSzPts val="1800"/>
              <a:buChar char="•"/>
              <a:defRPr/>
            </a:lvl4pPr>
            <a:lvl5pPr marL="2286114" lvl="4" indent="-342917" algn="l">
              <a:lnSpc>
                <a:spcPct val="90000"/>
              </a:lnSpc>
              <a:spcBef>
                <a:spcPts val="500"/>
              </a:spcBef>
              <a:spcAft>
                <a:spcPts val="0"/>
              </a:spcAft>
              <a:buClr>
                <a:schemeClr val="dk1"/>
              </a:buClr>
              <a:buSzPts val="1800"/>
              <a:buChar char="•"/>
              <a:defRPr/>
            </a:lvl5pPr>
            <a:lvl6pPr marL="2743337" lvl="5" indent="-342917" algn="l">
              <a:lnSpc>
                <a:spcPct val="90000"/>
              </a:lnSpc>
              <a:spcBef>
                <a:spcPts val="5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169" name="Google Shape;169;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851457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2"/>
        <p:cNvGrpSpPr/>
        <p:nvPr/>
      </p:nvGrpSpPr>
      <p:grpSpPr>
        <a:xfrm>
          <a:off x="0" y="0"/>
          <a:ext cx="0" cy="0"/>
          <a:chOff x="0" y="0"/>
          <a:chExt cx="0" cy="0"/>
        </a:xfrm>
      </p:grpSpPr>
      <p:sp>
        <p:nvSpPr>
          <p:cNvPr id="173" name="Google Shape;173;p2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2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2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2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266030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839789"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7"/>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Autofit/>
          </a:bodyPr>
          <a:lstStyle>
            <a:lvl1pPr marL="457223" lvl="0" indent="-431822" algn="l">
              <a:lnSpc>
                <a:spcPct val="90000"/>
              </a:lnSpc>
              <a:spcBef>
                <a:spcPts val="1000"/>
              </a:spcBef>
              <a:spcAft>
                <a:spcPts val="0"/>
              </a:spcAft>
              <a:buClr>
                <a:schemeClr val="dk1"/>
              </a:buClr>
              <a:buSzPts val="3200"/>
              <a:buChar char="•"/>
              <a:defRPr sz="3200"/>
            </a:lvl1pPr>
            <a:lvl2pPr marL="914446" lvl="1" indent="-406420" algn="l">
              <a:lnSpc>
                <a:spcPct val="90000"/>
              </a:lnSpc>
              <a:spcBef>
                <a:spcPts val="500"/>
              </a:spcBef>
              <a:spcAft>
                <a:spcPts val="0"/>
              </a:spcAft>
              <a:buClr>
                <a:schemeClr val="dk1"/>
              </a:buClr>
              <a:buSzPts val="2800"/>
              <a:buChar char="•"/>
              <a:defRPr sz="2800"/>
            </a:lvl2pPr>
            <a:lvl3pPr marL="1371669" lvl="2" indent="-381019" algn="l">
              <a:lnSpc>
                <a:spcPct val="90000"/>
              </a:lnSpc>
              <a:spcBef>
                <a:spcPts val="500"/>
              </a:spcBef>
              <a:spcAft>
                <a:spcPts val="0"/>
              </a:spcAft>
              <a:buClr>
                <a:schemeClr val="dk1"/>
              </a:buClr>
              <a:buSzPts val="2400"/>
              <a:buChar char="•"/>
              <a:defRPr sz="2400"/>
            </a:lvl3pPr>
            <a:lvl4pPr marL="1828891" lvl="3" indent="-355618" algn="l">
              <a:lnSpc>
                <a:spcPct val="90000"/>
              </a:lnSpc>
              <a:spcBef>
                <a:spcPts val="500"/>
              </a:spcBef>
              <a:spcAft>
                <a:spcPts val="0"/>
              </a:spcAft>
              <a:buClr>
                <a:schemeClr val="dk1"/>
              </a:buClr>
              <a:buSzPts val="2000"/>
              <a:buChar char="•"/>
              <a:defRPr sz="2000"/>
            </a:lvl4pPr>
            <a:lvl5pPr marL="2286114" lvl="4" indent="-355618" algn="l">
              <a:lnSpc>
                <a:spcPct val="90000"/>
              </a:lnSpc>
              <a:spcBef>
                <a:spcPts val="500"/>
              </a:spcBef>
              <a:spcAft>
                <a:spcPts val="0"/>
              </a:spcAft>
              <a:buClr>
                <a:schemeClr val="dk1"/>
              </a:buClr>
              <a:buSzPts val="2000"/>
              <a:buChar char="•"/>
              <a:defRPr sz="2000"/>
            </a:lvl5pPr>
            <a:lvl6pPr marL="2743337" lvl="5" indent="-355618" algn="l">
              <a:lnSpc>
                <a:spcPct val="90000"/>
              </a:lnSpc>
              <a:spcBef>
                <a:spcPts val="500"/>
              </a:spcBef>
              <a:spcAft>
                <a:spcPts val="0"/>
              </a:spcAft>
              <a:buClr>
                <a:schemeClr val="dk1"/>
              </a:buClr>
              <a:buSzPts val="2000"/>
              <a:buChar char="•"/>
              <a:defRPr sz="2000"/>
            </a:lvl6pPr>
            <a:lvl7pPr marL="3200560" lvl="6" indent="-355618" algn="l">
              <a:lnSpc>
                <a:spcPct val="90000"/>
              </a:lnSpc>
              <a:spcBef>
                <a:spcPts val="500"/>
              </a:spcBef>
              <a:spcAft>
                <a:spcPts val="0"/>
              </a:spcAft>
              <a:buClr>
                <a:schemeClr val="dk1"/>
              </a:buClr>
              <a:buSzPts val="2000"/>
              <a:buChar char="•"/>
              <a:defRPr sz="2000"/>
            </a:lvl7pPr>
            <a:lvl8pPr marL="3657783" lvl="7" indent="-355618" algn="l">
              <a:lnSpc>
                <a:spcPct val="90000"/>
              </a:lnSpc>
              <a:spcBef>
                <a:spcPts val="500"/>
              </a:spcBef>
              <a:spcAft>
                <a:spcPts val="0"/>
              </a:spcAft>
              <a:buClr>
                <a:schemeClr val="dk1"/>
              </a:buClr>
              <a:buSzPts val="2000"/>
              <a:buChar char="•"/>
              <a:defRPr sz="2000"/>
            </a:lvl8pPr>
            <a:lvl9pPr marL="4115006" lvl="8" indent="-355618" algn="l">
              <a:lnSpc>
                <a:spcPct val="90000"/>
              </a:lnSpc>
              <a:spcBef>
                <a:spcPts val="500"/>
              </a:spcBef>
              <a:spcAft>
                <a:spcPts val="0"/>
              </a:spcAft>
              <a:buClr>
                <a:schemeClr val="dk1"/>
              </a:buClr>
              <a:buSzPts val="2000"/>
              <a:buChar char="•"/>
              <a:defRPr sz="2000"/>
            </a:lvl9pPr>
          </a:lstStyle>
          <a:p>
            <a:endParaRPr/>
          </a:p>
        </p:txBody>
      </p:sp>
      <p:sp>
        <p:nvSpPr>
          <p:cNvPr id="180" name="Google Shape;180;p27"/>
          <p:cNvSpPr txBox="1">
            <a:spLocks noGrp="1"/>
          </p:cNvSpPr>
          <p:nvPr>
            <p:ph type="body" idx="2"/>
          </p:nvPr>
        </p:nvSpPr>
        <p:spPr>
          <a:xfrm>
            <a:off x="839789" y="2057400"/>
            <a:ext cx="3932237" cy="3811588"/>
          </a:xfrm>
          <a:prstGeom prst="rect">
            <a:avLst/>
          </a:prstGeom>
          <a:noFill/>
          <a:ln>
            <a:noFill/>
          </a:ln>
        </p:spPr>
        <p:txBody>
          <a:bodyPr spcFirstLastPara="1" wrap="square" lIns="91425" tIns="45700" rIns="91425" bIns="45700" anchor="t" anchorCtr="0">
            <a:noAutofit/>
          </a:bodyPr>
          <a:lstStyle>
            <a:lvl1pPr marL="457223" lvl="0" indent="-228611" algn="l">
              <a:lnSpc>
                <a:spcPct val="90000"/>
              </a:lnSpc>
              <a:spcBef>
                <a:spcPts val="1000"/>
              </a:spcBef>
              <a:spcAft>
                <a:spcPts val="0"/>
              </a:spcAft>
              <a:buClr>
                <a:schemeClr val="dk1"/>
              </a:buClr>
              <a:buSzPts val="1600"/>
              <a:buNone/>
              <a:defRPr sz="1600"/>
            </a:lvl1pPr>
            <a:lvl2pPr marL="914446" lvl="1" indent="-228611" algn="l">
              <a:lnSpc>
                <a:spcPct val="90000"/>
              </a:lnSpc>
              <a:spcBef>
                <a:spcPts val="500"/>
              </a:spcBef>
              <a:spcAft>
                <a:spcPts val="0"/>
              </a:spcAft>
              <a:buClr>
                <a:schemeClr val="dk1"/>
              </a:buClr>
              <a:buSzPts val="1400"/>
              <a:buNone/>
              <a:defRPr sz="1400"/>
            </a:lvl2pPr>
            <a:lvl3pPr marL="1371669" lvl="2" indent="-228611" algn="l">
              <a:lnSpc>
                <a:spcPct val="90000"/>
              </a:lnSpc>
              <a:spcBef>
                <a:spcPts val="500"/>
              </a:spcBef>
              <a:spcAft>
                <a:spcPts val="0"/>
              </a:spcAft>
              <a:buClr>
                <a:schemeClr val="dk1"/>
              </a:buClr>
              <a:buSzPts val="1200"/>
              <a:buNone/>
              <a:defRPr sz="1200"/>
            </a:lvl3pPr>
            <a:lvl4pPr marL="1828891" lvl="3" indent="-228611" algn="l">
              <a:lnSpc>
                <a:spcPct val="90000"/>
              </a:lnSpc>
              <a:spcBef>
                <a:spcPts val="500"/>
              </a:spcBef>
              <a:spcAft>
                <a:spcPts val="0"/>
              </a:spcAft>
              <a:buClr>
                <a:schemeClr val="dk1"/>
              </a:buClr>
              <a:buSzPts val="1000"/>
              <a:buNone/>
              <a:defRPr sz="1000"/>
            </a:lvl4pPr>
            <a:lvl5pPr marL="2286114" lvl="4" indent="-228611" algn="l">
              <a:lnSpc>
                <a:spcPct val="90000"/>
              </a:lnSpc>
              <a:spcBef>
                <a:spcPts val="500"/>
              </a:spcBef>
              <a:spcAft>
                <a:spcPts val="0"/>
              </a:spcAft>
              <a:buClr>
                <a:schemeClr val="dk1"/>
              </a:buClr>
              <a:buSzPts val="1000"/>
              <a:buNone/>
              <a:defRPr sz="1000"/>
            </a:lvl5pPr>
            <a:lvl6pPr marL="2743337" lvl="5" indent="-228611" algn="l">
              <a:lnSpc>
                <a:spcPct val="90000"/>
              </a:lnSpc>
              <a:spcBef>
                <a:spcPts val="500"/>
              </a:spcBef>
              <a:spcAft>
                <a:spcPts val="0"/>
              </a:spcAft>
              <a:buClr>
                <a:schemeClr val="dk1"/>
              </a:buClr>
              <a:buSzPts val="1000"/>
              <a:buNone/>
              <a:defRPr sz="1000"/>
            </a:lvl6pPr>
            <a:lvl7pPr marL="3200560" lvl="6" indent="-228611" algn="l">
              <a:lnSpc>
                <a:spcPct val="90000"/>
              </a:lnSpc>
              <a:spcBef>
                <a:spcPts val="500"/>
              </a:spcBef>
              <a:spcAft>
                <a:spcPts val="0"/>
              </a:spcAft>
              <a:buClr>
                <a:schemeClr val="dk1"/>
              </a:buClr>
              <a:buSzPts val="1000"/>
              <a:buNone/>
              <a:defRPr sz="1000"/>
            </a:lvl7pPr>
            <a:lvl8pPr marL="3657783" lvl="7" indent="-228611" algn="l">
              <a:lnSpc>
                <a:spcPct val="90000"/>
              </a:lnSpc>
              <a:spcBef>
                <a:spcPts val="500"/>
              </a:spcBef>
              <a:spcAft>
                <a:spcPts val="0"/>
              </a:spcAft>
              <a:buClr>
                <a:schemeClr val="dk1"/>
              </a:buClr>
              <a:buSzPts val="1000"/>
              <a:buNone/>
              <a:defRPr sz="1000"/>
            </a:lvl8pPr>
            <a:lvl9pPr marL="4115006" lvl="8" indent="-228611" algn="l">
              <a:lnSpc>
                <a:spcPct val="90000"/>
              </a:lnSpc>
              <a:spcBef>
                <a:spcPts val="500"/>
              </a:spcBef>
              <a:spcAft>
                <a:spcPts val="0"/>
              </a:spcAft>
              <a:buClr>
                <a:schemeClr val="dk1"/>
              </a:buClr>
              <a:buSzPts val="1000"/>
              <a:buNone/>
              <a:defRPr sz="1000"/>
            </a:lvl9pPr>
          </a:lstStyle>
          <a:p>
            <a:endParaRPr/>
          </a:p>
        </p:txBody>
      </p:sp>
      <p:sp>
        <p:nvSpPr>
          <p:cNvPr id="181" name="Google Shape;181;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3341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8FCAB-CB08-D232-6F2D-7DA057AD11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13F581-3234-253F-6340-220F0D58AB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2F95FF-85A7-9916-FDCF-768B4EBB4C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65A9F1-FCE3-1184-82B7-464691E03913}"/>
              </a:ext>
            </a:extLst>
          </p:cNvPr>
          <p:cNvSpPr>
            <a:spLocks noGrp="1"/>
          </p:cNvSpPr>
          <p:nvPr>
            <p:ph type="dt" sz="half" idx="10"/>
          </p:nvPr>
        </p:nvSpPr>
        <p:spPr/>
        <p:txBody>
          <a:bodyPr/>
          <a:lstStyle/>
          <a:p>
            <a:fld id="{9F27C26E-9D3E-4702-8564-C944C498CFBA}" type="datetimeFigureOut">
              <a:rPr lang="en-US" smtClean="0"/>
              <a:t>10/18/2023</a:t>
            </a:fld>
            <a:endParaRPr lang="en-US"/>
          </a:p>
        </p:txBody>
      </p:sp>
      <p:sp>
        <p:nvSpPr>
          <p:cNvPr id="6" name="Footer Placeholder 5">
            <a:extLst>
              <a:ext uri="{FF2B5EF4-FFF2-40B4-BE49-F238E27FC236}">
                <a16:creationId xmlns:a16="http://schemas.microsoft.com/office/drawing/2014/main" id="{38014097-D00C-7E5C-00A8-AF90D804D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C532B6-2FA1-07FF-EFE1-E7B110722541}"/>
              </a:ext>
            </a:extLst>
          </p:cNvPr>
          <p:cNvSpPr>
            <a:spLocks noGrp="1"/>
          </p:cNvSpPr>
          <p:nvPr>
            <p:ph type="sldNum" sz="quarter" idx="12"/>
          </p:nvPr>
        </p:nvSpPr>
        <p:spPr/>
        <p:txBody>
          <a:bodyPr/>
          <a:lstStyle/>
          <a:p>
            <a:fld id="{37B4ED4A-624D-4695-B7C8-6D1410B9A1D9}" type="slidenum">
              <a:rPr lang="en-US" smtClean="0"/>
              <a:t>‹#›</a:t>
            </a:fld>
            <a:endParaRPr lang="en-US"/>
          </a:p>
        </p:txBody>
      </p:sp>
    </p:spTree>
    <p:extLst>
      <p:ext uri="{BB962C8B-B14F-4D97-AF65-F5344CB8AC3E}">
        <p14:creationId xmlns:p14="http://schemas.microsoft.com/office/powerpoint/2010/main" val="20359258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xfrm>
            <a:off x="839789"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28"/>
          <p:cNvSpPr>
            <a:spLocks noGrp="1"/>
          </p:cNvSpPr>
          <p:nvPr>
            <p:ph type="pic" idx="2"/>
          </p:nvPr>
        </p:nvSpPr>
        <p:spPr>
          <a:xfrm>
            <a:off x="5183188" y="987426"/>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87" name="Google Shape;187;p28"/>
          <p:cNvSpPr txBox="1">
            <a:spLocks noGrp="1"/>
          </p:cNvSpPr>
          <p:nvPr>
            <p:ph type="body" idx="1"/>
          </p:nvPr>
        </p:nvSpPr>
        <p:spPr>
          <a:xfrm>
            <a:off x="839789" y="2057400"/>
            <a:ext cx="3932237" cy="3811588"/>
          </a:xfrm>
          <a:prstGeom prst="rect">
            <a:avLst/>
          </a:prstGeom>
          <a:noFill/>
          <a:ln>
            <a:noFill/>
          </a:ln>
        </p:spPr>
        <p:txBody>
          <a:bodyPr spcFirstLastPara="1" wrap="square" lIns="91425" tIns="45700" rIns="91425" bIns="45700" anchor="t" anchorCtr="0">
            <a:noAutofit/>
          </a:bodyPr>
          <a:lstStyle>
            <a:lvl1pPr marL="457223" lvl="0" indent="-228611" algn="l">
              <a:lnSpc>
                <a:spcPct val="90000"/>
              </a:lnSpc>
              <a:spcBef>
                <a:spcPts val="1000"/>
              </a:spcBef>
              <a:spcAft>
                <a:spcPts val="0"/>
              </a:spcAft>
              <a:buClr>
                <a:schemeClr val="dk1"/>
              </a:buClr>
              <a:buSzPts val="1600"/>
              <a:buNone/>
              <a:defRPr sz="1600"/>
            </a:lvl1pPr>
            <a:lvl2pPr marL="914446" lvl="1" indent="-228611" algn="l">
              <a:lnSpc>
                <a:spcPct val="90000"/>
              </a:lnSpc>
              <a:spcBef>
                <a:spcPts val="500"/>
              </a:spcBef>
              <a:spcAft>
                <a:spcPts val="0"/>
              </a:spcAft>
              <a:buClr>
                <a:schemeClr val="dk1"/>
              </a:buClr>
              <a:buSzPts val="1400"/>
              <a:buNone/>
              <a:defRPr sz="1400"/>
            </a:lvl2pPr>
            <a:lvl3pPr marL="1371669" lvl="2" indent="-228611" algn="l">
              <a:lnSpc>
                <a:spcPct val="90000"/>
              </a:lnSpc>
              <a:spcBef>
                <a:spcPts val="500"/>
              </a:spcBef>
              <a:spcAft>
                <a:spcPts val="0"/>
              </a:spcAft>
              <a:buClr>
                <a:schemeClr val="dk1"/>
              </a:buClr>
              <a:buSzPts val="1200"/>
              <a:buNone/>
              <a:defRPr sz="1200"/>
            </a:lvl3pPr>
            <a:lvl4pPr marL="1828891" lvl="3" indent="-228611" algn="l">
              <a:lnSpc>
                <a:spcPct val="90000"/>
              </a:lnSpc>
              <a:spcBef>
                <a:spcPts val="500"/>
              </a:spcBef>
              <a:spcAft>
                <a:spcPts val="0"/>
              </a:spcAft>
              <a:buClr>
                <a:schemeClr val="dk1"/>
              </a:buClr>
              <a:buSzPts val="1000"/>
              <a:buNone/>
              <a:defRPr sz="1000"/>
            </a:lvl4pPr>
            <a:lvl5pPr marL="2286114" lvl="4" indent="-228611" algn="l">
              <a:lnSpc>
                <a:spcPct val="90000"/>
              </a:lnSpc>
              <a:spcBef>
                <a:spcPts val="500"/>
              </a:spcBef>
              <a:spcAft>
                <a:spcPts val="0"/>
              </a:spcAft>
              <a:buClr>
                <a:schemeClr val="dk1"/>
              </a:buClr>
              <a:buSzPts val="1000"/>
              <a:buNone/>
              <a:defRPr sz="1000"/>
            </a:lvl5pPr>
            <a:lvl6pPr marL="2743337" lvl="5" indent="-228611" algn="l">
              <a:lnSpc>
                <a:spcPct val="90000"/>
              </a:lnSpc>
              <a:spcBef>
                <a:spcPts val="500"/>
              </a:spcBef>
              <a:spcAft>
                <a:spcPts val="0"/>
              </a:spcAft>
              <a:buClr>
                <a:schemeClr val="dk1"/>
              </a:buClr>
              <a:buSzPts val="1000"/>
              <a:buNone/>
              <a:defRPr sz="1000"/>
            </a:lvl6pPr>
            <a:lvl7pPr marL="3200560" lvl="6" indent="-228611" algn="l">
              <a:lnSpc>
                <a:spcPct val="90000"/>
              </a:lnSpc>
              <a:spcBef>
                <a:spcPts val="500"/>
              </a:spcBef>
              <a:spcAft>
                <a:spcPts val="0"/>
              </a:spcAft>
              <a:buClr>
                <a:schemeClr val="dk1"/>
              </a:buClr>
              <a:buSzPts val="1000"/>
              <a:buNone/>
              <a:defRPr sz="1000"/>
            </a:lvl7pPr>
            <a:lvl8pPr marL="3657783" lvl="7" indent="-228611" algn="l">
              <a:lnSpc>
                <a:spcPct val="90000"/>
              </a:lnSpc>
              <a:spcBef>
                <a:spcPts val="500"/>
              </a:spcBef>
              <a:spcAft>
                <a:spcPts val="0"/>
              </a:spcAft>
              <a:buClr>
                <a:schemeClr val="dk1"/>
              </a:buClr>
              <a:buSzPts val="1000"/>
              <a:buNone/>
              <a:defRPr sz="1000"/>
            </a:lvl8pPr>
            <a:lvl9pPr marL="4115006" lvl="8" indent="-228611" algn="l">
              <a:lnSpc>
                <a:spcPct val="90000"/>
              </a:lnSpc>
              <a:spcBef>
                <a:spcPts val="500"/>
              </a:spcBef>
              <a:spcAft>
                <a:spcPts val="0"/>
              </a:spcAft>
              <a:buClr>
                <a:schemeClr val="dk1"/>
              </a:buClr>
              <a:buSzPts val="1000"/>
              <a:buNone/>
              <a:defRPr sz="1000"/>
            </a:lvl9pPr>
          </a:lstStyle>
          <a:p>
            <a:endParaRPr/>
          </a:p>
        </p:txBody>
      </p:sp>
      <p:sp>
        <p:nvSpPr>
          <p:cNvPr id="188" name="Google Shape;188;p2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2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2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033513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91"/>
        <p:cNvGrpSpPr/>
        <p:nvPr/>
      </p:nvGrpSpPr>
      <p:grpSpPr>
        <a:xfrm>
          <a:off x="0" y="0"/>
          <a:ext cx="0" cy="0"/>
          <a:chOff x="0" y="0"/>
          <a:chExt cx="0" cy="0"/>
        </a:xfrm>
      </p:grpSpPr>
      <p:sp>
        <p:nvSpPr>
          <p:cNvPr id="192" name="Google Shape;192;p2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29"/>
          <p:cNvSpPr txBox="1">
            <a:spLocks noGrp="1"/>
          </p:cNvSpPr>
          <p:nvPr>
            <p:ph type="body" idx="1"/>
          </p:nvPr>
        </p:nvSpPr>
        <p:spPr>
          <a:xfrm rot="5400000">
            <a:off x="3920332" y="-1256506"/>
            <a:ext cx="4351338" cy="10515600"/>
          </a:xfrm>
          <a:prstGeom prst="rect">
            <a:avLst/>
          </a:prstGeom>
          <a:noFill/>
          <a:ln>
            <a:noFill/>
          </a:ln>
        </p:spPr>
        <p:txBody>
          <a:bodyPr spcFirstLastPara="1" wrap="square" lIns="91425" tIns="45700" rIns="91425" bIns="45700" anchor="t" anchorCtr="0">
            <a:noAutofit/>
          </a:bodyPr>
          <a:lstStyle>
            <a:lvl1pPr marL="457223" lvl="0" indent="-342917" algn="l">
              <a:lnSpc>
                <a:spcPct val="90000"/>
              </a:lnSpc>
              <a:spcBef>
                <a:spcPts val="1000"/>
              </a:spcBef>
              <a:spcAft>
                <a:spcPts val="0"/>
              </a:spcAft>
              <a:buClr>
                <a:schemeClr val="dk1"/>
              </a:buClr>
              <a:buSzPts val="1800"/>
              <a:buChar char="•"/>
              <a:defRPr/>
            </a:lvl1pPr>
            <a:lvl2pPr marL="914446" lvl="1" indent="-342917" algn="l">
              <a:lnSpc>
                <a:spcPct val="90000"/>
              </a:lnSpc>
              <a:spcBef>
                <a:spcPts val="500"/>
              </a:spcBef>
              <a:spcAft>
                <a:spcPts val="0"/>
              </a:spcAft>
              <a:buClr>
                <a:schemeClr val="dk1"/>
              </a:buClr>
              <a:buSzPts val="1800"/>
              <a:buChar char="•"/>
              <a:defRPr/>
            </a:lvl2pPr>
            <a:lvl3pPr marL="1371669" lvl="2" indent="-342917" algn="l">
              <a:lnSpc>
                <a:spcPct val="90000"/>
              </a:lnSpc>
              <a:spcBef>
                <a:spcPts val="500"/>
              </a:spcBef>
              <a:spcAft>
                <a:spcPts val="0"/>
              </a:spcAft>
              <a:buClr>
                <a:schemeClr val="dk1"/>
              </a:buClr>
              <a:buSzPts val="1800"/>
              <a:buChar char="•"/>
              <a:defRPr/>
            </a:lvl3pPr>
            <a:lvl4pPr marL="1828891" lvl="3" indent="-342917" algn="l">
              <a:lnSpc>
                <a:spcPct val="90000"/>
              </a:lnSpc>
              <a:spcBef>
                <a:spcPts val="500"/>
              </a:spcBef>
              <a:spcAft>
                <a:spcPts val="0"/>
              </a:spcAft>
              <a:buClr>
                <a:schemeClr val="dk1"/>
              </a:buClr>
              <a:buSzPts val="1800"/>
              <a:buChar char="•"/>
              <a:defRPr/>
            </a:lvl4pPr>
            <a:lvl5pPr marL="2286114" lvl="4" indent="-342917" algn="l">
              <a:lnSpc>
                <a:spcPct val="90000"/>
              </a:lnSpc>
              <a:spcBef>
                <a:spcPts val="500"/>
              </a:spcBef>
              <a:spcAft>
                <a:spcPts val="0"/>
              </a:spcAft>
              <a:buClr>
                <a:schemeClr val="dk1"/>
              </a:buClr>
              <a:buSzPts val="1800"/>
              <a:buChar char="•"/>
              <a:defRPr/>
            </a:lvl5pPr>
            <a:lvl6pPr marL="2743337" lvl="5" indent="-342917" algn="l">
              <a:lnSpc>
                <a:spcPct val="90000"/>
              </a:lnSpc>
              <a:spcBef>
                <a:spcPts val="5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194" name="Google Shape;194;p2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2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2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445324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30"/>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23" lvl="0" indent="-342917" algn="l">
              <a:lnSpc>
                <a:spcPct val="90000"/>
              </a:lnSpc>
              <a:spcBef>
                <a:spcPts val="1000"/>
              </a:spcBef>
              <a:spcAft>
                <a:spcPts val="0"/>
              </a:spcAft>
              <a:buClr>
                <a:schemeClr val="dk1"/>
              </a:buClr>
              <a:buSzPts val="1800"/>
              <a:buChar char="•"/>
              <a:defRPr/>
            </a:lvl1pPr>
            <a:lvl2pPr marL="914446" lvl="1" indent="-342917" algn="l">
              <a:lnSpc>
                <a:spcPct val="90000"/>
              </a:lnSpc>
              <a:spcBef>
                <a:spcPts val="500"/>
              </a:spcBef>
              <a:spcAft>
                <a:spcPts val="0"/>
              </a:spcAft>
              <a:buClr>
                <a:schemeClr val="dk1"/>
              </a:buClr>
              <a:buSzPts val="1800"/>
              <a:buChar char="•"/>
              <a:defRPr/>
            </a:lvl2pPr>
            <a:lvl3pPr marL="1371669" lvl="2" indent="-342917" algn="l">
              <a:lnSpc>
                <a:spcPct val="90000"/>
              </a:lnSpc>
              <a:spcBef>
                <a:spcPts val="500"/>
              </a:spcBef>
              <a:spcAft>
                <a:spcPts val="0"/>
              </a:spcAft>
              <a:buClr>
                <a:schemeClr val="dk1"/>
              </a:buClr>
              <a:buSzPts val="1800"/>
              <a:buChar char="•"/>
              <a:defRPr/>
            </a:lvl3pPr>
            <a:lvl4pPr marL="1828891" lvl="3" indent="-342917" algn="l">
              <a:lnSpc>
                <a:spcPct val="90000"/>
              </a:lnSpc>
              <a:spcBef>
                <a:spcPts val="500"/>
              </a:spcBef>
              <a:spcAft>
                <a:spcPts val="0"/>
              </a:spcAft>
              <a:buClr>
                <a:schemeClr val="dk1"/>
              </a:buClr>
              <a:buSzPts val="1800"/>
              <a:buChar char="•"/>
              <a:defRPr/>
            </a:lvl4pPr>
            <a:lvl5pPr marL="2286114" lvl="4" indent="-342917" algn="l">
              <a:lnSpc>
                <a:spcPct val="90000"/>
              </a:lnSpc>
              <a:spcBef>
                <a:spcPts val="500"/>
              </a:spcBef>
              <a:spcAft>
                <a:spcPts val="0"/>
              </a:spcAft>
              <a:buClr>
                <a:schemeClr val="dk1"/>
              </a:buClr>
              <a:buSzPts val="1800"/>
              <a:buChar char="•"/>
              <a:defRPr/>
            </a:lvl5pPr>
            <a:lvl6pPr marL="2743337" lvl="5" indent="-342917" algn="l">
              <a:lnSpc>
                <a:spcPct val="90000"/>
              </a:lnSpc>
              <a:spcBef>
                <a:spcPts val="5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200" name="Google Shape;200;p3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3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3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19787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23E8A-AF9E-E235-281D-4E267C1F90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DBDC87-5898-0EB2-855F-4ACC0C0EB4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322DB0-40E3-4A46-2ECC-88C02E483A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DAC471-C87E-9A51-F402-2138A440F985}"/>
              </a:ext>
            </a:extLst>
          </p:cNvPr>
          <p:cNvSpPr>
            <a:spLocks noGrp="1"/>
          </p:cNvSpPr>
          <p:nvPr>
            <p:ph type="dt" sz="half" idx="10"/>
          </p:nvPr>
        </p:nvSpPr>
        <p:spPr/>
        <p:txBody>
          <a:bodyPr/>
          <a:lstStyle/>
          <a:p>
            <a:fld id="{9F27C26E-9D3E-4702-8564-C944C498CFBA}" type="datetimeFigureOut">
              <a:rPr lang="en-US" smtClean="0"/>
              <a:t>10/18/2023</a:t>
            </a:fld>
            <a:endParaRPr lang="en-US"/>
          </a:p>
        </p:txBody>
      </p:sp>
      <p:sp>
        <p:nvSpPr>
          <p:cNvPr id="6" name="Footer Placeholder 5">
            <a:extLst>
              <a:ext uri="{FF2B5EF4-FFF2-40B4-BE49-F238E27FC236}">
                <a16:creationId xmlns:a16="http://schemas.microsoft.com/office/drawing/2014/main" id="{F9DD2D47-F738-1637-CAB8-22FE48322D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420A7B-4449-6432-CE6F-8CB624DE1667}"/>
              </a:ext>
            </a:extLst>
          </p:cNvPr>
          <p:cNvSpPr>
            <a:spLocks noGrp="1"/>
          </p:cNvSpPr>
          <p:nvPr>
            <p:ph type="sldNum" sz="quarter" idx="12"/>
          </p:nvPr>
        </p:nvSpPr>
        <p:spPr/>
        <p:txBody>
          <a:bodyPr/>
          <a:lstStyle/>
          <a:p>
            <a:fld id="{37B4ED4A-624D-4695-B7C8-6D1410B9A1D9}" type="slidenum">
              <a:rPr lang="en-US" smtClean="0"/>
              <a:t>‹#›</a:t>
            </a:fld>
            <a:endParaRPr lang="en-US"/>
          </a:p>
        </p:txBody>
      </p:sp>
    </p:spTree>
    <p:extLst>
      <p:ext uri="{BB962C8B-B14F-4D97-AF65-F5344CB8AC3E}">
        <p14:creationId xmlns:p14="http://schemas.microsoft.com/office/powerpoint/2010/main" val="464241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5.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8.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84135-D483-718C-6C63-F5F9F7FF92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AB5E95-5C2A-D242-B394-51244CA1B6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A866B8-6A9E-2727-F526-ADCD778EFA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7C26E-9D3E-4702-8564-C944C498CFBA}" type="datetimeFigureOut">
              <a:rPr lang="en-US" smtClean="0"/>
              <a:t>10/18/2023</a:t>
            </a:fld>
            <a:endParaRPr lang="en-US"/>
          </a:p>
        </p:txBody>
      </p:sp>
      <p:sp>
        <p:nvSpPr>
          <p:cNvPr id="5" name="Footer Placeholder 4">
            <a:extLst>
              <a:ext uri="{FF2B5EF4-FFF2-40B4-BE49-F238E27FC236}">
                <a16:creationId xmlns:a16="http://schemas.microsoft.com/office/drawing/2014/main" id="{2DA2EC36-458B-0AF8-BB45-6A5031FC16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639497-EDFA-F3D4-63D9-1B04FFA77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B4ED4A-624D-4695-B7C8-6D1410B9A1D9}" type="slidenum">
              <a:rPr lang="en-US" smtClean="0"/>
              <a:t>‹#›</a:t>
            </a:fld>
            <a:endParaRPr lang="en-US"/>
          </a:p>
        </p:txBody>
      </p:sp>
    </p:spTree>
    <p:extLst>
      <p:ext uri="{BB962C8B-B14F-4D97-AF65-F5344CB8AC3E}">
        <p14:creationId xmlns:p14="http://schemas.microsoft.com/office/powerpoint/2010/main" val="4048504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44195" name="Rectangle 1027"/>
          <p:cNvSpPr>
            <a:spLocks noGrp="1" noChangeArrowheads="1"/>
          </p:cNvSpPr>
          <p:nvPr>
            <p:ph type="title"/>
          </p:nvPr>
        </p:nvSpPr>
        <p:spPr bwMode="gray">
          <a:xfrm>
            <a:off x="609600" y="595095"/>
            <a:ext cx="109728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1544196" name="Rectangle 1028"/>
          <p:cNvSpPr>
            <a:spLocks noGrp="1" noChangeArrowheads="1"/>
          </p:cNvSpPr>
          <p:nvPr>
            <p:ph type="body" idx="1"/>
          </p:nvPr>
        </p:nvSpPr>
        <p:spPr bwMode="gray">
          <a:xfrm>
            <a:off x="609600" y="1736725"/>
            <a:ext cx="10972800" cy="20190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44239" name="Picture 1071" descr="04a_YELLOW01_RGB"/>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gray">
          <a:xfrm>
            <a:off x="0" y="0"/>
            <a:ext cx="12192000" cy="1095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17927701"/>
      </p:ext>
    </p:extLst>
  </p:cSld>
  <p:clrMap bg1="lt1" tx1="dk1" bg2="lt2" tx2="dk2" accent1="accent1" accent2="accent2" accent3="accent3" accent4="accent4" accent5="accent5" accent6="accent6" hlink="hlink" folHlink="folHlink"/>
  <p:sldLayoutIdLst>
    <p:sldLayoutId id="2147483710" r:id="rId1"/>
    <p:sldLayoutId id="2147483711" r:id="rId2"/>
  </p:sldLayoutIdLst>
  <p:hf hdr="0"/>
  <p:txStyles>
    <p:titleStyle>
      <a:lvl1pPr algn="l" rtl="0" fontAlgn="base">
        <a:lnSpc>
          <a:spcPct val="90000"/>
        </a:lnSpc>
        <a:spcBef>
          <a:spcPct val="0"/>
        </a:spcBef>
        <a:spcAft>
          <a:spcPct val="0"/>
        </a:spcAft>
        <a:defRPr sz="4000" b="1">
          <a:solidFill>
            <a:srgbClr val="7D3815"/>
          </a:solidFill>
          <a:latin typeface="+mj-lt"/>
          <a:ea typeface="+mj-ea"/>
          <a:cs typeface="+mj-cs"/>
        </a:defRPr>
      </a:lvl1pPr>
      <a:lvl2pPr algn="l" rtl="0" fontAlgn="base">
        <a:lnSpc>
          <a:spcPct val="90000"/>
        </a:lnSpc>
        <a:spcBef>
          <a:spcPct val="0"/>
        </a:spcBef>
        <a:spcAft>
          <a:spcPct val="0"/>
        </a:spcAft>
        <a:defRPr sz="3400" b="1">
          <a:solidFill>
            <a:srgbClr val="7D3815"/>
          </a:solidFill>
          <a:latin typeface="Arial Narrow" charset="0"/>
          <a:cs typeface="Arial" charset="0"/>
        </a:defRPr>
      </a:lvl2pPr>
      <a:lvl3pPr algn="l" rtl="0" fontAlgn="base">
        <a:lnSpc>
          <a:spcPct val="90000"/>
        </a:lnSpc>
        <a:spcBef>
          <a:spcPct val="0"/>
        </a:spcBef>
        <a:spcAft>
          <a:spcPct val="0"/>
        </a:spcAft>
        <a:defRPr sz="3400" b="1">
          <a:solidFill>
            <a:srgbClr val="7D3815"/>
          </a:solidFill>
          <a:latin typeface="Arial Narrow" charset="0"/>
          <a:cs typeface="Arial" charset="0"/>
        </a:defRPr>
      </a:lvl3pPr>
      <a:lvl4pPr algn="l" rtl="0" fontAlgn="base">
        <a:lnSpc>
          <a:spcPct val="90000"/>
        </a:lnSpc>
        <a:spcBef>
          <a:spcPct val="0"/>
        </a:spcBef>
        <a:spcAft>
          <a:spcPct val="0"/>
        </a:spcAft>
        <a:defRPr sz="3400" b="1">
          <a:solidFill>
            <a:srgbClr val="7D3815"/>
          </a:solidFill>
          <a:latin typeface="Arial Narrow" charset="0"/>
          <a:cs typeface="Arial" charset="0"/>
        </a:defRPr>
      </a:lvl4pPr>
      <a:lvl5pPr algn="l" rtl="0" fontAlgn="base">
        <a:lnSpc>
          <a:spcPct val="90000"/>
        </a:lnSpc>
        <a:spcBef>
          <a:spcPct val="0"/>
        </a:spcBef>
        <a:spcAft>
          <a:spcPct val="0"/>
        </a:spcAft>
        <a:defRPr sz="3400" b="1">
          <a:solidFill>
            <a:srgbClr val="7D3815"/>
          </a:solidFill>
          <a:latin typeface="Arial Narrow" charset="0"/>
          <a:cs typeface="Arial" charset="0"/>
        </a:defRPr>
      </a:lvl5pPr>
      <a:lvl6pPr marL="457200" algn="l" rtl="0" fontAlgn="base">
        <a:lnSpc>
          <a:spcPct val="90000"/>
        </a:lnSpc>
        <a:spcBef>
          <a:spcPct val="0"/>
        </a:spcBef>
        <a:spcAft>
          <a:spcPct val="0"/>
        </a:spcAft>
        <a:defRPr sz="3400" b="1">
          <a:solidFill>
            <a:srgbClr val="7D3815"/>
          </a:solidFill>
          <a:latin typeface="Arial Narrow" charset="0"/>
          <a:cs typeface="Arial" charset="0"/>
        </a:defRPr>
      </a:lvl6pPr>
      <a:lvl7pPr marL="914400" algn="l" rtl="0" fontAlgn="base">
        <a:lnSpc>
          <a:spcPct val="90000"/>
        </a:lnSpc>
        <a:spcBef>
          <a:spcPct val="0"/>
        </a:spcBef>
        <a:spcAft>
          <a:spcPct val="0"/>
        </a:spcAft>
        <a:defRPr sz="3400" b="1">
          <a:solidFill>
            <a:srgbClr val="7D3815"/>
          </a:solidFill>
          <a:latin typeface="Arial Narrow" charset="0"/>
          <a:cs typeface="Arial" charset="0"/>
        </a:defRPr>
      </a:lvl7pPr>
      <a:lvl8pPr marL="1371600" algn="l" rtl="0" fontAlgn="base">
        <a:lnSpc>
          <a:spcPct val="90000"/>
        </a:lnSpc>
        <a:spcBef>
          <a:spcPct val="0"/>
        </a:spcBef>
        <a:spcAft>
          <a:spcPct val="0"/>
        </a:spcAft>
        <a:defRPr sz="3400" b="1">
          <a:solidFill>
            <a:srgbClr val="7D3815"/>
          </a:solidFill>
          <a:latin typeface="Arial Narrow" charset="0"/>
          <a:cs typeface="Arial" charset="0"/>
        </a:defRPr>
      </a:lvl8pPr>
      <a:lvl9pPr marL="1828800" algn="l" rtl="0" fontAlgn="base">
        <a:lnSpc>
          <a:spcPct val="90000"/>
        </a:lnSpc>
        <a:spcBef>
          <a:spcPct val="0"/>
        </a:spcBef>
        <a:spcAft>
          <a:spcPct val="0"/>
        </a:spcAft>
        <a:defRPr sz="3400" b="1">
          <a:solidFill>
            <a:srgbClr val="7D3815"/>
          </a:solidFill>
          <a:latin typeface="Arial Narrow" charset="0"/>
          <a:cs typeface="Arial" charset="0"/>
        </a:defRPr>
      </a:lvl9pPr>
    </p:titleStyle>
    <p:bodyStyle>
      <a:lvl1pPr marL="285750" indent="-285750" algn="l" rtl="0" fontAlgn="base">
        <a:lnSpc>
          <a:spcPct val="95000"/>
        </a:lnSpc>
        <a:spcBef>
          <a:spcPct val="35000"/>
        </a:spcBef>
        <a:spcAft>
          <a:spcPct val="0"/>
        </a:spcAft>
        <a:buClr>
          <a:srgbClr val="DA6426"/>
        </a:buClr>
        <a:buFont typeface="Wingdings" charset="2"/>
        <a:buChar char="§"/>
        <a:defRPr sz="3600">
          <a:solidFill>
            <a:schemeClr val="tx1"/>
          </a:solidFill>
          <a:latin typeface="+mn-lt"/>
          <a:ea typeface="+mn-ea"/>
          <a:cs typeface="+mn-cs"/>
        </a:defRPr>
      </a:lvl1pPr>
      <a:lvl2pPr marL="742950" indent="-285750" algn="l" rtl="0" fontAlgn="base">
        <a:lnSpc>
          <a:spcPct val="95000"/>
        </a:lnSpc>
        <a:spcBef>
          <a:spcPct val="35000"/>
        </a:spcBef>
        <a:spcAft>
          <a:spcPct val="0"/>
        </a:spcAft>
        <a:buClr>
          <a:srgbClr val="DA6426"/>
        </a:buClr>
        <a:buFont typeface="Arial" charset="0"/>
        <a:buChar char="–"/>
        <a:defRPr sz="2000">
          <a:solidFill>
            <a:schemeClr val="tx1"/>
          </a:solidFill>
          <a:latin typeface="+mn-lt"/>
          <a:cs typeface="+mn-cs"/>
        </a:defRPr>
      </a:lvl2pPr>
      <a:lvl3pPr marL="1143000" indent="-228600" algn="l" rtl="0" fontAlgn="base">
        <a:lnSpc>
          <a:spcPct val="95000"/>
        </a:lnSpc>
        <a:spcBef>
          <a:spcPct val="35000"/>
        </a:spcBef>
        <a:spcAft>
          <a:spcPct val="0"/>
        </a:spcAft>
        <a:buClr>
          <a:srgbClr val="DA6426"/>
        </a:buClr>
        <a:buFont typeface="Wingdings" charset="2"/>
        <a:buChar char="§"/>
        <a:defRPr>
          <a:solidFill>
            <a:schemeClr val="tx1"/>
          </a:solidFill>
          <a:latin typeface="+mn-lt"/>
          <a:cs typeface="+mn-cs"/>
        </a:defRPr>
      </a:lvl3pPr>
      <a:lvl4pPr marL="1600200" indent="-228600" algn="l" rtl="0" fontAlgn="base">
        <a:lnSpc>
          <a:spcPct val="95000"/>
        </a:lnSpc>
        <a:spcBef>
          <a:spcPct val="35000"/>
        </a:spcBef>
        <a:spcAft>
          <a:spcPct val="0"/>
        </a:spcAft>
        <a:buClr>
          <a:srgbClr val="DA6426"/>
        </a:buClr>
        <a:buChar char="–"/>
        <a:defRPr sz="1600">
          <a:solidFill>
            <a:schemeClr val="tx1"/>
          </a:solidFill>
          <a:latin typeface="+mn-lt"/>
          <a:cs typeface="+mn-cs"/>
        </a:defRPr>
      </a:lvl4pPr>
      <a:lvl5pPr marL="2057400" indent="-228600" algn="l" rtl="0" fontAlgn="base">
        <a:lnSpc>
          <a:spcPct val="95000"/>
        </a:lnSpc>
        <a:spcBef>
          <a:spcPct val="35000"/>
        </a:spcBef>
        <a:spcAft>
          <a:spcPct val="0"/>
        </a:spcAft>
        <a:buClr>
          <a:srgbClr val="DA6426"/>
        </a:buClr>
        <a:buChar char="»"/>
        <a:defRPr sz="1600">
          <a:solidFill>
            <a:schemeClr val="tx1"/>
          </a:solidFill>
          <a:latin typeface="+mn-lt"/>
          <a:cs typeface="+mn-cs"/>
        </a:defRPr>
      </a:lvl5pPr>
      <a:lvl6pPr marL="2514600" indent="-228600" algn="l" rtl="0" fontAlgn="base">
        <a:lnSpc>
          <a:spcPct val="95000"/>
        </a:lnSpc>
        <a:spcBef>
          <a:spcPct val="35000"/>
        </a:spcBef>
        <a:spcAft>
          <a:spcPct val="0"/>
        </a:spcAft>
        <a:buClr>
          <a:schemeClr val="folHlink"/>
        </a:buClr>
        <a:buChar char="»"/>
        <a:defRPr sz="1600">
          <a:solidFill>
            <a:schemeClr val="tx1"/>
          </a:solidFill>
          <a:latin typeface="+mn-lt"/>
          <a:cs typeface="+mn-cs"/>
        </a:defRPr>
      </a:lvl6pPr>
      <a:lvl7pPr marL="2971800" indent="-228600" algn="l" rtl="0" fontAlgn="base">
        <a:lnSpc>
          <a:spcPct val="95000"/>
        </a:lnSpc>
        <a:spcBef>
          <a:spcPct val="35000"/>
        </a:spcBef>
        <a:spcAft>
          <a:spcPct val="0"/>
        </a:spcAft>
        <a:buClr>
          <a:schemeClr val="folHlink"/>
        </a:buClr>
        <a:buChar char="»"/>
        <a:defRPr sz="1600">
          <a:solidFill>
            <a:schemeClr val="tx1"/>
          </a:solidFill>
          <a:latin typeface="+mn-lt"/>
          <a:cs typeface="+mn-cs"/>
        </a:defRPr>
      </a:lvl7pPr>
      <a:lvl8pPr marL="3429000" indent="-228600" algn="l" rtl="0" fontAlgn="base">
        <a:lnSpc>
          <a:spcPct val="95000"/>
        </a:lnSpc>
        <a:spcBef>
          <a:spcPct val="35000"/>
        </a:spcBef>
        <a:spcAft>
          <a:spcPct val="0"/>
        </a:spcAft>
        <a:buClr>
          <a:schemeClr val="folHlink"/>
        </a:buClr>
        <a:buChar char="»"/>
        <a:defRPr sz="1600">
          <a:solidFill>
            <a:schemeClr val="tx1"/>
          </a:solidFill>
          <a:latin typeface="+mn-lt"/>
          <a:cs typeface="+mn-cs"/>
        </a:defRPr>
      </a:lvl8pPr>
      <a:lvl9pPr marL="3886200" indent="-228600" algn="l" rtl="0" fontAlgn="base">
        <a:lnSpc>
          <a:spcPct val="95000"/>
        </a:lnSpc>
        <a:spcBef>
          <a:spcPct val="35000"/>
        </a:spcBef>
        <a:spcAft>
          <a:spcPct val="0"/>
        </a:spcAft>
        <a:buClr>
          <a:schemeClr val="folHlink"/>
        </a:buClr>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074" name="Picture 52" descr="purple_thin"/>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9525"/>
            <a:ext cx="12192000"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title"/>
          </p:nvPr>
        </p:nvSpPr>
        <p:spPr bwMode="gray">
          <a:xfrm>
            <a:off x="609600" y="650875"/>
            <a:ext cx="10972800" cy="590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p>
            <a:pPr lvl="0"/>
            <a:r>
              <a:rPr lang="en-US" altLang="en-US"/>
              <a:t>Click to edit Master title style</a:t>
            </a:r>
          </a:p>
        </p:txBody>
      </p:sp>
      <p:sp>
        <p:nvSpPr>
          <p:cNvPr id="3076" name="Rectangle 4"/>
          <p:cNvSpPr>
            <a:spLocks noGrp="1" noChangeArrowheads="1"/>
          </p:cNvSpPr>
          <p:nvPr>
            <p:ph type="body" idx="1"/>
          </p:nvPr>
        </p:nvSpPr>
        <p:spPr bwMode="gray">
          <a:xfrm>
            <a:off x="609600" y="1736726"/>
            <a:ext cx="10972800" cy="2239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60473394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p:txStyles>
    <p:titleStyle>
      <a:lvl1pPr algn="l" rtl="0" eaLnBrk="0" fontAlgn="base" hangingPunct="0">
        <a:lnSpc>
          <a:spcPct val="90000"/>
        </a:lnSpc>
        <a:spcBef>
          <a:spcPct val="0"/>
        </a:spcBef>
        <a:spcAft>
          <a:spcPct val="0"/>
        </a:spcAft>
        <a:defRPr sz="3600" b="1">
          <a:solidFill>
            <a:srgbClr val="3A3A6E"/>
          </a:solidFill>
          <a:latin typeface="+mj-lt"/>
          <a:ea typeface="+mj-ea"/>
          <a:cs typeface="+mj-cs"/>
        </a:defRPr>
      </a:lvl1pPr>
      <a:lvl2pPr algn="l" rtl="0" eaLnBrk="0" fontAlgn="base" hangingPunct="0">
        <a:lnSpc>
          <a:spcPct val="90000"/>
        </a:lnSpc>
        <a:spcBef>
          <a:spcPct val="0"/>
        </a:spcBef>
        <a:spcAft>
          <a:spcPct val="0"/>
        </a:spcAft>
        <a:defRPr sz="3600" b="1">
          <a:solidFill>
            <a:srgbClr val="3A3A6E"/>
          </a:solidFill>
          <a:latin typeface="Arial Narrow" pitchFamily="34" charset="0"/>
          <a:cs typeface="Arial" charset="0"/>
        </a:defRPr>
      </a:lvl2pPr>
      <a:lvl3pPr algn="l" rtl="0" eaLnBrk="0" fontAlgn="base" hangingPunct="0">
        <a:lnSpc>
          <a:spcPct val="90000"/>
        </a:lnSpc>
        <a:spcBef>
          <a:spcPct val="0"/>
        </a:spcBef>
        <a:spcAft>
          <a:spcPct val="0"/>
        </a:spcAft>
        <a:defRPr sz="3600" b="1">
          <a:solidFill>
            <a:srgbClr val="3A3A6E"/>
          </a:solidFill>
          <a:latin typeface="Arial Narrow" pitchFamily="34" charset="0"/>
          <a:cs typeface="Arial" charset="0"/>
        </a:defRPr>
      </a:lvl3pPr>
      <a:lvl4pPr algn="l" rtl="0" eaLnBrk="0" fontAlgn="base" hangingPunct="0">
        <a:lnSpc>
          <a:spcPct val="90000"/>
        </a:lnSpc>
        <a:spcBef>
          <a:spcPct val="0"/>
        </a:spcBef>
        <a:spcAft>
          <a:spcPct val="0"/>
        </a:spcAft>
        <a:defRPr sz="3600" b="1">
          <a:solidFill>
            <a:srgbClr val="3A3A6E"/>
          </a:solidFill>
          <a:latin typeface="Arial Narrow" pitchFamily="34" charset="0"/>
          <a:cs typeface="Arial" charset="0"/>
        </a:defRPr>
      </a:lvl4pPr>
      <a:lvl5pPr algn="l" rtl="0" eaLnBrk="0" fontAlgn="base" hangingPunct="0">
        <a:lnSpc>
          <a:spcPct val="90000"/>
        </a:lnSpc>
        <a:spcBef>
          <a:spcPct val="0"/>
        </a:spcBef>
        <a:spcAft>
          <a:spcPct val="0"/>
        </a:spcAft>
        <a:defRPr sz="3600" b="1">
          <a:solidFill>
            <a:srgbClr val="3A3A6E"/>
          </a:solidFill>
          <a:latin typeface="Arial Narrow" pitchFamily="34" charset="0"/>
          <a:cs typeface="Arial" charset="0"/>
        </a:defRPr>
      </a:lvl5pPr>
      <a:lvl6pPr marL="457200" algn="l" rtl="0" fontAlgn="base">
        <a:lnSpc>
          <a:spcPct val="90000"/>
        </a:lnSpc>
        <a:spcBef>
          <a:spcPct val="0"/>
        </a:spcBef>
        <a:spcAft>
          <a:spcPct val="0"/>
        </a:spcAft>
        <a:defRPr sz="3400" b="1">
          <a:solidFill>
            <a:srgbClr val="3A3A6E"/>
          </a:solidFill>
          <a:latin typeface="Arial Narrow" pitchFamily="34" charset="0"/>
          <a:cs typeface="Arial" charset="0"/>
        </a:defRPr>
      </a:lvl6pPr>
      <a:lvl7pPr marL="914400" algn="l" rtl="0" fontAlgn="base">
        <a:lnSpc>
          <a:spcPct val="90000"/>
        </a:lnSpc>
        <a:spcBef>
          <a:spcPct val="0"/>
        </a:spcBef>
        <a:spcAft>
          <a:spcPct val="0"/>
        </a:spcAft>
        <a:defRPr sz="3400" b="1">
          <a:solidFill>
            <a:srgbClr val="3A3A6E"/>
          </a:solidFill>
          <a:latin typeface="Arial Narrow" pitchFamily="34" charset="0"/>
          <a:cs typeface="Arial" charset="0"/>
        </a:defRPr>
      </a:lvl7pPr>
      <a:lvl8pPr marL="1371600" algn="l" rtl="0" fontAlgn="base">
        <a:lnSpc>
          <a:spcPct val="90000"/>
        </a:lnSpc>
        <a:spcBef>
          <a:spcPct val="0"/>
        </a:spcBef>
        <a:spcAft>
          <a:spcPct val="0"/>
        </a:spcAft>
        <a:defRPr sz="3400" b="1">
          <a:solidFill>
            <a:srgbClr val="3A3A6E"/>
          </a:solidFill>
          <a:latin typeface="Arial Narrow" pitchFamily="34" charset="0"/>
          <a:cs typeface="Arial" charset="0"/>
        </a:defRPr>
      </a:lvl8pPr>
      <a:lvl9pPr marL="1828800" algn="l" rtl="0" fontAlgn="base">
        <a:lnSpc>
          <a:spcPct val="90000"/>
        </a:lnSpc>
        <a:spcBef>
          <a:spcPct val="0"/>
        </a:spcBef>
        <a:spcAft>
          <a:spcPct val="0"/>
        </a:spcAft>
        <a:defRPr sz="3400" b="1">
          <a:solidFill>
            <a:srgbClr val="3A3A6E"/>
          </a:solidFill>
          <a:latin typeface="Arial Narrow" pitchFamily="34" charset="0"/>
          <a:cs typeface="Arial" charset="0"/>
        </a:defRPr>
      </a:lvl9pPr>
    </p:titleStyle>
    <p:bodyStyle>
      <a:lvl1pPr marL="285750" indent="-285750" algn="l" rtl="0" eaLnBrk="0" fontAlgn="base" hangingPunct="0">
        <a:lnSpc>
          <a:spcPct val="95000"/>
        </a:lnSpc>
        <a:spcBef>
          <a:spcPct val="35000"/>
        </a:spcBef>
        <a:spcAft>
          <a:spcPct val="0"/>
        </a:spcAft>
        <a:buClr>
          <a:schemeClr val="accent2"/>
        </a:buClr>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lnSpc>
          <a:spcPct val="95000"/>
        </a:lnSpc>
        <a:spcBef>
          <a:spcPct val="35000"/>
        </a:spcBef>
        <a:spcAft>
          <a:spcPct val="0"/>
        </a:spcAft>
        <a:buClr>
          <a:schemeClr val="accent2"/>
        </a:buClr>
        <a:buFont typeface="Wingdings" panose="05000000000000000000" pitchFamily="2" charset="2"/>
        <a:buChar char="§"/>
        <a:defRPr sz="2800">
          <a:solidFill>
            <a:schemeClr val="tx1"/>
          </a:solidFill>
          <a:latin typeface="+mn-lt"/>
          <a:cs typeface="+mn-cs"/>
        </a:defRPr>
      </a:lvl2pPr>
      <a:lvl3pPr marL="1143000" indent="-228600" algn="l" rtl="0" eaLnBrk="0" fontAlgn="base" hangingPunct="0">
        <a:lnSpc>
          <a:spcPct val="95000"/>
        </a:lnSpc>
        <a:spcBef>
          <a:spcPct val="35000"/>
        </a:spcBef>
        <a:spcAft>
          <a:spcPct val="0"/>
        </a:spcAft>
        <a:buClr>
          <a:schemeClr val="accent2"/>
        </a:buClr>
        <a:buFont typeface="Wingdings" panose="05000000000000000000" pitchFamily="2" charset="2"/>
        <a:buChar char="§"/>
        <a:defRPr sz="2400">
          <a:solidFill>
            <a:schemeClr val="tx1"/>
          </a:solidFill>
          <a:latin typeface="+mn-lt"/>
          <a:cs typeface="+mn-cs"/>
        </a:defRPr>
      </a:lvl3pPr>
      <a:lvl4pPr marL="1600200" indent="-228600" algn="l" rtl="0" eaLnBrk="0" fontAlgn="base" hangingPunct="0">
        <a:lnSpc>
          <a:spcPct val="95000"/>
        </a:lnSpc>
        <a:spcBef>
          <a:spcPct val="35000"/>
        </a:spcBef>
        <a:spcAft>
          <a:spcPct val="0"/>
        </a:spcAft>
        <a:buClr>
          <a:schemeClr val="accent2"/>
        </a:buClr>
        <a:buChar char="–"/>
        <a:defRPr sz="1600">
          <a:solidFill>
            <a:schemeClr val="tx1"/>
          </a:solidFill>
          <a:latin typeface="+mn-lt"/>
          <a:cs typeface="+mn-cs"/>
        </a:defRPr>
      </a:lvl4pPr>
      <a:lvl5pPr marL="2057400" indent="-228600" algn="l" rtl="0" eaLnBrk="0" fontAlgn="base" hangingPunct="0">
        <a:lnSpc>
          <a:spcPct val="95000"/>
        </a:lnSpc>
        <a:spcBef>
          <a:spcPct val="35000"/>
        </a:spcBef>
        <a:spcAft>
          <a:spcPct val="0"/>
        </a:spcAft>
        <a:buClr>
          <a:schemeClr val="accent2"/>
        </a:buClr>
        <a:buChar char="»"/>
        <a:defRPr sz="1600">
          <a:solidFill>
            <a:schemeClr val="tx1"/>
          </a:solidFill>
          <a:latin typeface="+mn-lt"/>
          <a:cs typeface="+mn-cs"/>
        </a:defRPr>
      </a:lvl5pPr>
      <a:lvl6pPr marL="2514600" indent="-228600" algn="l" rtl="0" fontAlgn="base">
        <a:lnSpc>
          <a:spcPct val="95000"/>
        </a:lnSpc>
        <a:spcBef>
          <a:spcPct val="35000"/>
        </a:spcBef>
        <a:spcAft>
          <a:spcPct val="0"/>
        </a:spcAft>
        <a:buClr>
          <a:schemeClr val="accent2"/>
        </a:buClr>
        <a:buChar char="»"/>
        <a:defRPr sz="1600">
          <a:solidFill>
            <a:schemeClr val="tx1"/>
          </a:solidFill>
          <a:latin typeface="+mn-lt"/>
          <a:cs typeface="+mn-cs"/>
        </a:defRPr>
      </a:lvl6pPr>
      <a:lvl7pPr marL="2971800" indent="-228600" algn="l" rtl="0" fontAlgn="base">
        <a:lnSpc>
          <a:spcPct val="95000"/>
        </a:lnSpc>
        <a:spcBef>
          <a:spcPct val="35000"/>
        </a:spcBef>
        <a:spcAft>
          <a:spcPct val="0"/>
        </a:spcAft>
        <a:buClr>
          <a:schemeClr val="accent2"/>
        </a:buClr>
        <a:buChar char="»"/>
        <a:defRPr sz="1600">
          <a:solidFill>
            <a:schemeClr val="tx1"/>
          </a:solidFill>
          <a:latin typeface="+mn-lt"/>
          <a:cs typeface="+mn-cs"/>
        </a:defRPr>
      </a:lvl7pPr>
      <a:lvl8pPr marL="3429000" indent="-228600" algn="l" rtl="0" fontAlgn="base">
        <a:lnSpc>
          <a:spcPct val="95000"/>
        </a:lnSpc>
        <a:spcBef>
          <a:spcPct val="35000"/>
        </a:spcBef>
        <a:spcAft>
          <a:spcPct val="0"/>
        </a:spcAft>
        <a:buClr>
          <a:schemeClr val="accent2"/>
        </a:buClr>
        <a:buChar char="»"/>
        <a:defRPr sz="1600">
          <a:solidFill>
            <a:schemeClr val="tx1"/>
          </a:solidFill>
          <a:latin typeface="+mn-lt"/>
          <a:cs typeface="+mn-cs"/>
        </a:defRPr>
      </a:lvl8pPr>
      <a:lvl9pPr marL="3886200" indent="-228600" algn="l" rtl="0" fontAlgn="base">
        <a:lnSpc>
          <a:spcPct val="95000"/>
        </a:lnSpc>
        <a:spcBef>
          <a:spcPct val="35000"/>
        </a:spcBef>
        <a:spcAft>
          <a:spcPct val="0"/>
        </a:spcAft>
        <a:buClr>
          <a:schemeClr val="accent2"/>
        </a:buClr>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0775BEF7-AA6C-1BC1-A318-43D52F673E68}"/>
              </a:ext>
            </a:extLst>
          </p:cNvPr>
          <p:cNvSpPr>
            <a:spLocks noGrp="1"/>
          </p:cNvSpPr>
          <p:nvPr>
            <p:ph type="title"/>
          </p:nvPr>
        </p:nvSpPr>
        <p:spPr bwMode="auto">
          <a:xfrm>
            <a:off x="812800" y="457200"/>
            <a:ext cx="10871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9237FADD-045F-836C-A41F-F72CBD3BFB8D}"/>
              </a:ext>
            </a:extLst>
          </p:cNvPr>
          <p:cNvSpPr>
            <a:spLocks noGrp="1"/>
          </p:cNvSpPr>
          <p:nvPr>
            <p:ph type="body" idx="1"/>
          </p:nvPr>
        </p:nvSpPr>
        <p:spPr bwMode="auto">
          <a:xfrm>
            <a:off x="817033" y="1539876"/>
            <a:ext cx="108712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EFEB7C62-3DAC-45A6-94CB-36A18E5419A1}"/>
              </a:ext>
            </a:extLst>
          </p:cNvPr>
          <p:cNvSpPr>
            <a:spLocks noGrp="1"/>
          </p:cNvSpPr>
          <p:nvPr>
            <p:ph type="dt" sz="half" idx="2"/>
          </p:nvPr>
        </p:nvSpPr>
        <p:spPr>
          <a:xfrm>
            <a:off x="8128000" y="6188076"/>
            <a:ext cx="35560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a:solidFill>
                  <a:schemeClr val="tx2"/>
                </a:solidFill>
              </a:defRPr>
            </a:lvl1pPr>
          </a:lstStyle>
          <a:p>
            <a:pPr>
              <a:defRPr/>
            </a:pPr>
            <a:r>
              <a:rPr lang="en-US" altLang="en-US"/>
              <a:t>‹#›</a:t>
            </a:r>
          </a:p>
        </p:txBody>
      </p:sp>
      <p:sp>
        <p:nvSpPr>
          <p:cNvPr id="3" name="Footer Placeholder 2">
            <a:extLst>
              <a:ext uri="{FF2B5EF4-FFF2-40B4-BE49-F238E27FC236}">
                <a16:creationId xmlns:a16="http://schemas.microsoft.com/office/drawing/2014/main" id="{5EEA0F48-8904-438D-8271-590D58D288F7}"/>
              </a:ext>
            </a:extLst>
          </p:cNvPr>
          <p:cNvSpPr>
            <a:spLocks noGrp="1"/>
          </p:cNvSpPr>
          <p:nvPr>
            <p:ph type="ftr" sz="quarter" idx="3"/>
          </p:nvPr>
        </p:nvSpPr>
        <p:spPr>
          <a:xfrm>
            <a:off x="812801" y="6188076"/>
            <a:ext cx="7228417" cy="365125"/>
          </a:xfrm>
          <a:prstGeom prst="rect">
            <a:avLst/>
          </a:prstGeom>
        </p:spPr>
        <p:txBody>
          <a:bodyPr vert="horz" anchor="ctr"/>
          <a:lstStyle>
            <a:lvl1pPr algn="r" eaLnBrk="1" fontAlgn="auto" hangingPunct="1">
              <a:spcBef>
                <a:spcPts val="0"/>
              </a:spcBef>
              <a:spcAft>
                <a:spcPts val="0"/>
              </a:spcAft>
              <a:defRPr sz="1400">
                <a:solidFill>
                  <a:schemeClr val="tx2"/>
                </a:solidFill>
                <a:latin typeface="+mn-lt"/>
                <a:ea typeface="+mn-ea"/>
                <a:cs typeface="+mn-cs"/>
              </a:defRPr>
            </a:lvl1pPr>
          </a:lstStyle>
          <a:p>
            <a:pPr>
              <a:defRPr/>
            </a:pPr>
            <a:endParaRPr lang="en-US"/>
          </a:p>
        </p:txBody>
      </p:sp>
      <p:sp>
        <p:nvSpPr>
          <p:cNvPr id="9" name="Rectangle 8">
            <a:extLst>
              <a:ext uri="{FF2B5EF4-FFF2-40B4-BE49-F238E27FC236}">
                <a16:creationId xmlns:a16="http://schemas.microsoft.com/office/drawing/2014/main" id="{31A477C0-BB5A-4BCA-AAD4-6159F4AC4282}"/>
              </a:ext>
            </a:extLst>
          </p:cNvPr>
          <p:cNvSpPr/>
          <p:nvPr/>
        </p:nvSpPr>
        <p:spPr>
          <a:xfrm>
            <a:off x="787400" y="1219200"/>
            <a:ext cx="11404600" cy="247650"/>
          </a:xfrm>
          <a:prstGeom prst="rect">
            <a:avLst/>
          </a:prstGeom>
          <a:solidFill>
            <a:srgbClr val="8DC63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031" name="Picture 1">
            <a:extLst>
              <a:ext uri="{FF2B5EF4-FFF2-40B4-BE49-F238E27FC236}">
                <a16:creationId xmlns:a16="http://schemas.microsoft.com/office/drawing/2014/main" id="{F5C6AFE9-B58C-6A42-5177-A5A38DBBA70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183314"/>
            <a:ext cx="12192000" cy="68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8279E1B3-AB41-4378-BF58-EC12B4DFE6B0}"/>
              </a:ext>
            </a:extLst>
          </p:cNvPr>
          <p:cNvSpPr/>
          <p:nvPr userDrawn="1"/>
        </p:nvSpPr>
        <p:spPr>
          <a:xfrm>
            <a:off x="0" y="1208088"/>
            <a:ext cx="711200" cy="260350"/>
          </a:xfrm>
          <a:prstGeom prst="rect">
            <a:avLst/>
          </a:prstGeom>
          <a:solidFill>
            <a:srgbClr val="F582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5958EF06-4390-4F1F-AA22-FB14D3651A7D}" type="slidenum">
              <a:rPr lang="en-US" altLang="en-US" sz="1800">
                <a:solidFill>
                  <a:srgbClr val="F8F8F8"/>
                </a:solidFill>
              </a:rPr>
              <a:pPr algn="ctr" eaLnBrk="1" hangingPunct="1"/>
              <a:t>‹#›</a:t>
            </a:fld>
            <a:endParaRPr lang="en-US" altLang="en-US" sz="1800">
              <a:solidFill>
                <a:srgbClr val="F8F8F8"/>
              </a:solidFill>
            </a:endParaRPr>
          </a:p>
        </p:txBody>
      </p:sp>
    </p:spTree>
    <p:extLst>
      <p:ext uri="{BB962C8B-B14F-4D97-AF65-F5344CB8AC3E}">
        <p14:creationId xmlns:p14="http://schemas.microsoft.com/office/powerpoint/2010/main" val="347757585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Lst>
  <p:hf sldNum="0" hdr="0" ftr="0" dt="0"/>
  <p:txStyles>
    <p:titleStyle>
      <a:lvl1pPr algn="l" rtl="0" eaLnBrk="0" fontAlgn="base" hangingPunct="0">
        <a:spcBef>
          <a:spcPct val="0"/>
        </a:spcBef>
        <a:spcAft>
          <a:spcPct val="0"/>
        </a:spcAft>
        <a:defRPr sz="4400" kern="1200">
          <a:solidFill>
            <a:srgbClr val="58595B"/>
          </a:solidFill>
          <a:latin typeface="+mj-lt"/>
          <a:ea typeface="MS PGothic" pitchFamily="34" charset="-128"/>
          <a:cs typeface="MS PGothic" charset="0"/>
        </a:defRPr>
      </a:lvl1pPr>
      <a:lvl2pPr algn="l" rtl="0" eaLnBrk="0" fontAlgn="base" hangingPunct="0">
        <a:spcBef>
          <a:spcPct val="0"/>
        </a:spcBef>
        <a:spcAft>
          <a:spcPct val="0"/>
        </a:spcAft>
        <a:defRPr sz="4400">
          <a:solidFill>
            <a:srgbClr val="58595B"/>
          </a:solidFill>
          <a:latin typeface="Arial" charset="0"/>
          <a:ea typeface="MS PGothic" pitchFamily="34" charset="-128"/>
          <a:cs typeface="MS PGothic" charset="0"/>
        </a:defRPr>
      </a:lvl2pPr>
      <a:lvl3pPr algn="l" rtl="0" eaLnBrk="0" fontAlgn="base" hangingPunct="0">
        <a:spcBef>
          <a:spcPct val="0"/>
        </a:spcBef>
        <a:spcAft>
          <a:spcPct val="0"/>
        </a:spcAft>
        <a:defRPr sz="4400">
          <a:solidFill>
            <a:srgbClr val="58595B"/>
          </a:solidFill>
          <a:latin typeface="Arial" charset="0"/>
          <a:ea typeface="MS PGothic" pitchFamily="34" charset="-128"/>
          <a:cs typeface="MS PGothic" charset="0"/>
        </a:defRPr>
      </a:lvl3pPr>
      <a:lvl4pPr algn="l" rtl="0" eaLnBrk="0" fontAlgn="base" hangingPunct="0">
        <a:spcBef>
          <a:spcPct val="0"/>
        </a:spcBef>
        <a:spcAft>
          <a:spcPct val="0"/>
        </a:spcAft>
        <a:defRPr sz="4400">
          <a:solidFill>
            <a:srgbClr val="58595B"/>
          </a:solidFill>
          <a:latin typeface="Arial" charset="0"/>
          <a:ea typeface="MS PGothic" pitchFamily="34" charset="-128"/>
          <a:cs typeface="MS PGothic" charset="0"/>
        </a:defRPr>
      </a:lvl4pPr>
      <a:lvl5pPr algn="l" rtl="0" eaLnBrk="0" fontAlgn="base" hangingPunct="0">
        <a:spcBef>
          <a:spcPct val="0"/>
        </a:spcBef>
        <a:spcAft>
          <a:spcPct val="0"/>
        </a:spcAft>
        <a:defRPr sz="4400">
          <a:solidFill>
            <a:srgbClr val="58595B"/>
          </a:solidFill>
          <a:latin typeface="Arial" charset="0"/>
          <a:ea typeface="MS PGothic" pitchFamily="34" charset="-128"/>
          <a:cs typeface="MS PGothic" charset="0"/>
        </a:defRPr>
      </a:lvl5pPr>
      <a:lvl6pPr marL="457200" algn="l" rtl="0" fontAlgn="base">
        <a:spcBef>
          <a:spcPct val="0"/>
        </a:spcBef>
        <a:spcAft>
          <a:spcPct val="0"/>
        </a:spcAft>
        <a:defRPr sz="4400">
          <a:solidFill>
            <a:srgbClr val="58595B"/>
          </a:solidFill>
          <a:latin typeface="Arial" charset="0"/>
        </a:defRPr>
      </a:lvl6pPr>
      <a:lvl7pPr marL="914400" algn="l" rtl="0" fontAlgn="base">
        <a:spcBef>
          <a:spcPct val="0"/>
        </a:spcBef>
        <a:spcAft>
          <a:spcPct val="0"/>
        </a:spcAft>
        <a:defRPr sz="4400">
          <a:solidFill>
            <a:srgbClr val="58595B"/>
          </a:solidFill>
          <a:latin typeface="Arial" charset="0"/>
        </a:defRPr>
      </a:lvl7pPr>
      <a:lvl8pPr marL="1371600" algn="l" rtl="0" fontAlgn="base">
        <a:spcBef>
          <a:spcPct val="0"/>
        </a:spcBef>
        <a:spcAft>
          <a:spcPct val="0"/>
        </a:spcAft>
        <a:defRPr sz="4400">
          <a:solidFill>
            <a:srgbClr val="58595B"/>
          </a:solidFill>
          <a:latin typeface="Arial" charset="0"/>
        </a:defRPr>
      </a:lvl8pPr>
      <a:lvl9pPr marL="1828800" algn="l" rtl="0" fontAlgn="base">
        <a:spcBef>
          <a:spcPct val="0"/>
        </a:spcBef>
        <a:spcAft>
          <a:spcPct val="0"/>
        </a:spcAft>
        <a:defRPr sz="4400">
          <a:solidFill>
            <a:srgbClr val="58595B"/>
          </a:solidFill>
          <a:latin typeface="Arial" charset="0"/>
        </a:defRPr>
      </a:lvl9pPr>
    </p:titleStyle>
    <p:bodyStyle>
      <a:lvl1pPr marL="342900" indent="-342900" algn="l" rtl="0" eaLnBrk="0" fontAlgn="base" hangingPunct="0">
        <a:spcBef>
          <a:spcPts val="700"/>
        </a:spcBef>
        <a:spcAft>
          <a:spcPct val="0"/>
        </a:spcAft>
        <a:buClr>
          <a:srgbClr val="F58220"/>
        </a:buClr>
        <a:buSzPct val="125000"/>
        <a:buFont typeface="Wingdings" panose="05000000000000000000" pitchFamily="2" charset="2"/>
        <a:defRPr sz="2900" kern="1200">
          <a:solidFill>
            <a:srgbClr val="58595B"/>
          </a:solidFill>
          <a:latin typeface="+mn-lt"/>
          <a:ea typeface="MS PGothic" pitchFamily="34" charset="-128"/>
          <a:cs typeface="MS PGothic" charset="0"/>
        </a:defRPr>
      </a:lvl1pPr>
      <a:lvl2pPr marL="639763" indent="-273050" algn="l" rtl="0" eaLnBrk="0" fontAlgn="base" hangingPunct="0">
        <a:spcBef>
          <a:spcPts val="550"/>
        </a:spcBef>
        <a:spcAft>
          <a:spcPct val="0"/>
        </a:spcAft>
        <a:buClr>
          <a:srgbClr val="F58220"/>
        </a:buClr>
        <a:buSzPct val="100000"/>
        <a:buFont typeface="Wingdings" panose="05000000000000000000" pitchFamily="2" charset="2"/>
        <a:buChar char="§"/>
        <a:defRPr sz="2600" kern="1200">
          <a:solidFill>
            <a:srgbClr val="58595B"/>
          </a:solidFill>
          <a:latin typeface="+mn-lt"/>
          <a:ea typeface="MS PGothic" pitchFamily="34" charset="-128"/>
          <a:cs typeface="MS PGothic" charset="0"/>
        </a:defRPr>
      </a:lvl2pPr>
      <a:lvl3pPr marL="914400" indent="-228600" algn="l" rtl="0" eaLnBrk="0" fontAlgn="base" hangingPunct="0">
        <a:spcBef>
          <a:spcPts val="500"/>
        </a:spcBef>
        <a:spcAft>
          <a:spcPct val="0"/>
        </a:spcAft>
        <a:buClr>
          <a:srgbClr val="73A533"/>
        </a:buClr>
        <a:buSzPct val="90000"/>
        <a:buFont typeface="Wingdings" panose="05000000000000000000" pitchFamily="2" charset="2"/>
        <a:buChar char="Ø"/>
        <a:defRPr sz="2300" kern="1200">
          <a:solidFill>
            <a:srgbClr val="58595B"/>
          </a:solidFill>
          <a:latin typeface="+mn-lt"/>
          <a:ea typeface="MS PGothic" pitchFamily="34" charset="-128"/>
          <a:cs typeface="MS PGothic" charset="0"/>
        </a:defRPr>
      </a:lvl3pPr>
      <a:lvl4pPr marL="1371600" indent="-228600" algn="l" rtl="0" eaLnBrk="0" fontAlgn="base" hangingPunct="0">
        <a:spcBef>
          <a:spcPts val="400"/>
        </a:spcBef>
        <a:spcAft>
          <a:spcPct val="0"/>
        </a:spcAft>
        <a:buClr>
          <a:srgbClr val="F58220"/>
        </a:buClr>
        <a:buSzPct val="100000"/>
        <a:buFont typeface="Wingdings" panose="05000000000000000000" pitchFamily="2" charset="2"/>
        <a:buChar char="−"/>
        <a:defRPr sz="2000" kern="1200">
          <a:solidFill>
            <a:srgbClr val="58595B"/>
          </a:solidFill>
          <a:latin typeface="+mn-lt"/>
          <a:ea typeface="MS PGothic" pitchFamily="34" charset="-128"/>
          <a:cs typeface="MS PGothic" charset="0"/>
        </a:defRPr>
      </a:lvl4pPr>
      <a:lvl5pPr marL="1828800" indent="-228600" algn="l" rtl="0" eaLnBrk="0" fontAlgn="base" hangingPunct="0">
        <a:spcBef>
          <a:spcPts val="400"/>
        </a:spcBef>
        <a:spcAft>
          <a:spcPct val="0"/>
        </a:spcAft>
        <a:buClr>
          <a:srgbClr val="73A533"/>
        </a:buClr>
        <a:buSzPct val="100000"/>
        <a:buFont typeface="Arial" panose="020B0604020202020204" pitchFamily="34" charset="0"/>
        <a:buChar char="•"/>
        <a:defRPr sz="2000" kern="1200">
          <a:solidFill>
            <a:srgbClr val="58595B"/>
          </a:solidFill>
          <a:latin typeface="+mn-lt"/>
          <a:ea typeface="MS PGothic" pitchFamily="34" charset="-128"/>
          <a:cs typeface="MS PGothic"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1B5BD89B-51BF-CDD1-800A-A842C33EF324}"/>
              </a:ext>
            </a:extLst>
          </p:cNvPr>
          <p:cNvSpPr>
            <a:spLocks noGrp="1"/>
          </p:cNvSpPr>
          <p:nvPr>
            <p:ph type="title"/>
          </p:nvPr>
        </p:nvSpPr>
        <p:spPr bwMode="auto">
          <a:xfrm>
            <a:off x="812800" y="457200"/>
            <a:ext cx="10871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DFB0582F-BA1D-EC7A-BDF1-B568C3F41800}"/>
              </a:ext>
            </a:extLst>
          </p:cNvPr>
          <p:cNvSpPr>
            <a:spLocks noGrp="1"/>
          </p:cNvSpPr>
          <p:nvPr>
            <p:ph type="body" idx="1"/>
          </p:nvPr>
        </p:nvSpPr>
        <p:spPr bwMode="auto">
          <a:xfrm>
            <a:off x="817033" y="1539876"/>
            <a:ext cx="108712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7E7E8B36-C009-4795-82AA-78E2BFBFCB9A}"/>
              </a:ext>
            </a:extLst>
          </p:cNvPr>
          <p:cNvSpPr>
            <a:spLocks noGrp="1"/>
          </p:cNvSpPr>
          <p:nvPr>
            <p:ph type="dt" sz="half" idx="2"/>
          </p:nvPr>
        </p:nvSpPr>
        <p:spPr>
          <a:xfrm>
            <a:off x="8128000" y="6188076"/>
            <a:ext cx="35560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r>
              <a:rPr lang="en-US" altLang="en-US"/>
              <a:t>‹#›</a:t>
            </a:r>
          </a:p>
        </p:txBody>
      </p:sp>
      <p:sp>
        <p:nvSpPr>
          <p:cNvPr id="3" name="Footer Placeholder 2">
            <a:extLst>
              <a:ext uri="{FF2B5EF4-FFF2-40B4-BE49-F238E27FC236}">
                <a16:creationId xmlns:a16="http://schemas.microsoft.com/office/drawing/2014/main" id="{A604E765-E0F3-4F3D-8CB8-48C99021857B}"/>
              </a:ext>
            </a:extLst>
          </p:cNvPr>
          <p:cNvSpPr>
            <a:spLocks noGrp="1"/>
          </p:cNvSpPr>
          <p:nvPr>
            <p:ph type="ftr" sz="quarter" idx="3"/>
          </p:nvPr>
        </p:nvSpPr>
        <p:spPr>
          <a:xfrm>
            <a:off x="812801" y="6188076"/>
            <a:ext cx="7228417" cy="365125"/>
          </a:xfrm>
          <a:prstGeom prst="rect">
            <a:avLst/>
          </a:prstGeom>
        </p:spPr>
        <p:txBody>
          <a:bodyPr vert="horz" anchor="ctr"/>
          <a:lstStyle>
            <a:lvl1pPr algn="r" eaLnBrk="1" fontAlgn="auto" hangingPunct="1">
              <a:spcBef>
                <a:spcPts val="0"/>
              </a:spcBef>
              <a:spcAft>
                <a:spcPts val="0"/>
              </a:spcAft>
              <a:defRPr sz="1400">
                <a:solidFill>
                  <a:srgbClr val="000000"/>
                </a:solidFill>
                <a:latin typeface="Arial"/>
                <a:ea typeface="+mn-ea"/>
                <a:cs typeface="Arial" charset="0"/>
              </a:defRPr>
            </a:lvl1pPr>
          </a:lstStyle>
          <a:p>
            <a:pPr>
              <a:defRPr/>
            </a:pPr>
            <a:endParaRPr lang="en-US"/>
          </a:p>
        </p:txBody>
      </p:sp>
      <p:sp>
        <p:nvSpPr>
          <p:cNvPr id="9" name="Rectangle 8">
            <a:extLst>
              <a:ext uri="{FF2B5EF4-FFF2-40B4-BE49-F238E27FC236}">
                <a16:creationId xmlns:a16="http://schemas.microsoft.com/office/drawing/2014/main" id="{D65FC5F3-3892-45E1-99DC-BA70A1C3B892}"/>
              </a:ext>
            </a:extLst>
          </p:cNvPr>
          <p:cNvSpPr/>
          <p:nvPr/>
        </p:nvSpPr>
        <p:spPr>
          <a:xfrm>
            <a:off x="787400" y="1219200"/>
            <a:ext cx="11404600" cy="247650"/>
          </a:xfrm>
          <a:prstGeom prst="rect">
            <a:avLst/>
          </a:prstGeom>
          <a:solidFill>
            <a:srgbClr val="8DC63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srgbClr val="F8F8F8"/>
              </a:solidFill>
            </a:endParaRPr>
          </a:p>
        </p:txBody>
      </p:sp>
      <p:pic>
        <p:nvPicPr>
          <p:cNvPr id="4103" name="Picture 1">
            <a:extLst>
              <a:ext uri="{FF2B5EF4-FFF2-40B4-BE49-F238E27FC236}">
                <a16:creationId xmlns:a16="http://schemas.microsoft.com/office/drawing/2014/main" id="{DCD6B5B4-2AAC-9976-E2DB-F14BC4FF44A0}"/>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6183314"/>
            <a:ext cx="12192000" cy="68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8E532C7C-E875-4487-822D-834F278D1C76}"/>
              </a:ext>
            </a:extLst>
          </p:cNvPr>
          <p:cNvSpPr/>
          <p:nvPr userDrawn="1"/>
        </p:nvSpPr>
        <p:spPr>
          <a:xfrm>
            <a:off x="0" y="1208088"/>
            <a:ext cx="711200" cy="260350"/>
          </a:xfrm>
          <a:prstGeom prst="rect">
            <a:avLst/>
          </a:prstGeom>
          <a:solidFill>
            <a:srgbClr val="F582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fld id="{EDC4DCF9-CEC4-406A-B780-F07E9021B2EE}" type="slidenum">
              <a:rPr lang="en-US" altLang="en-US" sz="1800">
                <a:solidFill>
                  <a:srgbClr val="F8F8F8"/>
                </a:solidFill>
              </a:rPr>
              <a:pPr algn="ctr" eaLnBrk="1" hangingPunct="1"/>
              <a:t>‹#›</a:t>
            </a:fld>
            <a:endParaRPr lang="en-US" altLang="en-US" sz="1800">
              <a:solidFill>
                <a:srgbClr val="F8F8F8"/>
              </a:solidFill>
            </a:endParaRPr>
          </a:p>
        </p:txBody>
      </p:sp>
    </p:spTree>
    <p:extLst>
      <p:ext uri="{BB962C8B-B14F-4D97-AF65-F5344CB8AC3E}">
        <p14:creationId xmlns:p14="http://schemas.microsoft.com/office/powerpoint/2010/main" val="24081303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Lst>
  <p:hf sldNum="0" hdr="0" ftr="0" dt="0"/>
  <p:txStyles>
    <p:titleStyle>
      <a:lvl1pPr algn="l" rtl="0" eaLnBrk="0" fontAlgn="base" hangingPunct="0">
        <a:spcBef>
          <a:spcPct val="0"/>
        </a:spcBef>
        <a:spcAft>
          <a:spcPct val="0"/>
        </a:spcAft>
        <a:defRPr sz="4400" kern="1200">
          <a:solidFill>
            <a:srgbClr val="58595B"/>
          </a:solidFill>
          <a:latin typeface="+mj-lt"/>
          <a:ea typeface="MS PGothic" panose="020B0600070205080204" pitchFamily="34" charset="-128"/>
          <a:cs typeface="+mj-cs"/>
        </a:defRPr>
      </a:lvl1pPr>
      <a:lvl2pPr algn="l" rtl="0" eaLnBrk="0" fontAlgn="base" hangingPunct="0">
        <a:spcBef>
          <a:spcPct val="0"/>
        </a:spcBef>
        <a:spcAft>
          <a:spcPct val="0"/>
        </a:spcAft>
        <a:defRPr sz="4400">
          <a:solidFill>
            <a:srgbClr val="58595B"/>
          </a:solidFill>
          <a:latin typeface="Arial" panose="020B0604020202020204" pitchFamily="34" charset="0"/>
          <a:ea typeface="MS PGothic" panose="020B0600070205080204" pitchFamily="34" charset="-128"/>
        </a:defRPr>
      </a:lvl2pPr>
      <a:lvl3pPr algn="l" rtl="0" eaLnBrk="0" fontAlgn="base" hangingPunct="0">
        <a:spcBef>
          <a:spcPct val="0"/>
        </a:spcBef>
        <a:spcAft>
          <a:spcPct val="0"/>
        </a:spcAft>
        <a:defRPr sz="4400">
          <a:solidFill>
            <a:srgbClr val="58595B"/>
          </a:solidFill>
          <a:latin typeface="Arial" panose="020B0604020202020204" pitchFamily="34" charset="0"/>
          <a:ea typeface="MS PGothic" panose="020B0600070205080204" pitchFamily="34" charset="-128"/>
        </a:defRPr>
      </a:lvl3pPr>
      <a:lvl4pPr algn="l" rtl="0" eaLnBrk="0" fontAlgn="base" hangingPunct="0">
        <a:spcBef>
          <a:spcPct val="0"/>
        </a:spcBef>
        <a:spcAft>
          <a:spcPct val="0"/>
        </a:spcAft>
        <a:defRPr sz="4400">
          <a:solidFill>
            <a:srgbClr val="58595B"/>
          </a:solidFill>
          <a:latin typeface="Arial" panose="020B0604020202020204" pitchFamily="34" charset="0"/>
          <a:ea typeface="MS PGothic" panose="020B0600070205080204" pitchFamily="34" charset="-128"/>
        </a:defRPr>
      </a:lvl4pPr>
      <a:lvl5pPr algn="l" rtl="0" eaLnBrk="0" fontAlgn="base" hangingPunct="0">
        <a:spcBef>
          <a:spcPct val="0"/>
        </a:spcBef>
        <a:spcAft>
          <a:spcPct val="0"/>
        </a:spcAft>
        <a:defRPr sz="4400">
          <a:solidFill>
            <a:srgbClr val="58595B"/>
          </a:solidFill>
          <a:latin typeface="Arial" panose="020B0604020202020204" pitchFamily="34" charset="0"/>
          <a:ea typeface="MS PGothic" panose="020B0600070205080204" pitchFamily="34" charset="-128"/>
        </a:defRPr>
      </a:lvl5pPr>
      <a:lvl6pPr marL="457200" algn="l" rtl="0" fontAlgn="base">
        <a:spcBef>
          <a:spcPct val="0"/>
        </a:spcBef>
        <a:spcAft>
          <a:spcPct val="0"/>
        </a:spcAft>
        <a:defRPr sz="4400">
          <a:solidFill>
            <a:srgbClr val="58595B"/>
          </a:solidFill>
          <a:latin typeface="Arial" panose="020B0604020202020204" pitchFamily="34" charset="0"/>
          <a:ea typeface="MS PGothic" panose="020B0600070205080204" pitchFamily="34" charset="-128"/>
        </a:defRPr>
      </a:lvl6pPr>
      <a:lvl7pPr marL="914400" algn="l" rtl="0" fontAlgn="base">
        <a:spcBef>
          <a:spcPct val="0"/>
        </a:spcBef>
        <a:spcAft>
          <a:spcPct val="0"/>
        </a:spcAft>
        <a:defRPr sz="4400">
          <a:solidFill>
            <a:srgbClr val="58595B"/>
          </a:solidFill>
          <a:latin typeface="Arial" panose="020B0604020202020204" pitchFamily="34" charset="0"/>
          <a:ea typeface="MS PGothic" panose="020B0600070205080204" pitchFamily="34" charset="-128"/>
        </a:defRPr>
      </a:lvl7pPr>
      <a:lvl8pPr marL="1371600" algn="l" rtl="0" fontAlgn="base">
        <a:spcBef>
          <a:spcPct val="0"/>
        </a:spcBef>
        <a:spcAft>
          <a:spcPct val="0"/>
        </a:spcAft>
        <a:defRPr sz="4400">
          <a:solidFill>
            <a:srgbClr val="58595B"/>
          </a:solidFill>
          <a:latin typeface="Arial" panose="020B0604020202020204" pitchFamily="34" charset="0"/>
          <a:ea typeface="MS PGothic" panose="020B0600070205080204" pitchFamily="34" charset="-128"/>
        </a:defRPr>
      </a:lvl8pPr>
      <a:lvl9pPr marL="1828800" algn="l" rtl="0" fontAlgn="base">
        <a:spcBef>
          <a:spcPct val="0"/>
        </a:spcBef>
        <a:spcAft>
          <a:spcPct val="0"/>
        </a:spcAft>
        <a:defRPr sz="4400">
          <a:solidFill>
            <a:srgbClr val="58595B"/>
          </a:solidFill>
          <a:latin typeface="Arial" panose="020B0604020202020204" pitchFamily="34" charset="0"/>
          <a:ea typeface="MS PGothic" panose="020B0600070205080204" pitchFamily="34" charset="-128"/>
        </a:defRPr>
      </a:lvl9pPr>
    </p:titleStyle>
    <p:bodyStyle>
      <a:lvl1pPr algn="l" rtl="0" eaLnBrk="0" fontAlgn="base" hangingPunct="0">
        <a:spcBef>
          <a:spcPts val="700"/>
        </a:spcBef>
        <a:spcAft>
          <a:spcPct val="0"/>
        </a:spcAft>
        <a:buClr>
          <a:srgbClr val="F58220"/>
        </a:buClr>
        <a:buSzPct val="125000"/>
        <a:buFont typeface="Wingdings" panose="05000000000000000000" pitchFamily="2" charset="2"/>
        <a:defRPr sz="2900" kern="1200">
          <a:solidFill>
            <a:srgbClr val="58595B"/>
          </a:solidFill>
          <a:latin typeface="+mn-lt"/>
          <a:ea typeface="MS PGothic" panose="020B0600070205080204" pitchFamily="34" charset="-128"/>
          <a:cs typeface="+mn-cs"/>
        </a:defRPr>
      </a:lvl1pPr>
      <a:lvl2pPr marL="639763" indent="-273050" algn="l" rtl="0" eaLnBrk="0" fontAlgn="base" hangingPunct="0">
        <a:spcBef>
          <a:spcPts val="550"/>
        </a:spcBef>
        <a:spcAft>
          <a:spcPct val="0"/>
        </a:spcAft>
        <a:buClr>
          <a:srgbClr val="F58220"/>
        </a:buClr>
        <a:buSzPct val="100000"/>
        <a:buFont typeface="Wingdings" panose="05000000000000000000" pitchFamily="2" charset="2"/>
        <a:buChar char="§"/>
        <a:defRPr sz="2600" kern="1200">
          <a:solidFill>
            <a:srgbClr val="58595B"/>
          </a:solidFill>
          <a:latin typeface="+mn-lt"/>
          <a:ea typeface="MS PGothic" panose="020B0600070205080204" pitchFamily="34" charset="-128"/>
          <a:cs typeface="+mn-cs"/>
        </a:defRPr>
      </a:lvl2pPr>
      <a:lvl3pPr marL="914400" indent="-228600" algn="l" rtl="0" eaLnBrk="0" fontAlgn="base" hangingPunct="0">
        <a:spcBef>
          <a:spcPts val="500"/>
        </a:spcBef>
        <a:spcAft>
          <a:spcPct val="0"/>
        </a:spcAft>
        <a:buClr>
          <a:srgbClr val="73A533"/>
        </a:buClr>
        <a:buSzPct val="90000"/>
        <a:buFont typeface="Wingdings" panose="05000000000000000000" pitchFamily="2" charset="2"/>
        <a:buChar char="Ø"/>
        <a:defRPr sz="2300" kern="1200">
          <a:solidFill>
            <a:srgbClr val="58595B"/>
          </a:solidFill>
          <a:latin typeface="+mn-lt"/>
          <a:ea typeface="MS PGothic" panose="020B0600070205080204" pitchFamily="34" charset="-128"/>
          <a:cs typeface="+mn-cs"/>
        </a:defRPr>
      </a:lvl3pPr>
      <a:lvl4pPr marL="1371600" indent="-228600" algn="l" rtl="0" eaLnBrk="0" fontAlgn="base" hangingPunct="0">
        <a:spcBef>
          <a:spcPts val="400"/>
        </a:spcBef>
        <a:spcAft>
          <a:spcPct val="0"/>
        </a:spcAft>
        <a:buClr>
          <a:srgbClr val="F58220"/>
        </a:buClr>
        <a:buSzPct val="100000"/>
        <a:buFont typeface="Wingdings" panose="05000000000000000000" pitchFamily="2" charset="2"/>
        <a:buChar char="−"/>
        <a:defRPr sz="2000" kern="1200">
          <a:solidFill>
            <a:srgbClr val="58595B"/>
          </a:solidFill>
          <a:latin typeface="+mn-lt"/>
          <a:ea typeface="MS PGothic" panose="020B0600070205080204" pitchFamily="34" charset="-128"/>
          <a:cs typeface="+mn-cs"/>
        </a:defRPr>
      </a:lvl4pPr>
      <a:lvl5pPr marL="1828800" indent="-228600" algn="l" rtl="0" eaLnBrk="0" fontAlgn="base" hangingPunct="0">
        <a:spcBef>
          <a:spcPts val="400"/>
        </a:spcBef>
        <a:spcAft>
          <a:spcPct val="0"/>
        </a:spcAft>
        <a:buClr>
          <a:srgbClr val="73A533"/>
        </a:buClr>
        <a:buSzPct val="100000"/>
        <a:buFont typeface="Arial" panose="020B0604020202020204" pitchFamily="34" charset="0"/>
        <a:buChar char="•"/>
        <a:defRPr sz="2000" kern="1200">
          <a:solidFill>
            <a:srgbClr val="58595B"/>
          </a:solidFill>
          <a:latin typeface="+mn-lt"/>
          <a:ea typeface="MS PGothic" panose="020B0600070205080204"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662E62-4A90-5843-88A3-5CB71E2B11FB}"/>
              </a:ext>
            </a:extLst>
          </p:cNvPr>
          <p:cNvSpPr/>
          <p:nvPr userDrawn="1"/>
        </p:nvSpPr>
        <p:spPr>
          <a:xfrm>
            <a:off x="0" y="0"/>
            <a:ext cx="12192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9" name="Picture 8" descr="A picture containing drawing&#10;&#10;Description automatically generated">
            <a:extLst>
              <a:ext uri="{FF2B5EF4-FFF2-40B4-BE49-F238E27FC236}">
                <a16:creationId xmlns:a16="http://schemas.microsoft.com/office/drawing/2014/main" id="{B63F07E0-F0A4-9C43-BD08-5054E09BCE58}"/>
              </a:ext>
            </a:extLst>
          </p:cNvPr>
          <p:cNvPicPr>
            <a:picLocks noChangeAspect="1"/>
          </p:cNvPicPr>
          <p:nvPr userDrawn="1"/>
        </p:nvPicPr>
        <p:blipFill>
          <a:blip r:embed="rId14"/>
          <a:stretch>
            <a:fillRect/>
          </a:stretch>
        </p:blipFill>
        <p:spPr>
          <a:xfrm>
            <a:off x="10325100" y="184955"/>
            <a:ext cx="1028700" cy="317500"/>
          </a:xfrm>
          <a:prstGeom prst="rect">
            <a:avLst/>
          </a:prstGeom>
        </p:spPr>
      </p:pic>
      <p:sp>
        <p:nvSpPr>
          <p:cNvPr id="2" name="Title Placeholder 1">
            <a:extLst>
              <a:ext uri="{FF2B5EF4-FFF2-40B4-BE49-F238E27FC236}">
                <a16:creationId xmlns:a16="http://schemas.microsoft.com/office/drawing/2014/main" id="{AAB7C69D-AD8C-AE4F-89B1-BD5DC49F0A10}"/>
              </a:ext>
            </a:extLst>
          </p:cNvPr>
          <p:cNvSpPr>
            <a:spLocks noGrp="1"/>
          </p:cNvSpPr>
          <p:nvPr>
            <p:ph type="title"/>
          </p:nvPr>
        </p:nvSpPr>
        <p:spPr>
          <a:xfrm>
            <a:off x="838200" y="791518"/>
            <a:ext cx="10515600" cy="1014132"/>
          </a:xfrm>
          <a:prstGeom prst="rect">
            <a:avLst/>
          </a:prstGeom>
        </p:spPr>
        <p:txBody>
          <a:bodyPr vert="horz" lIns="91440" tIns="45720" rIns="91440" bIns="45720" rtlCol="0" anchor="b">
            <a:normAutofit/>
          </a:bodyPr>
          <a:lstStyle/>
          <a:p>
            <a:r>
              <a:rPr lang="en-US" dirty="0"/>
              <a:t>TITLE Arial Bold, 28pt</a:t>
            </a:r>
          </a:p>
        </p:txBody>
      </p:sp>
      <p:sp>
        <p:nvSpPr>
          <p:cNvPr id="3" name="Text Placeholder 2">
            <a:extLst>
              <a:ext uri="{FF2B5EF4-FFF2-40B4-BE49-F238E27FC236}">
                <a16:creationId xmlns:a16="http://schemas.microsoft.com/office/drawing/2014/main" id="{33DD6D48-BEDD-9548-94EE-6D9FBF7E9E3A}"/>
              </a:ext>
            </a:extLst>
          </p:cNvPr>
          <p:cNvSpPr>
            <a:spLocks noGrp="1"/>
          </p:cNvSpPr>
          <p:nvPr>
            <p:ph type="body" idx="1"/>
          </p:nvPr>
        </p:nvSpPr>
        <p:spPr>
          <a:xfrm>
            <a:off x="838200" y="2367285"/>
            <a:ext cx="10515600" cy="362840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styles</a:t>
            </a:r>
          </a:p>
          <a:p>
            <a:pPr lvl="0"/>
            <a:endParaRPr lang="en-US" dirty="0"/>
          </a:p>
          <a:p>
            <a:r>
              <a:rPr lang="en-US" dirty="0"/>
              <a:t>First level text should be Arial, 22pt with a solid bullet.</a:t>
            </a:r>
          </a:p>
          <a:p>
            <a:pPr lvl="1"/>
            <a:r>
              <a:rPr lang="en-US" dirty="0"/>
              <a:t>Second level lists are blue Arial, 20pt with a solid square. Do not use open bullets. </a:t>
            </a:r>
          </a:p>
          <a:p>
            <a:pPr lvl="2"/>
            <a:r>
              <a:rPr lang="en-US" dirty="0"/>
              <a:t>Third level lists are Arial, 18pt with a check mark bullet. </a:t>
            </a:r>
          </a:p>
        </p:txBody>
      </p:sp>
      <p:sp>
        <p:nvSpPr>
          <p:cNvPr id="5" name="Footer Placeholder 4">
            <a:extLst>
              <a:ext uri="{FF2B5EF4-FFF2-40B4-BE49-F238E27FC236}">
                <a16:creationId xmlns:a16="http://schemas.microsoft.com/office/drawing/2014/main" id="{BBD4AB6E-3F6E-6141-8C08-6121F95490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Insert footer information as needed</a:t>
            </a:r>
            <a:endParaRPr lang="en-US"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4ABA63F9-A2B7-5644-96C9-A65FBC192A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49D6600-C6B9-CF4F-8A0C-864766A79F48}" type="slidenum">
              <a:rPr lang="en-US" smtClean="0"/>
              <a:pPr/>
              <a:t>‹#›</a:t>
            </a:fld>
            <a:endParaRPr lang="en-US"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587ACDBF-9651-A143-B577-52487D131BC1}"/>
              </a:ext>
            </a:extLst>
          </p:cNvPr>
          <p:cNvCxnSpPr>
            <a:cxnSpLocks/>
          </p:cNvCxnSpPr>
          <p:nvPr userDrawn="1"/>
        </p:nvCxnSpPr>
        <p:spPr>
          <a:xfrm>
            <a:off x="925975" y="1817225"/>
            <a:ext cx="10427825" cy="0"/>
          </a:xfrm>
          <a:prstGeom prst="line">
            <a:avLst/>
          </a:prstGeom>
          <a:ln w="19050">
            <a:solidFill>
              <a:schemeClr val="bg2"/>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70204405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sldNum="0" hdr="0" ftr="0"/>
  <p:txStyles>
    <p:titleStyle>
      <a:lvl1pPr algn="l" defTabSz="9144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p:titleStyle>
    <p:body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000" b="1"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10/18/2023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1820603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2870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1" y="6459786"/>
            <a:ext cx="2472271" cy="365125"/>
          </a:xfrm>
          <a:prstGeom prst="rect">
            <a:avLst/>
          </a:prstGeom>
        </p:spPr>
        <p:txBody>
          <a:bodyPr vert="horz" lIns="91440" tIns="45720" rIns="91440" bIns="45720" rtlCol="0" anchor="ctr"/>
          <a:lstStyle>
            <a:lvl1pPr algn="l">
              <a:defRPr sz="900">
                <a:solidFill>
                  <a:srgbClr val="FFFFFF"/>
                </a:solidFill>
              </a:defRPr>
            </a:lvl1pPr>
          </a:lstStyle>
          <a:p>
            <a:fld id="{6F7DACF1-34F4-46A6-8513-421388DDF63F}" type="datetime1">
              <a:rPr lang="en-US" smtClean="0"/>
              <a:t>10/18/2023</a:t>
            </a:fld>
            <a:endParaRPr lang="en-US"/>
          </a:p>
        </p:txBody>
      </p:sp>
      <p:sp>
        <p:nvSpPr>
          <p:cNvPr id="5" name="Footer Placeholder 4"/>
          <p:cNvSpPr>
            <a:spLocks noGrp="1"/>
          </p:cNvSpPr>
          <p:nvPr>
            <p:ph type="ftr" sz="quarter" idx="3"/>
          </p:nvPr>
        </p:nvSpPr>
        <p:spPr>
          <a:xfrm>
            <a:off x="3686185" y="6459786"/>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9" y="6459786"/>
            <a:ext cx="1312025" cy="365125"/>
          </a:xfrm>
          <a:prstGeom prst="rect">
            <a:avLst/>
          </a:prstGeom>
        </p:spPr>
        <p:txBody>
          <a:bodyPr vert="horz" lIns="91440" tIns="45720" rIns="91440" bIns="45720" rtlCol="0" anchor="ctr"/>
          <a:lstStyle>
            <a:lvl1pPr algn="r">
              <a:defRPr sz="1050">
                <a:solidFill>
                  <a:srgbClr val="FFFFFF"/>
                </a:solidFill>
              </a:defRPr>
            </a:lvl1pPr>
          </a:lstStyle>
          <a:p>
            <a:fld id="{E8B66970-938A-EB42-84D4-246FD734439A}" type="slidenum">
              <a:rPr lang="en-US" smtClean="0"/>
              <a:t>‹#›</a:t>
            </a:fld>
            <a:endParaRPr lang="en-US"/>
          </a:p>
        </p:txBody>
      </p:sp>
      <p:cxnSp>
        <p:nvCxnSpPr>
          <p:cNvPr id="10" name="Straight Connector 9"/>
          <p:cNvCxnSpPr/>
          <p:nvPr/>
        </p:nvCxnSpPr>
        <p:spPr>
          <a:xfrm>
            <a:off x="1112520" y="1347984"/>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09700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hf hdr="0" ftr="0" dt="0"/>
  <p:txStyles>
    <p:titleStyle>
      <a:lvl1pPr algn="l" defTabSz="914446"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5" indent="-91445" algn="l" defTabSz="91444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67" indent="-182889" algn="l" defTabSz="914446"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56" indent="-182889" algn="l" defTabSz="91444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45" indent="-182889" algn="l" defTabSz="91444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735" indent="-182889" algn="l" defTabSz="91444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55" indent="-228611" algn="l" defTabSz="91444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65" indent="-228611" algn="l" defTabSz="91444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75" indent="-228611" algn="l" defTabSz="91444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85" indent="-228611" algn="l" defTabSz="91444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p1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0" name="Google Shape;130;p19"/>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1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2" name="Google Shape;132;p1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3" name="Google Shape;133;p1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232697"/>
      </p:ext>
    </p:extLst>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mc:AlternateContent xmlns:mc="http://schemas.openxmlformats.org/markup-compatibility/2006" xmlns:p14="http://schemas.microsoft.com/office/powerpoint/2010/main">
    <mc:Choice Requires="p14">
      <p:transition spd="slow">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54.xml"/><Relationship Id="rId5" Type="http://schemas.openxmlformats.org/officeDocument/2006/relationships/image" Target="../media/image40.jpe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6.xml"/><Relationship Id="rId1" Type="http://schemas.openxmlformats.org/officeDocument/2006/relationships/themeOverride" Target="../theme/themeOverride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6.xml"/><Relationship Id="rId1" Type="http://schemas.openxmlformats.org/officeDocument/2006/relationships/themeOverride" Target="../theme/themeOverride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2.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15.xml"/><Relationship Id="rId1" Type="http://schemas.openxmlformats.org/officeDocument/2006/relationships/slideLayout" Target="../slideLayouts/slideLayout5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9.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3.jpeg"/><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3.jpeg"/><Relationship Id="rId7" Type="http://schemas.openxmlformats.org/officeDocument/2006/relationships/diagramColors" Target="../diagrams/colors2.xm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hyperlink" Target="https://www.whitehouse.gov/briefing-room/presidential-actions/2021/03/08/executive-order-on-establishment-of-the-white-house-gender-policy-council/" TargetMode="External"/><Relationship Id="rId2" Type="http://schemas.openxmlformats.org/officeDocument/2006/relationships/slideLayout" Target="../slideLayouts/slideLayout48.xml"/><Relationship Id="rId1" Type="http://schemas.openxmlformats.org/officeDocument/2006/relationships/tags" Target="../tags/tag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4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hyperlink" Target="https://www.surveymonkey.com/r/CQ2RLJR"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mailto:kappenzeller@allhealthpolicy.or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
          <p:cNvSpPr/>
          <p:nvPr/>
        </p:nvSpPr>
        <p:spPr>
          <a:xfrm>
            <a:off x="0" y="-1"/>
            <a:ext cx="12192000" cy="5631774"/>
          </a:xfrm>
          <a:prstGeom prst="rect">
            <a:avLst/>
          </a:prstGeom>
          <a:solidFill>
            <a:srgbClr val="3D425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p1"/>
          <p:cNvSpPr/>
          <p:nvPr/>
        </p:nvSpPr>
        <p:spPr>
          <a:xfrm>
            <a:off x="0" y="3759873"/>
            <a:ext cx="12192000" cy="1341884"/>
          </a:xfrm>
          <a:prstGeom prst="rect">
            <a:avLst/>
          </a:prstGeom>
          <a:solidFill>
            <a:srgbClr val="2D3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D364B"/>
              </a:solidFill>
              <a:latin typeface="Calibri"/>
              <a:ea typeface="Calibri"/>
              <a:cs typeface="Calibri"/>
              <a:sym typeface="Calibri"/>
            </a:endParaRPr>
          </a:p>
        </p:txBody>
      </p:sp>
      <p:pic>
        <p:nvPicPr>
          <p:cNvPr id="193" name="Google Shape;193;p1"/>
          <p:cNvPicPr preferRelativeResize="0"/>
          <p:nvPr/>
        </p:nvPicPr>
        <p:blipFill rotWithShape="1">
          <a:blip r:embed="rId3">
            <a:alphaModFix/>
          </a:blip>
          <a:srcRect/>
          <a:stretch/>
        </p:blipFill>
        <p:spPr>
          <a:xfrm>
            <a:off x="0" y="-1"/>
            <a:ext cx="12192000" cy="6858000"/>
          </a:xfrm>
          <a:prstGeom prst="rect">
            <a:avLst/>
          </a:prstGeom>
          <a:noFill/>
          <a:ln>
            <a:noFill/>
          </a:ln>
        </p:spPr>
      </p:pic>
      <p:sp>
        <p:nvSpPr>
          <p:cNvPr id="194" name="Google Shape;194;p1"/>
          <p:cNvSpPr txBox="1"/>
          <p:nvPr/>
        </p:nvSpPr>
        <p:spPr>
          <a:xfrm>
            <a:off x="619125" y="763248"/>
            <a:ext cx="8560200" cy="28161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4300" b="1" i="0" u="none" strike="noStrike" dirty="0">
                <a:solidFill>
                  <a:schemeClr val="bg1"/>
                </a:solidFill>
                <a:effectLst/>
                <a:latin typeface="Arial" panose="020B0604020202020204" pitchFamily="34" charset="0"/>
              </a:rPr>
              <a:t>Domestic Violence and Health: </a:t>
            </a:r>
            <a:r>
              <a:rPr lang="en-US" sz="4300" b="1" i="1" u="none" strike="noStrike" dirty="0">
                <a:solidFill>
                  <a:schemeClr val="bg1"/>
                </a:solidFill>
                <a:effectLst/>
                <a:latin typeface="Arial" panose="020B0604020202020204" pitchFamily="34" charset="0"/>
              </a:rPr>
              <a:t>Understanding Root Causes and Policy Options</a:t>
            </a:r>
            <a:br>
              <a:rPr lang="en-US" sz="4400" dirty="0"/>
            </a:br>
            <a:endParaRPr lang="en-US" sz="4300" b="1" i="1" dirty="0">
              <a:solidFill>
                <a:schemeClr val="lt1"/>
              </a:solidFill>
            </a:endParaRPr>
          </a:p>
          <a:p>
            <a:pPr marL="0" marR="0" lvl="0" indent="0" algn="l" rtl="0">
              <a:lnSpc>
                <a:spcPct val="100000"/>
              </a:lnSpc>
              <a:spcBef>
                <a:spcPts val="0"/>
              </a:spcBef>
              <a:spcAft>
                <a:spcPts val="0"/>
              </a:spcAft>
              <a:buClr>
                <a:srgbClr val="000000"/>
              </a:buClr>
              <a:buSzPts val="1400"/>
              <a:buFont typeface="Arial"/>
              <a:buNone/>
            </a:pPr>
            <a:endParaRPr lang="en-US" sz="500" b="0" i="0" u="none" strike="noStrike" cap="none" dirty="0">
              <a:solidFill>
                <a:srgbClr val="000000"/>
              </a:solidFill>
              <a:latin typeface="Arial"/>
              <a:ea typeface="Arial"/>
              <a:cs typeface="Arial"/>
              <a:sym typeface="Arial"/>
            </a:endParaRPr>
          </a:p>
        </p:txBody>
      </p:sp>
      <p:sp>
        <p:nvSpPr>
          <p:cNvPr id="195" name="Google Shape;195;p1"/>
          <p:cNvSpPr txBox="1"/>
          <p:nvPr/>
        </p:nvSpPr>
        <p:spPr>
          <a:xfrm>
            <a:off x="619125" y="4364055"/>
            <a:ext cx="70389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dirty="0">
                <a:solidFill>
                  <a:srgbClr val="E3493E"/>
                </a:solidFill>
                <a:latin typeface="Arial" panose="020B0604020202020204" pitchFamily="34" charset="0"/>
                <a:ea typeface="Arial"/>
                <a:cs typeface="Arial" panose="020B0604020202020204" pitchFamily="34" charset="0"/>
                <a:sym typeface="Arial"/>
              </a:rPr>
              <a:t>Wednesday, October 18, 2023</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cxnSp>
        <p:nvCxnSpPr>
          <p:cNvPr id="196" name="Google Shape;196;p1"/>
          <p:cNvCxnSpPr/>
          <p:nvPr/>
        </p:nvCxnSpPr>
        <p:spPr>
          <a:xfrm>
            <a:off x="708335" y="4162881"/>
            <a:ext cx="4479348" cy="0"/>
          </a:xfrm>
          <a:prstGeom prst="straightConnector1">
            <a:avLst/>
          </a:prstGeom>
          <a:noFill/>
          <a:ln w="12700" cap="flat" cmpd="sng">
            <a:solidFill>
              <a:schemeClr val="lt1"/>
            </a:solidFill>
            <a:prstDash val="solid"/>
            <a:miter lim="800000"/>
            <a:headEnd type="none" w="sm" len="sm"/>
            <a:tailEnd type="none" w="sm" len="sm"/>
          </a:ln>
        </p:spPr>
      </p:cxnSp>
      <p:pic>
        <p:nvPicPr>
          <p:cNvPr id="197" name="Google Shape;197;p1" descr="Text&#10;&#10;Description automatically generated"/>
          <p:cNvPicPr preferRelativeResize="0"/>
          <p:nvPr/>
        </p:nvPicPr>
        <p:blipFill rotWithShape="1">
          <a:blip r:embed="rId4">
            <a:alphaModFix/>
          </a:blip>
          <a:srcRect r="45244"/>
          <a:stretch/>
        </p:blipFill>
        <p:spPr>
          <a:xfrm>
            <a:off x="672295" y="5802200"/>
            <a:ext cx="2472450" cy="854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F868F-5504-258A-B6E8-169FB958919B}"/>
              </a:ext>
            </a:extLst>
          </p:cNvPr>
          <p:cNvSpPr>
            <a:spLocks noGrp="1"/>
          </p:cNvSpPr>
          <p:nvPr>
            <p:ph type="ctrTitle"/>
          </p:nvPr>
        </p:nvSpPr>
        <p:spPr>
          <a:xfrm>
            <a:off x="2590800" y="1763183"/>
            <a:ext cx="7366000" cy="980017"/>
          </a:xfrm>
        </p:spPr>
        <p:txBody>
          <a:bodyPr>
            <a:noAutofit/>
          </a:bodyPr>
          <a:lstStyle/>
          <a:p>
            <a:r>
              <a:rPr lang="en-US" sz="6000" dirty="0">
                <a:latin typeface="Arial" panose="020B0604020202020204" pitchFamily="34" charset="0"/>
                <a:cs typeface="Arial" panose="020B0604020202020204" pitchFamily="34" charset="0"/>
              </a:rPr>
              <a:t>GETTING TO THE ROOT OF IT.</a:t>
            </a:r>
          </a:p>
        </p:txBody>
      </p:sp>
      <p:sp>
        <p:nvSpPr>
          <p:cNvPr id="3" name="Subtitle 2">
            <a:extLst>
              <a:ext uri="{FF2B5EF4-FFF2-40B4-BE49-F238E27FC236}">
                <a16:creationId xmlns:a16="http://schemas.microsoft.com/office/drawing/2014/main" id="{AD4B32DE-56BD-1378-945C-BEE632F3465B}"/>
              </a:ext>
            </a:extLst>
          </p:cNvPr>
          <p:cNvSpPr>
            <a:spLocks noGrp="1"/>
          </p:cNvSpPr>
          <p:nvPr>
            <p:ph type="subTitle" idx="1"/>
          </p:nvPr>
        </p:nvSpPr>
        <p:spPr>
          <a:xfrm>
            <a:off x="2362200" y="3291417"/>
            <a:ext cx="7823200" cy="1168400"/>
          </a:xfrm>
        </p:spPr>
        <p:txBody>
          <a:bodyPr>
            <a:noAutofit/>
          </a:bodyPr>
          <a:lstStyle/>
          <a:p>
            <a:r>
              <a:rPr lang="en-US" sz="3600" b="1" dirty="0">
                <a:solidFill>
                  <a:schemeClr val="accent6">
                    <a:lumMod val="75000"/>
                  </a:schemeClr>
                </a:solidFill>
                <a:latin typeface="Arial" panose="020B0604020202020204" pitchFamily="34" charset="0"/>
                <a:cs typeface="Arial" panose="020B0604020202020204" pitchFamily="34" charset="0"/>
              </a:rPr>
              <a:t>Reimagining Intimate Partner Violence As A </a:t>
            </a:r>
            <a:br>
              <a:rPr lang="en-US" sz="3600" b="1" dirty="0">
                <a:solidFill>
                  <a:schemeClr val="accent6">
                    <a:lumMod val="75000"/>
                  </a:schemeClr>
                </a:solidFill>
                <a:latin typeface="Arial" panose="020B0604020202020204" pitchFamily="34" charset="0"/>
                <a:cs typeface="Arial" panose="020B0604020202020204" pitchFamily="34" charset="0"/>
              </a:rPr>
            </a:br>
            <a:r>
              <a:rPr lang="en-US" sz="3600" b="1" i="1" dirty="0">
                <a:solidFill>
                  <a:schemeClr val="accent6">
                    <a:lumMod val="75000"/>
                  </a:schemeClr>
                </a:solidFill>
                <a:latin typeface="Arial" panose="020B0604020202020204" pitchFamily="34" charset="0"/>
                <a:cs typeface="Arial" panose="020B0604020202020204" pitchFamily="34" charset="0"/>
              </a:rPr>
              <a:t>Real </a:t>
            </a:r>
            <a:r>
              <a:rPr lang="en-US" sz="3600" b="1" dirty="0">
                <a:solidFill>
                  <a:schemeClr val="accent6">
                    <a:lumMod val="75000"/>
                  </a:schemeClr>
                </a:solidFill>
                <a:latin typeface="Arial" panose="020B0604020202020204" pitchFamily="34" charset="0"/>
                <a:cs typeface="Arial" panose="020B0604020202020204" pitchFamily="34" charset="0"/>
              </a:rPr>
              <a:t>Public Health Crisis</a:t>
            </a:r>
          </a:p>
        </p:txBody>
      </p:sp>
      <p:cxnSp>
        <p:nvCxnSpPr>
          <p:cNvPr id="5" name="Straight Connector 4">
            <a:extLst>
              <a:ext uri="{FF2B5EF4-FFF2-40B4-BE49-F238E27FC236}">
                <a16:creationId xmlns:a16="http://schemas.microsoft.com/office/drawing/2014/main" id="{1AE832EA-1ACD-286A-C284-6EFAA35A959B}"/>
              </a:ext>
            </a:extLst>
          </p:cNvPr>
          <p:cNvCxnSpPr/>
          <p:nvPr/>
        </p:nvCxnSpPr>
        <p:spPr>
          <a:xfrm>
            <a:off x="2997200" y="3124200"/>
            <a:ext cx="6604000" cy="508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91213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am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23" y="-1361871"/>
            <a:ext cx="11791193" cy="7860794"/>
          </a:xfrm>
          <a:prstGeom prst="rect">
            <a:avLst/>
          </a:prstGeom>
        </p:spPr>
      </p:pic>
      <p:sp>
        <p:nvSpPr>
          <p:cNvPr id="3" name="Slide Number Placeholder 2">
            <a:extLst>
              <a:ext uri="{FF2B5EF4-FFF2-40B4-BE49-F238E27FC236}">
                <a16:creationId xmlns:a16="http://schemas.microsoft.com/office/drawing/2014/main" id="{31FB5864-778E-46EB-946B-02EAF07CB2AC}"/>
              </a:ext>
            </a:extLst>
          </p:cNvPr>
          <p:cNvSpPr>
            <a:spLocks noGrp="1"/>
          </p:cNvSpPr>
          <p:nvPr>
            <p:ph type="sldNum" sz="quarter" idx="12"/>
          </p:nvPr>
        </p:nvSpPr>
        <p:spPr>
          <a:xfrm>
            <a:off x="9340715" y="6492876"/>
            <a:ext cx="2844800" cy="365125"/>
          </a:xfrm>
        </p:spPr>
        <p:txBody>
          <a:bodyPr vert="horz" lIns="91440" tIns="45720" rIns="91440" bIns="45720" rtlCol="0" anchor="ctr"/>
          <a:lstStyle/>
          <a:p>
            <a:pPr defTabSz="609630"/>
            <a:fld id="{E8B66970-938A-EB42-84D4-246FD734439A}" type="slidenum">
              <a:rPr lang="en-US" sz="1050">
                <a:solidFill>
                  <a:prstClr val="white">
                    <a:lumMod val="50000"/>
                    <a:lumOff val="50000"/>
                  </a:prstClr>
                </a:solidFill>
                <a:latin typeface="Cambria" panose="02040503050406030204" pitchFamily="18" charset="0"/>
              </a:rPr>
              <a:pPr defTabSz="609630"/>
              <a:t>11</a:t>
            </a:fld>
            <a:endParaRPr lang="en-US" sz="1050">
              <a:solidFill>
                <a:prstClr val="white">
                  <a:lumMod val="50000"/>
                  <a:lumOff val="50000"/>
                </a:prstClr>
              </a:solidFill>
              <a:latin typeface="Cambria" panose="02040503050406030204" pitchFamily="18" charset="0"/>
            </a:endParaRPr>
          </a:p>
        </p:txBody>
      </p:sp>
    </p:spTree>
    <p:extLst>
      <p:ext uri="{BB962C8B-B14F-4D97-AF65-F5344CB8AC3E}">
        <p14:creationId xmlns:p14="http://schemas.microsoft.com/office/powerpoint/2010/main" val="103590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rames.pdf">
            <a:extLst>
              <a:ext uri="{FF2B5EF4-FFF2-40B4-BE49-F238E27FC236}">
                <a16:creationId xmlns:a16="http://schemas.microsoft.com/office/drawing/2014/main" id="{472BE793-AAEA-4984-B03B-F7E6ED0EF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83" y="-2337230"/>
            <a:ext cx="10058400" cy="6705599"/>
          </a:xfrm>
          <a:prstGeom prst="rect">
            <a:avLst/>
          </a:prstGeom>
        </p:spPr>
      </p:pic>
      <p:pic>
        <p:nvPicPr>
          <p:cNvPr id="4" name="Picture 3" descr="Frames3.pdf"/>
          <p:cNvPicPr>
            <a:picLocks noChangeAspect="1"/>
          </p:cNvPicPr>
          <p:nvPr/>
        </p:nvPicPr>
        <p:blipFill rotWithShape="1">
          <a:blip r:embed="rId4">
            <a:extLst>
              <a:ext uri="{28A0092B-C50C-407E-A947-70E740481C1C}">
                <a14:useLocalDpi xmlns:a14="http://schemas.microsoft.com/office/drawing/2010/main" val="0"/>
              </a:ext>
            </a:extLst>
          </a:blip>
          <a:srcRect t="58216"/>
          <a:stretch/>
        </p:blipFill>
        <p:spPr>
          <a:xfrm>
            <a:off x="-246434" y="3566160"/>
            <a:ext cx="13064824" cy="3712242"/>
          </a:xfrm>
          <a:prstGeom prst="rect">
            <a:avLst/>
          </a:prstGeom>
        </p:spPr>
      </p:pic>
      <p:sp>
        <p:nvSpPr>
          <p:cNvPr id="2" name="Slide Number Placeholder 1">
            <a:extLst>
              <a:ext uri="{FF2B5EF4-FFF2-40B4-BE49-F238E27FC236}">
                <a16:creationId xmlns:a16="http://schemas.microsoft.com/office/drawing/2014/main" id="{536FF0D2-46AF-4497-991D-B1F9ECC56CC6}"/>
              </a:ext>
            </a:extLst>
          </p:cNvPr>
          <p:cNvSpPr>
            <a:spLocks noGrp="1"/>
          </p:cNvSpPr>
          <p:nvPr>
            <p:ph type="sldNum" sz="quarter" idx="12"/>
          </p:nvPr>
        </p:nvSpPr>
        <p:spPr>
          <a:xfrm>
            <a:off x="9347200" y="6492876"/>
            <a:ext cx="2844800" cy="365125"/>
          </a:xfrm>
        </p:spPr>
        <p:txBody>
          <a:bodyPr vert="horz" lIns="91440" tIns="45720" rIns="91440" bIns="45720" rtlCol="0" anchor="ctr"/>
          <a:lstStyle/>
          <a:p>
            <a:pPr defTabSz="609630"/>
            <a:fld id="{E8B66970-938A-EB42-84D4-246FD734439A}" type="slidenum">
              <a:rPr lang="en-US" sz="1050">
                <a:solidFill>
                  <a:prstClr val="white">
                    <a:lumMod val="50000"/>
                    <a:lumOff val="50000"/>
                  </a:prstClr>
                </a:solidFill>
                <a:latin typeface="Cambria" panose="02040503050406030204" pitchFamily="18" charset="0"/>
              </a:rPr>
              <a:pPr defTabSz="609630"/>
              <a:t>12</a:t>
            </a:fld>
            <a:endParaRPr lang="en-US" sz="1050" dirty="0">
              <a:solidFill>
                <a:prstClr val="white">
                  <a:lumMod val="50000"/>
                  <a:lumOff val="50000"/>
                </a:prstClr>
              </a:solidFill>
              <a:latin typeface="Cambria" panose="02040503050406030204" pitchFamily="18" charset="0"/>
            </a:endParaRPr>
          </a:p>
        </p:txBody>
      </p:sp>
      <p:pic>
        <p:nvPicPr>
          <p:cNvPr id="3" name="Picture 2" descr="Graphical user interface, website&#10;&#10;Description automatically generated">
            <a:extLst>
              <a:ext uri="{FF2B5EF4-FFF2-40B4-BE49-F238E27FC236}">
                <a16:creationId xmlns:a16="http://schemas.microsoft.com/office/drawing/2014/main" id="{998BA39D-B89A-2EEA-4B21-A3DA3E58E4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9000" y="1447800"/>
            <a:ext cx="7874000" cy="4429125"/>
          </a:xfrm>
          <a:prstGeom prst="rect">
            <a:avLst/>
          </a:prstGeom>
        </p:spPr>
      </p:pic>
    </p:spTree>
    <p:extLst>
      <p:ext uri="{BB962C8B-B14F-4D97-AF65-F5344CB8AC3E}">
        <p14:creationId xmlns:p14="http://schemas.microsoft.com/office/powerpoint/2010/main" val="304804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87C802C0-587E-43C4-9D80-8A002EAE1E3A}"/>
              </a:ext>
            </a:extLst>
          </p:cNvPr>
          <p:cNvPicPr>
            <a:picLocks noChangeAspect="1"/>
          </p:cNvPicPr>
          <p:nvPr/>
        </p:nvPicPr>
        <p:blipFill>
          <a:blip r:embed="rId4"/>
          <a:stretch>
            <a:fillRect/>
          </a:stretch>
        </p:blipFill>
        <p:spPr>
          <a:xfrm>
            <a:off x="471752" y="48406"/>
            <a:ext cx="11416346" cy="6473530"/>
          </a:xfrm>
          <a:prstGeom prst="rect">
            <a:avLst/>
          </a:prstGeom>
        </p:spPr>
      </p:pic>
      <p:sp>
        <p:nvSpPr>
          <p:cNvPr id="2" name="Slide Number Placeholder 1">
            <a:extLst>
              <a:ext uri="{FF2B5EF4-FFF2-40B4-BE49-F238E27FC236}">
                <a16:creationId xmlns:a16="http://schemas.microsoft.com/office/drawing/2014/main" id="{11E9011B-13B5-4150-BD4E-E08CDB59E8CE}"/>
              </a:ext>
            </a:extLst>
          </p:cNvPr>
          <p:cNvSpPr>
            <a:spLocks noGrp="1"/>
          </p:cNvSpPr>
          <p:nvPr>
            <p:ph type="sldNum" sz="quarter" idx="12"/>
          </p:nvPr>
        </p:nvSpPr>
        <p:spPr>
          <a:xfrm>
            <a:off x="10879976" y="6492876"/>
            <a:ext cx="1312025" cy="365125"/>
          </a:xfrm>
        </p:spPr>
        <p:txBody>
          <a:bodyPr vert="horz" lIns="91440" tIns="45720" rIns="91440" bIns="45720" rtlCol="0" anchor="ctr"/>
          <a:lstStyle/>
          <a:p>
            <a:pPr defTabSz="457223">
              <a:defRPr/>
            </a:pPr>
            <a:fld id="{30F4A19B-E4B2-4708-ABC1-DC6380029AF7}" type="slidenum">
              <a:rPr lang="en-US">
                <a:latin typeface="Cambria" panose="02040503050406030204" pitchFamily="18" charset="0"/>
              </a:rPr>
              <a:pPr defTabSz="457223">
                <a:defRPr/>
              </a:pPr>
              <a:t>13</a:t>
            </a:fld>
            <a:endParaRPr lang="en-US" dirty="0">
              <a:latin typeface="Cambria" panose="02040503050406030204" pitchFamily="18" charset="0"/>
            </a:endParaRPr>
          </a:p>
        </p:txBody>
      </p:sp>
      <p:sp>
        <p:nvSpPr>
          <p:cNvPr id="3" name="Oval 2">
            <a:extLst>
              <a:ext uri="{FF2B5EF4-FFF2-40B4-BE49-F238E27FC236}">
                <a16:creationId xmlns:a16="http://schemas.microsoft.com/office/drawing/2014/main" id="{B600A9A9-A674-8790-313D-E0F5F88995D2}"/>
              </a:ext>
            </a:extLst>
          </p:cNvPr>
          <p:cNvSpPr/>
          <p:nvPr/>
        </p:nvSpPr>
        <p:spPr>
          <a:xfrm>
            <a:off x="609600" y="1882807"/>
            <a:ext cx="3562076" cy="13676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br>
              <a:rPr lang="en-US" sz="2000" dirty="0">
                <a:solidFill>
                  <a:srgbClr val="000000"/>
                </a:solidFill>
                <a:latin typeface="Arial"/>
              </a:rPr>
            </a:br>
            <a:r>
              <a:rPr lang="en-US" sz="2000" b="1" dirty="0">
                <a:solidFill>
                  <a:srgbClr val="000000"/>
                </a:solidFill>
                <a:latin typeface="Arial"/>
              </a:rPr>
              <a:t>Mother </a:t>
            </a:r>
            <a:br>
              <a:rPr lang="en-US" sz="2000" dirty="0">
                <a:solidFill>
                  <a:srgbClr val="000000"/>
                </a:solidFill>
                <a:latin typeface="Arial"/>
              </a:rPr>
            </a:br>
            <a:r>
              <a:rPr lang="en-US" sz="2000" dirty="0">
                <a:solidFill>
                  <a:srgbClr val="000000"/>
                </a:solidFill>
                <a:latin typeface="Arial"/>
              </a:rPr>
              <a:t>(physical, mental and emotional acute trauma)</a:t>
            </a:r>
            <a:br>
              <a:rPr lang="en-US" sz="2000" dirty="0">
                <a:solidFill>
                  <a:srgbClr val="000000"/>
                </a:solidFill>
                <a:latin typeface="Arial"/>
              </a:rPr>
            </a:br>
            <a:endParaRPr lang="en-US" sz="2000" dirty="0">
              <a:solidFill>
                <a:srgbClr val="000000"/>
              </a:solidFill>
              <a:latin typeface="Arial"/>
            </a:endParaRPr>
          </a:p>
        </p:txBody>
      </p:sp>
      <p:sp>
        <p:nvSpPr>
          <p:cNvPr id="4" name="Oval 3">
            <a:extLst>
              <a:ext uri="{FF2B5EF4-FFF2-40B4-BE49-F238E27FC236}">
                <a16:creationId xmlns:a16="http://schemas.microsoft.com/office/drawing/2014/main" id="{115DA261-C416-D8B9-D0F7-EEE16CFF90E7}"/>
              </a:ext>
            </a:extLst>
          </p:cNvPr>
          <p:cNvSpPr/>
          <p:nvPr/>
        </p:nvSpPr>
        <p:spPr>
          <a:xfrm>
            <a:off x="1742337" y="547626"/>
            <a:ext cx="3221604" cy="146436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br>
              <a:rPr lang="en-US" sz="2000" dirty="0">
                <a:solidFill>
                  <a:srgbClr val="000000"/>
                </a:solidFill>
                <a:latin typeface="Arial"/>
              </a:rPr>
            </a:br>
            <a:r>
              <a:rPr lang="en-US" sz="2000" b="1" dirty="0">
                <a:solidFill>
                  <a:srgbClr val="000000"/>
                </a:solidFill>
                <a:latin typeface="Arial"/>
              </a:rPr>
              <a:t>L.Y.</a:t>
            </a:r>
            <a:br>
              <a:rPr lang="en-US" sz="2000" dirty="0">
                <a:solidFill>
                  <a:srgbClr val="000000"/>
                </a:solidFill>
                <a:latin typeface="Arial"/>
              </a:rPr>
            </a:br>
            <a:r>
              <a:rPr lang="en-US" sz="2000" dirty="0">
                <a:solidFill>
                  <a:srgbClr val="000000"/>
                </a:solidFill>
                <a:latin typeface="Arial"/>
              </a:rPr>
              <a:t>(severe physical &amp; emotional trauma, maternal health)</a:t>
            </a:r>
            <a:br>
              <a:rPr lang="en-US" sz="2000" dirty="0">
                <a:solidFill>
                  <a:srgbClr val="000000"/>
                </a:solidFill>
                <a:latin typeface="Arial"/>
              </a:rPr>
            </a:br>
            <a:endParaRPr lang="en-US" sz="2000" dirty="0">
              <a:solidFill>
                <a:srgbClr val="000000"/>
              </a:solidFill>
              <a:latin typeface="Arial"/>
            </a:endParaRPr>
          </a:p>
        </p:txBody>
      </p:sp>
      <p:sp>
        <p:nvSpPr>
          <p:cNvPr id="5" name="Oval 4">
            <a:extLst>
              <a:ext uri="{FF2B5EF4-FFF2-40B4-BE49-F238E27FC236}">
                <a16:creationId xmlns:a16="http://schemas.microsoft.com/office/drawing/2014/main" id="{E0F319A7-A973-F24F-9897-D2D10BF58486}"/>
              </a:ext>
            </a:extLst>
          </p:cNvPr>
          <p:cNvSpPr/>
          <p:nvPr/>
        </p:nvSpPr>
        <p:spPr>
          <a:xfrm>
            <a:off x="4549498" y="255189"/>
            <a:ext cx="3260855" cy="16276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br>
              <a:rPr lang="en-US" sz="2000" dirty="0">
                <a:solidFill>
                  <a:srgbClr val="000000"/>
                </a:solidFill>
                <a:latin typeface="Arial"/>
              </a:rPr>
            </a:br>
            <a:r>
              <a:rPr lang="en-US" sz="2000" b="1" dirty="0">
                <a:solidFill>
                  <a:srgbClr val="000000"/>
                </a:solidFill>
                <a:latin typeface="Arial"/>
              </a:rPr>
              <a:t>Daughter</a:t>
            </a:r>
            <a:br>
              <a:rPr lang="en-US" sz="2000" dirty="0">
                <a:solidFill>
                  <a:srgbClr val="000000"/>
                </a:solidFill>
                <a:latin typeface="Arial"/>
              </a:rPr>
            </a:br>
            <a:r>
              <a:rPr lang="en-US" dirty="0">
                <a:solidFill>
                  <a:srgbClr val="000000"/>
                </a:solidFill>
                <a:latin typeface="Arial"/>
              </a:rPr>
              <a:t>(strangulation; head injuries, severe trauma, maternal)</a:t>
            </a:r>
            <a:br>
              <a:rPr lang="en-US" dirty="0">
                <a:solidFill>
                  <a:srgbClr val="000000"/>
                </a:solidFill>
                <a:latin typeface="Arial"/>
              </a:rPr>
            </a:br>
            <a:endParaRPr lang="en-US" dirty="0">
              <a:solidFill>
                <a:srgbClr val="000000"/>
              </a:solidFill>
              <a:latin typeface="Arial"/>
            </a:endParaRPr>
          </a:p>
        </p:txBody>
      </p:sp>
      <p:sp>
        <p:nvSpPr>
          <p:cNvPr id="6" name="Oval 5">
            <a:extLst>
              <a:ext uri="{FF2B5EF4-FFF2-40B4-BE49-F238E27FC236}">
                <a16:creationId xmlns:a16="http://schemas.microsoft.com/office/drawing/2014/main" id="{34CDC8C7-A9DB-5ED1-D091-D59307BBB341}"/>
              </a:ext>
            </a:extLst>
          </p:cNvPr>
          <p:cNvSpPr/>
          <p:nvPr/>
        </p:nvSpPr>
        <p:spPr>
          <a:xfrm>
            <a:off x="7375887" y="491007"/>
            <a:ext cx="3331597" cy="13676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br>
              <a:rPr lang="en-US" sz="2000" dirty="0">
                <a:solidFill>
                  <a:srgbClr val="000000"/>
                </a:solidFill>
                <a:latin typeface="Arial"/>
              </a:rPr>
            </a:br>
            <a:r>
              <a:rPr lang="en-US" sz="2000" b="1" dirty="0">
                <a:solidFill>
                  <a:srgbClr val="000000"/>
                </a:solidFill>
                <a:latin typeface="Arial"/>
              </a:rPr>
              <a:t>Promise</a:t>
            </a:r>
            <a:br>
              <a:rPr lang="en-US" sz="2000" dirty="0">
                <a:solidFill>
                  <a:srgbClr val="000000"/>
                </a:solidFill>
                <a:latin typeface="Arial"/>
              </a:rPr>
            </a:br>
            <a:r>
              <a:rPr lang="en-US" sz="2000" dirty="0">
                <a:solidFill>
                  <a:srgbClr val="000000"/>
                </a:solidFill>
                <a:latin typeface="Arial"/>
              </a:rPr>
              <a:t>(pre-post mental, emotional, physical trauma)</a:t>
            </a:r>
            <a:br>
              <a:rPr lang="en-US" sz="2000" dirty="0">
                <a:solidFill>
                  <a:srgbClr val="000000"/>
                </a:solidFill>
                <a:latin typeface="Arial"/>
              </a:rPr>
            </a:br>
            <a:endParaRPr lang="en-US" sz="2000" dirty="0">
              <a:solidFill>
                <a:srgbClr val="000000"/>
              </a:solidFill>
              <a:latin typeface="Arial"/>
            </a:endParaRPr>
          </a:p>
        </p:txBody>
      </p:sp>
      <p:sp>
        <p:nvSpPr>
          <p:cNvPr id="7" name="Oval 6">
            <a:extLst>
              <a:ext uri="{FF2B5EF4-FFF2-40B4-BE49-F238E27FC236}">
                <a16:creationId xmlns:a16="http://schemas.microsoft.com/office/drawing/2014/main" id="{B7F25CD9-B0A4-2FDD-66E5-A437DA94946D}"/>
              </a:ext>
            </a:extLst>
          </p:cNvPr>
          <p:cNvSpPr/>
          <p:nvPr/>
        </p:nvSpPr>
        <p:spPr>
          <a:xfrm>
            <a:off x="3918990" y="1825505"/>
            <a:ext cx="4078689" cy="174133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r>
              <a:rPr lang="en-US" sz="2000" b="1" dirty="0">
                <a:solidFill>
                  <a:srgbClr val="D47312"/>
                </a:solidFill>
                <a:latin typeface="Arial"/>
              </a:rPr>
              <a:t>L.Y.</a:t>
            </a:r>
            <a:br>
              <a:rPr lang="en-US" sz="2000" dirty="0">
                <a:solidFill>
                  <a:srgbClr val="000000"/>
                </a:solidFill>
                <a:latin typeface="Arial"/>
              </a:rPr>
            </a:br>
            <a:r>
              <a:rPr lang="en-US" sz="2000" dirty="0">
                <a:solidFill>
                  <a:srgbClr val="000000"/>
                </a:solidFill>
                <a:latin typeface="Arial"/>
              </a:rPr>
              <a:t>(PTSD, life threatening</a:t>
            </a:r>
            <a:br>
              <a:rPr lang="en-US" sz="2000" dirty="0">
                <a:solidFill>
                  <a:srgbClr val="000000"/>
                </a:solidFill>
                <a:latin typeface="Arial"/>
              </a:rPr>
            </a:br>
            <a:r>
              <a:rPr lang="en-US" sz="2000" dirty="0">
                <a:solidFill>
                  <a:srgbClr val="000000"/>
                </a:solidFill>
                <a:latin typeface="Arial"/>
              </a:rPr>
              <a:t>health issues)</a:t>
            </a:r>
          </a:p>
        </p:txBody>
      </p:sp>
      <p:sp>
        <p:nvSpPr>
          <p:cNvPr id="8" name="Oval 7">
            <a:extLst>
              <a:ext uri="{FF2B5EF4-FFF2-40B4-BE49-F238E27FC236}">
                <a16:creationId xmlns:a16="http://schemas.microsoft.com/office/drawing/2014/main" id="{EFEF1049-D264-16C7-E2B4-0CC31A1AEEBF}"/>
              </a:ext>
            </a:extLst>
          </p:cNvPr>
          <p:cNvSpPr/>
          <p:nvPr/>
        </p:nvSpPr>
        <p:spPr>
          <a:xfrm>
            <a:off x="203200" y="3215211"/>
            <a:ext cx="3562076" cy="13676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br>
              <a:rPr lang="en-US" sz="2000" dirty="0">
                <a:solidFill>
                  <a:srgbClr val="000000"/>
                </a:solidFill>
                <a:latin typeface="Arial"/>
              </a:rPr>
            </a:br>
            <a:r>
              <a:rPr lang="en-US" sz="2000" b="1" dirty="0">
                <a:solidFill>
                  <a:srgbClr val="000000"/>
                </a:solidFill>
                <a:latin typeface="Arial"/>
              </a:rPr>
              <a:t>Grandmother </a:t>
            </a:r>
            <a:br>
              <a:rPr lang="en-US" sz="2000" dirty="0">
                <a:solidFill>
                  <a:srgbClr val="000000"/>
                </a:solidFill>
                <a:latin typeface="Arial"/>
              </a:rPr>
            </a:br>
            <a:r>
              <a:rPr lang="en-US" sz="2000" dirty="0">
                <a:solidFill>
                  <a:srgbClr val="000000"/>
                </a:solidFill>
                <a:latin typeface="Arial"/>
              </a:rPr>
              <a:t>(physical, mental and emotional acute trauma)</a:t>
            </a:r>
            <a:br>
              <a:rPr lang="en-US" sz="2000" dirty="0">
                <a:solidFill>
                  <a:srgbClr val="000000"/>
                </a:solidFill>
                <a:latin typeface="Arial"/>
              </a:rPr>
            </a:br>
            <a:endParaRPr lang="en-US" sz="2000" dirty="0">
              <a:solidFill>
                <a:srgbClr val="000000"/>
              </a:solidFill>
              <a:latin typeface="Arial"/>
            </a:endParaRPr>
          </a:p>
        </p:txBody>
      </p:sp>
      <p:sp>
        <p:nvSpPr>
          <p:cNvPr id="11" name="Oval 10">
            <a:extLst>
              <a:ext uri="{FF2B5EF4-FFF2-40B4-BE49-F238E27FC236}">
                <a16:creationId xmlns:a16="http://schemas.microsoft.com/office/drawing/2014/main" id="{C9F09A62-02D0-58C5-9848-7569E85FAE51}"/>
              </a:ext>
            </a:extLst>
          </p:cNvPr>
          <p:cNvSpPr/>
          <p:nvPr/>
        </p:nvSpPr>
        <p:spPr>
          <a:xfrm>
            <a:off x="4072704" y="3285171"/>
            <a:ext cx="4078689" cy="174133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r>
              <a:rPr lang="en-US" sz="2000" b="1" dirty="0">
                <a:solidFill>
                  <a:srgbClr val="D47312"/>
                </a:solidFill>
                <a:latin typeface="Arial"/>
              </a:rPr>
              <a:t>Mother</a:t>
            </a:r>
            <a:br>
              <a:rPr lang="en-US" sz="2000" dirty="0">
                <a:solidFill>
                  <a:srgbClr val="000000"/>
                </a:solidFill>
                <a:latin typeface="Arial"/>
              </a:rPr>
            </a:br>
            <a:r>
              <a:rPr lang="en-US" sz="2000" dirty="0">
                <a:solidFill>
                  <a:srgbClr val="000000"/>
                </a:solidFill>
                <a:latin typeface="Arial"/>
              </a:rPr>
              <a:t>(Terminal Lung Cancer)</a:t>
            </a:r>
          </a:p>
        </p:txBody>
      </p:sp>
    </p:spTree>
    <p:extLst>
      <p:ext uri="{BB962C8B-B14F-4D97-AF65-F5344CB8AC3E}">
        <p14:creationId xmlns:p14="http://schemas.microsoft.com/office/powerpoint/2010/main" val="20819805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87C802C0-587E-43C4-9D80-8A002EAE1E3A}"/>
              </a:ext>
            </a:extLst>
          </p:cNvPr>
          <p:cNvPicPr>
            <a:picLocks noChangeAspect="1"/>
          </p:cNvPicPr>
          <p:nvPr/>
        </p:nvPicPr>
        <p:blipFill>
          <a:blip r:embed="rId4"/>
          <a:stretch>
            <a:fillRect/>
          </a:stretch>
        </p:blipFill>
        <p:spPr>
          <a:xfrm>
            <a:off x="471752" y="29761"/>
            <a:ext cx="11416346" cy="6473530"/>
          </a:xfrm>
          <a:prstGeom prst="rect">
            <a:avLst/>
          </a:prstGeom>
        </p:spPr>
      </p:pic>
      <p:sp>
        <p:nvSpPr>
          <p:cNvPr id="2" name="Slide Number Placeholder 1">
            <a:extLst>
              <a:ext uri="{FF2B5EF4-FFF2-40B4-BE49-F238E27FC236}">
                <a16:creationId xmlns:a16="http://schemas.microsoft.com/office/drawing/2014/main" id="{11E9011B-13B5-4150-BD4E-E08CDB59E8CE}"/>
              </a:ext>
            </a:extLst>
          </p:cNvPr>
          <p:cNvSpPr>
            <a:spLocks noGrp="1"/>
          </p:cNvSpPr>
          <p:nvPr>
            <p:ph type="sldNum" sz="quarter" idx="12"/>
          </p:nvPr>
        </p:nvSpPr>
        <p:spPr>
          <a:xfrm>
            <a:off x="10879976" y="6492876"/>
            <a:ext cx="1312025" cy="365125"/>
          </a:xfrm>
        </p:spPr>
        <p:txBody>
          <a:bodyPr vert="horz" lIns="91440" tIns="45720" rIns="91440" bIns="45720" rtlCol="0" anchor="ctr"/>
          <a:lstStyle/>
          <a:p>
            <a:pPr defTabSz="457223">
              <a:defRPr/>
            </a:pPr>
            <a:fld id="{30F4A19B-E4B2-4708-ABC1-DC6380029AF7}" type="slidenum">
              <a:rPr lang="en-US">
                <a:latin typeface="Cambria" panose="02040503050406030204" pitchFamily="18" charset="0"/>
              </a:rPr>
              <a:pPr defTabSz="457223">
                <a:defRPr/>
              </a:pPr>
              <a:t>14</a:t>
            </a:fld>
            <a:endParaRPr lang="en-US" dirty="0">
              <a:latin typeface="Cambria" panose="02040503050406030204" pitchFamily="18" charset="0"/>
            </a:endParaRPr>
          </a:p>
        </p:txBody>
      </p:sp>
      <p:sp>
        <p:nvSpPr>
          <p:cNvPr id="3" name="Oval 2">
            <a:extLst>
              <a:ext uri="{FF2B5EF4-FFF2-40B4-BE49-F238E27FC236}">
                <a16:creationId xmlns:a16="http://schemas.microsoft.com/office/drawing/2014/main" id="{B600A9A9-A674-8790-313D-E0F5F88995D2}"/>
              </a:ext>
            </a:extLst>
          </p:cNvPr>
          <p:cNvSpPr/>
          <p:nvPr/>
        </p:nvSpPr>
        <p:spPr>
          <a:xfrm>
            <a:off x="4161846" y="4173985"/>
            <a:ext cx="4008577" cy="153490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br>
              <a:rPr lang="en-US" sz="2000" dirty="0">
                <a:solidFill>
                  <a:srgbClr val="000000"/>
                </a:solidFill>
                <a:latin typeface="Arial"/>
              </a:rPr>
            </a:br>
            <a:r>
              <a:rPr lang="en-US" sz="2000" b="1" dirty="0">
                <a:solidFill>
                  <a:srgbClr val="000000"/>
                </a:solidFill>
                <a:latin typeface="Arial"/>
              </a:rPr>
              <a:t>Father</a:t>
            </a:r>
            <a:br>
              <a:rPr lang="en-US" sz="2000" dirty="0">
                <a:solidFill>
                  <a:srgbClr val="000000"/>
                </a:solidFill>
                <a:latin typeface="Arial"/>
              </a:rPr>
            </a:br>
            <a:r>
              <a:rPr lang="en-US" sz="1600" dirty="0">
                <a:solidFill>
                  <a:srgbClr val="000000"/>
                </a:solidFill>
                <a:latin typeface="Arial"/>
              </a:rPr>
              <a:t>(mental illness, substance abuse and narcissistic)</a:t>
            </a:r>
            <a:br>
              <a:rPr lang="en-US" sz="1600" dirty="0">
                <a:solidFill>
                  <a:srgbClr val="000000"/>
                </a:solidFill>
                <a:latin typeface="Arial"/>
              </a:rPr>
            </a:br>
            <a:endParaRPr lang="en-US" sz="1600" dirty="0">
              <a:solidFill>
                <a:srgbClr val="000000"/>
              </a:solidFill>
              <a:latin typeface="Arial"/>
            </a:endParaRPr>
          </a:p>
        </p:txBody>
      </p:sp>
      <p:sp>
        <p:nvSpPr>
          <p:cNvPr id="4" name="Oval 3">
            <a:extLst>
              <a:ext uri="{FF2B5EF4-FFF2-40B4-BE49-F238E27FC236}">
                <a16:creationId xmlns:a16="http://schemas.microsoft.com/office/drawing/2014/main" id="{115DA261-C416-D8B9-D0F7-EEE16CFF90E7}"/>
              </a:ext>
            </a:extLst>
          </p:cNvPr>
          <p:cNvSpPr/>
          <p:nvPr/>
        </p:nvSpPr>
        <p:spPr>
          <a:xfrm>
            <a:off x="324747" y="1743122"/>
            <a:ext cx="3887849" cy="178615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br>
              <a:rPr lang="en-US" sz="2000" dirty="0">
                <a:solidFill>
                  <a:srgbClr val="000000"/>
                </a:solidFill>
                <a:latin typeface="Arial"/>
              </a:rPr>
            </a:br>
            <a:r>
              <a:rPr lang="en-US" sz="1867" b="1" dirty="0">
                <a:solidFill>
                  <a:srgbClr val="000000"/>
                </a:solidFill>
                <a:latin typeface="Arial"/>
              </a:rPr>
              <a:t>Daughter’s Father</a:t>
            </a:r>
            <a:br>
              <a:rPr lang="en-US" sz="2000" dirty="0">
                <a:solidFill>
                  <a:srgbClr val="000000"/>
                </a:solidFill>
                <a:latin typeface="Arial"/>
              </a:rPr>
            </a:br>
            <a:r>
              <a:rPr lang="en-US" sz="1600" dirty="0">
                <a:solidFill>
                  <a:srgbClr val="000000"/>
                </a:solidFill>
                <a:latin typeface="Arial"/>
              </a:rPr>
              <a:t>(mental illness, substance abuse, trauma,  violence)</a:t>
            </a:r>
            <a:br>
              <a:rPr lang="en-US" sz="1600" dirty="0">
                <a:solidFill>
                  <a:srgbClr val="000000"/>
                </a:solidFill>
                <a:latin typeface="Arial"/>
              </a:rPr>
            </a:br>
            <a:endParaRPr lang="en-US" sz="1600" dirty="0">
              <a:solidFill>
                <a:srgbClr val="000000"/>
              </a:solidFill>
              <a:latin typeface="Arial"/>
            </a:endParaRPr>
          </a:p>
        </p:txBody>
      </p:sp>
      <p:sp>
        <p:nvSpPr>
          <p:cNvPr id="6" name="Oval 5">
            <a:extLst>
              <a:ext uri="{FF2B5EF4-FFF2-40B4-BE49-F238E27FC236}">
                <a16:creationId xmlns:a16="http://schemas.microsoft.com/office/drawing/2014/main" id="{34CDC8C7-A9DB-5ED1-D091-D59307BBB341}"/>
              </a:ext>
            </a:extLst>
          </p:cNvPr>
          <p:cNvSpPr/>
          <p:nvPr/>
        </p:nvSpPr>
        <p:spPr>
          <a:xfrm>
            <a:off x="3935123" y="128157"/>
            <a:ext cx="4321754" cy="174133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br>
              <a:rPr lang="en-US" sz="2000" dirty="0">
                <a:solidFill>
                  <a:srgbClr val="000000"/>
                </a:solidFill>
                <a:latin typeface="Arial"/>
              </a:rPr>
            </a:br>
            <a:r>
              <a:rPr lang="en-US" sz="1867" b="1" dirty="0">
                <a:solidFill>
                  <a:srgbClr val="000000"/>
                </a:solidFill>
                <a:latin typeface="Arial"/>
              </a:rPr>
              <a:t>Daughter’s Boyfriend</a:t>
            </a:r>
            <a:br>
              <a:rPr lang="en-US" sz="2000" b="1" dirty="0">
                <a:solidFill>
                  <a:srgbClr val="000000"/>
                </a:solidFill>
                <a:latin typeface="Arial"/>
              </a:rPr>
            </a:br>
            <a:r>
              <a:rPr lang="en-US" sz="1600" dirty="0">
                <a:solidFill>
                  <a:srgbClr val="000000"/>
                </a:solidFill>
                <a:latin typeface="Arial"/>
              </a:rPr>
              <a:t>(mental illness, substance abuse, violence)</a:t>
            </a:r>
            <a:br>
              <a:rPr lang="en-US" sz="1600" dirty="0">
                <a:solidFill>
                  <a:srgbClr val="000000"/>
                </a:solidFill>
                <a:latin typeface="Arial"/>
              </a:rPr>
            </a:br>
            <a:endParaRPr lang="en-US" sz="1600" dirty="0">
              <a:solidFill>
                <a:srgbClr val="000000"/>
              </a:solidFill>
              <a:latin typeface="Arial"/>
            </a:endParaRPr>
          </a:p>
        </p:txBody>
      </p:sp>
      <p:sp>
        <p:nvSpPr>
          <p:cNvPr id="7" name="Oval 6">
            <a:extLst>
              <a:ext uri="{FF2B5EF4-FFF2-40B4-BE49-F238E27FC236}">
                <a16:creationId xmlns:a16="http://schemas.microsoft.com/office/drawing/2014/main" id="{B7F25CD9-B0A4-2FDD-66E5-A437DA94946D}"/>
              </a:ext>
            </a:extLst>
          </p:cNvPr>
          <p:cNvSpPr/>
          <p:nvPr/>
        </p:nvSpPr>
        <p:spPr>
          <a:xfrm>
            <a:off x="3988862" y="1706741"/>
            <a:ext cx="4078689" cy="174133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r>
              <a:rPr lang="en-US" sz="2000" b="1" dirty="0">
                <a:solidFill>
                  <a:srgbClr val="D47312"/>
                </a:solidFill>
                <a:latin typeface="Arial"/>
              </a:rPr>
              <a:t>PROMISE</a:t>
            </a:r>
            <a:br>
              <a:rPr lang="en-US" sz="2000" dirty="0">
                <a:solidFill>
                  <a:srgbClr val="000000"/>
                </a:solidFill>
                <a:latin typeface="Arial"/>
              </a:rPr>
            </a:br>
            <a:r>
              <a:rPr lang="en-US" sz="2000" dirty="0">
                <a:solidFill>
                  <a:srgbClr val="000000"/>
                </a:solidFill>
                <a:latin typeface="Arial"/>
              </a:rPr>
              <a:t>(5</a:t>
            </a:r>
            <a:r>
              <a:rPr lang="en-US" sz="2000" baseline="30000" dirty="0">
                <a:solidFill>
                  <a:srgbClr val="000000"/>
                </a:solidFill>
                <a:latin typeface="Arial"/>
              </a:rPr>
              <a:t>th</a:t>
            </a:r>
            <a:r>
              <a:rPr lang="en-US" sz="2000" dirty="0">
                <a:solidFill>
                  <a:srgbClr val="000000"/>
                </a:solidFill>
                <a:latin typeface="Arial"/>
              </a:rPr>
              <a:t> Generation)</a:t>
            </a:r>
          </a:p>
        </p:txBody>
      </p:sp>
      <p:sp>
        <p:nvSpPr>
          <p:cNvPr id="8" name="Oval 7">
            <a:extLst>
              <a:ext uri="{FF2B5EF4-FFF2-40B4-BE49-F238E27FC236}">
                <a16:creationId xmlns:a16="http://schemas.microsoft.com/office/drawing/2014/main" id="{EFEF1049-D264-16C7-E2B4-0CC31A1AEEBF}"/>
              </a:ext>
            </a:extLst>
          </p:cNvPr>
          <p:cNvSpPr/>
          <p:nvPr/>
        </p:nvSpPr>
        <p:spPr>
          <a:xfrm>
            <a:off x="7874001" y="1783815"/>
            <a:ext cx="3804879" cy="153490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br>
              <a:rPr lang="en-US" sz="2000" dirty="0">
                <a:solidFill>
                  <a:srgbClr val="000000"/>
                </a:solidFill>
                <a:latin typeface="Arial"/>
              </a:rPr>
            </a:br>
            <a:r>
              <a:rPr lang="en-US" sz="1867" b="1" dirty="0">
                <a:solidFill>
                  <a:srgbClr val="000000"/>
                </a:solidFill>
                <a:latin typeface="Arial"/>
              </a:rPr>
              <a:t>Grandfather</a:t>
            </a:r>
            <a:br>
              <a:rPr lang="en-US" sz="1867" dirty="0">
                <a:solidFill>
                  <a:srgbClr val="000000"/>
                </a:solidFill>
                <a:latin typeface="Arial"/>
              </a:rPr>
            </a:br>
            <a:r>
              <a:rPr lang="en-US" sz="1600" dirty="0">
                <a:solidFill>
                  <a:srgbClr val="000000"/>
                </a:solidFill>
                <a:latin typeface="Arial"/>
              </a:rPr>
              <a:t>(mental illness, substance abuse and emotional acute trauma)</a:t>
            </a:r>
            <a:br>
              <a:rPr lang="en-US" sz="1600" dirty="0">
                <a:solidFill>
                  <a:srgbClr val="000000"/>
                </a:solidFill>
                <a:latin typeface="Arial"/>
              </a:rPr>
            </a:br>
            <a:endParaRPr lang="en-US" sz="1600" dirty="0">
              <a:solidFill>
                <a:srgbClr val="000000"/>
              </a:solidFill>
              <a:latin typeface="Arial"/>
            </a:endParaRPr>
          </a:p>
        </p:txBody>
      </p:sp>
      <p:sp>
        <p:nvSpPr>
          <p:cNvPr id="10" name="Oval 9">
            <a:extLst>
              <a:ext uri="{FF2B5EF4-FFF2-40B4-BE49-F238E27FC236}">
                <a16:creationId xmlns:a16="http://schemas.microsoft.com/office/drawing/2014/main" id="{BDA996F3-2080-8C3D-2D60-79910D446F87}"/>
              </a:ext>
            </a:extLst>
          </p:cNvPr>
          <p:cNvSpPr/>
          <p:nvPr/>
        </p:nvSpPr>
        <p:spPr>
          <a:xfrm>
            <a:off x="3425545" y="1140462"/>
            <a:ext cx="5235507" cy="3365318"/>
          </a:xfrm>
          <a:prstGeom prst="ellipse">
            <a:avLst/>
          </a:prstGeom>
          <a:solidFill>
            <a:srgbClr val="F05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en-US" sz="6000" dirty="0">
                <a:solidFill>
                  <a:srgbClr val="FFFFFF"/>
                </a:solidFill>
                <a:latin typeface="Arial" panose="020B0604020202020204" pitchFamily="34" charset="0"/>
                <a:cs typeface="Arial" panose="020B0604020202020204" pitchFamily="34" charset="0"/>
              </a:rPr>
              <a:t>This thing is REAL !!!</a:t>
            </a:r>
          </a:p>
        </p:txBody>
      </p:sp>
    </p:spTree>
    <p:extLst>
      <p:ext uri="{BB962C8B-B14F-4D97-AF65-F5344CB8AC3E}">
        <p14:creationId xmlns:p14="http://schemas.microsoft.com/office/powerpoint/2010/main" val="27037079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9756BA-E4FE-42D1-A824-C85DDE167528}"/>
              </a:ext>
            </a:extLst>
          </p:cNvPr>
          <p:cNvSpPr>
            <a:spLocks noGrp="1"/>
          </p:cNvSpPr>
          <p:nvPr>
            <p:ph type="subTitle" idx="1"/>
          </p:nvPr>
        </p:nvSpPr>
        <p:spPr>
          <a:xfrm rot="16200000">
            <a:off x="-3048522" y="3048522"/>
            <a:ext cx="6858000" cy="760956"/>
          </a:xfrm>
          <a:solidFill>
            <a:schemeClr val="accent2"/>
          </a:solidFill>
        </p:spPr>
        <p:txBody>
          <a:bodyPr/>
          <a:lstStyle/>
          <a:p>
            <a:r>
              <a:rPr lang="en-US" sz="3200" b="1" dirty="0">
                <a:solidFill>
                  <a:schemeClr val="bg1"/>
                </a:solidFill>
                <a:latin typeface="Arial "/>
              </a:rPr>
              <a:t>WHAT ARE THE RISK FACTORS </a:t>
            </a:r>
          </a:p>
        </p:txBody>
      </p:sp>
      <p:graphicFrame>
        <p:nvGraphicFramePr>
          <p:cNvPr id="5" name="Table 11">
            <a:extLst>
              <a:ext uri="{FF2B5EF4-FFF2-40B4-BE49-F238E27FC236}">
                <a16:creationId xmlns:a16="http://schemas.microsoft.com/office/drawing/2014/main" id="{0D25AA20-B6A3-4B97-86E1-FD44AF6B7352}"/>
              </a:ext>
            </a:extLst>
          </p:cNvPr>
          <p:cNvGraphicFramePr>
            <a:graphicFrameLocks/>
          </p:cNvGraphicFramePr>
          <p:nvPr>
            <p:extLst>
              <p:ext uri="{D42A27DB-BD31-4B8C-83A1-F6EECF244321}">
                <p14:modId xmlns:p14="http://schemas.microsoft.com/office/powerpoint/2010/main" val="3057662609"/>
              </p:ext>
            </p:extLst>
          </p:nvPr>
        </p:nvGraphicFramePr>
        <p:xfrm>
          <a:off x="760957" y="0"/>
          <a:ext cx="11538857" cy="6858002"/>
        </p:xfrm>
        <a:graphic>
          <a:graphicData uri="http://schemas.openxmlformats.org/drawingml/2006/table">
            <a:tbl>
              <a:tblPr firstRow="1" bandRow="1"/>
              <a:tblGrid>
                <a:gridCol w="3846286">
                  <a:extLst>
                    <a:ext uri="{9D8B030D-6E8A-4147-A177-3AD203B41FA5}">
                      <a16:colId xmlns:a16="http://schemas.microsoft.com/office/drawing/2014/main" val="3681845306"/>
                    </a:ext>
                  </a:extLst>
                </a:gridCol>
                <a:gridCol w="3730096">
                  <a:extLst>
                    <a:ext uri="{9D8B030D-6E8A-4147-A177-3AD203B41FA5}">
                      <a16:colId xmlns:a16="http://schemas.microsoft.com/office/drawing/2014/main" val="165797115"/>
                    </a:ext>
                  </a:extLst>
                </a:gridCol>
                <a:gridCol w="3962475">
                  <a:extLst>
                    <a:ext uri="{9D8B030D-6E8A-4147-A177-3AD203B41FA5}">
                      <a16:colId xmlns:a16="http://schemas.microsoft.com/office/drawing/2014/main" val="4074003345"/>
                    </a:ext>
                  </a:extLst>
                </a:gridCol>
              </a:tblGrid>
              <a:tr h="582706">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2000" dirty="0">
                          <a:latin typeface="+mj-lt"/>
                        </a:rPr>
                        <a:t>COMMUNITY</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18485"/>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marR="0" algn="ctr" rtl="0">
                        <a:lnSpc>
                          <a:spcPct val="100000"/>
                        </a:lnSpc>
                        <a:spcBef>
                          <a:spcPts val="0"/>
                        </a:spcBef>
                        <a:spcAft>
                          <a:spcPts val="0"/>
                        </a:spcAft>
                        <a:buClr>
                          <a:srgbClr val="000000"/>
                        </a:buClr>
                        <a:buFont typeface="Arial"/>
                      </a:pPr>
                      <a:r>
                        <a:rPr lang="en-US" sz="2000" b="1" i="0" u="none" strike="noStrike" cap="none" dirty="0">
                          <a:solidFill>
                            <a:schemeClr val="lt1"/>
                          </a:solidFill>
                          <a:latin typeface="+mj-lt"/>
                          <a:ea typeface="+mn-ea"/>
                          <a:cs typeface="+mn-cs"/>
                          <a:sym typeface="Arial"/>
                        </a:rPr>
                        <a:t>HEALTH</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18485"/>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marR="0" algn="ctr" rtl="0">
                        <a:lnSpc>
                          <a:spcPct val="100000"/>
                        </a:lnSpc>
                        <a:spcBef>
                          <a:spcPts val="0"/>
                        </a:spcBef>
                        <a:spcAft>
                          <a:spcPts val="0"/>
                        </a:spcAft>
                        <a:buClr>
                          <a:srgbClr val="000000"/>
                        </a:buClr>
                        <a:buFont typeface="Arial"/>
                      </a:pPr>
                      <a:r>
                        <a:rPr lang="en-US" sz="2000" b="1" i="0" u="none" strike="noStrike" cap="none" dirty="0">
                          <a:solidFill>
                            <a:schemeClr val="lt1"/>
                          </a:solidFill>
                          <a:latin typeface="+mj-lt"/>
                          <a:ea typeface="+mn-ea"/>
                          <a:cs typeface="+mn-cs"/>
                          <a:sym typeface="Arial"/>
                        </a:rPr>
                        <a:t>ECONOMICS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18485"/>
                    </a:solidFill>
                  </a:tcPr>
                </a:tc>
                <a:extLst>
                  <a:ext uri="{0D108BD9-81ED-4DB2-BD59-A6C34878D82A}">
                    <a16:rowId xmlns:a16="http://schemas.microsoft.com/office/drawing/2014/main" val="2303658602"/>
                  </a:ext>
                </a:extLst>
              </a:tr>
              <a:tr h="1210236">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285750" indent="-285750">
                        <a:buFont typeface="Wingdings" panose="05000000000000000000" pitchFamily="2" charset="2"/>
                        <a:buChar char="ü"/>
                      </a:pPr>
                      <a:r>
                        <a:rPr lang="en-US" sz="1600" dirty="0">
                          <a:latin typeface="Arial "/>
                        </a:rPr>
                        <a:t>Increased levels of severe violence across the life span.</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1848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285750" indent="-285750">
                        <a:buFont typeface="Wingdings" panose="05000000000000000000" pitchFamily="2" charset="2"/>
                        <a:buChar char="ü"/>
                      </a:pPr>
                      <a:r>
                        <a:rPr lang="en-US" sz="1600" dirty="0">
                          <a:latin typeface="Arial "/>
                        </a:rPr>
                        <a:t>Increases in injuries, mental health, non-communicable and communicable diseases.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1848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285750" indent="-285750">
                        <a:buFont typeface="Wingdings" panose="05000000000000000000" pitchFamily="2" charset="2"/>
                        <a:buChar char="ü"/>
                      </a:pPr>
                      <a:r>
                        <a:rPr lang="en-US" sz="1600" dirty="0">
                          <a:latin typeface="Arial "/>
                        </a:rPr>
                        <a:t>Anticipated increases in annual costs of IPV and related costs</a:t>
                      </a:r>
                    </a:p>
                    <a:p>
                      <a:pPr marL="0" indent="0">
                        <a:buFont typeface="Wingdings" panose="05000000000000000000" pitchFamily="2" charset="2"/>
                        <a:buNone/>
                      </a:pPr>
                      <a:r>
                        <a:rPr lang="en-US" sz="1600" dirty="0">
                          <a:latin typeface="Arial "/>
                        </a:rPr>
                        <a:t>     (est. $ trillions globally).</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18485">
                        <a:tint val="40000"/>
                      </a:srgbClr>
                    </a:solidFill>
                  </a:tcPr>
                </a:tc>
                <a:extLst>
                  <a:ext uri="{0D108BD9-81ED-4DB2-BD59-A6C34878D82A}">
                    <a16:rowId xmlns:a16="http://schemas.microsoft.com/office/drawing/2014/main" val="856914446"/>
                  </a:ext>
                </a:extLst>
              </a:tr>
              <a:tr h="1927412">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285750" indent="-285750">
                        <a:buFont typeface="Wingdings" panose="05000000000000000000" pitchFamily="2" charset="2"/>
                        <a:buChar char="ü"/>
                      </a:pPr>
                      <a:r>
                        <a:rPr lang="en-US" sz="1600" dirty="0">
                          <a:latin typeface="+mj-lt"/>
                        </a:rPr>
                        <a:t>Higher rates of child abuse, bullying and teen dating violence.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1848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solidFill>
                            <a:schemeClr val="dk1"/>
                          </a:solidFill>
                          <a:latin typeface="Arial" panose="020B0604020202020204" pitchFamily="34" charset="0"/>
                          <a:cs typeface="Arial" panose="020B0604020202020204" pitchFamily="34" charset="0"/>
                        </a:rPr>
                        <a:t>Greater risk of emotional, behavioral, and physical problems, including depression, anxiety, </a:t>
                      </a:r>
                      <a:br>
                        <a:rPr lang="en-US" sz="1600" dirty="0">
                          <a:solidFill>
                            <a:schemeClr val="dk1"/>
                          </a:solidFill>
                          <a:latin typeface="Arial" panose="020B0604020202020204" pitchFamily="34" charset="0"/>
                          <a:cs typeface="Arial" panose="020B0604020202020204" pitchFamily="34" charset="0"/>
                        </a:rPr>
                      </a:br>
                      <a:r>
                        <a:rPr lang="en-US" sz="1600" dirty="0">
                          <a:solidFill>
                            <a:schemeClr val="dk1"/>
                          </a:solidFill>
                          <a:latin typeface="Arial" panose="020B0604020202020204" pitchFamily="34" charset="0"/>
                          <a:cs typeface="Arial" panose="020B0604020202020204" pitchFamily="34" charset="0"/>
                        </a:rPr>
                        <a:t>and suicidal thoughts.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1848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285750" indent="-285750">
                        <a:buFont typeface="Wingdings" panose="05000000000000000000" pitchFamily="2" charset="2"/>
                        <a:buChar char="ü"/>
                      </a:pPr>
                      <a:r>
                        <a:rPr lang="en-US" sz="1600" kern="1200" dirty="0">
                          <a:solidFill>
                            <a:schemeClr val="dk1"/>
                          </a:solidFill>
                          <a:latin typeface="Arial "/>
                          <a:ea typeface="+mn-ea"/>
                          <a:cs typeface="+mn-cs"/>
                        </a:rPr>
                        <a:t>Higher costs to employers including diminishing productivity, absenteeism, lost wages, and health care costs.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18485">
                        <a:tint val="20000"/>
                      </a:srgbClr>
                    </a:solidFill>
                  </a:tcPr>
                </a:tc>
                <a:extLst>
                  <a:ext uri="{0D108BD9-81ED-4DB2-BD59-A6C34878D82A}">
                    <a16:rowId xmlns:a16="http://schemas.microsoft.com/office/drawing/2014/main" val="1834075285"/>
                  </a:ext>
                </a:extLst>
              </a:tr>
              <a:tr h="1927412">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285750" indent="-285750">
                        <a:buFont typeface="Wingdings" panose="05000000000000000000" pitchFamily="2" charset="2"/>
                        <a:buChar char="ü"/>
                      </a:pPr>
                      <a:r>
                        <a:rPr lang="en-US" sz="1600" dirty="0">
                          <a:latin typeface="Arial" panose="020B0604020202020204" pitchFamily="34" charset="0"/>
                          <a:cs typeface="Arial" panose="020B0604020202020204" pitchFamily="34" charset="0"/>
                        </a:rPr>
                        <a:t>Anticipated increases in intersections: mental health, suicide, homicides, poverty drug &amp; alcohol, homelessness.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1848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latin typeface="Arial "/>
                        </a:rPr>
                        <a:t>Increases of trauma related illnesses including maternal health, brain injuries, child development.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600" dirty="0">
                        <a:solidFill>
                          <a:schemeClr val="dk1"/>
                        </a:solidFill>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18485">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285750" indent="-285750">
                        <a:buFont typeface="Wingdings" panose="05000000000000000000" pitchFamily="2" charset="2"/>
                        <a:buChar char="ü"/>
                      </a:pPr>
                      <a:r>
                        <a:rPr lang="en-US" sz="1600" dirty="0">
                          <a:latin typeface="Arial "/>
                        </a:rPr>
                        <a:t>Increased costs in social services, law enforcement and other intersections and trauma related factors.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18485">
                        <a:tint val="40000"/>
                      </a:srgbClr>
                    </a:solidFill>
                  </a:tcPr>
                </a:tc>
                <a:extLst>
                  <a:ext uri="{0D108BD9-81ED-4DB2-BD59-A6C34878D82A}">
                    <a16:rowId xmlns:a16="http://schemas.microsoft.com/office/drawing/2014/main" val="2211440867"/>
                  </a:ext>
                </a:extLst>
              </a:tr>
              <a:tr h="1210236">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285750" indent="-285750">
                        <a:buFont typeface="Wingdings" panose="05000000000000000000" pitchFamily="2" charset="2"/>
                        <a:buChar char="ü"/>
                      </a:pPr>
                      <a:r>
                        <a:rPr lang="en-US" sz="1600" dirty="0">
                          <a:latin typeface="Arial "/>
                        </a:rPr>
                        <a:t>Continued perpetuation of stigmatized societal and cultural norms; silence.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1848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latin typeface="Arial "/>
                        </a:rPr>
                        <a:t>Astronomical increases of healthcare costs.</a:t>
                      </a:r>
                    </a:p>
                    <a:p>
                      <a:endParaRPr lang="en-US" sz="16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18485">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lang="en-US" sz="1600" b="0" i="0" u="none" strike="noStrike" cap="none" dirty="0">
                          <a:solidFill>
                            <a:schemeClr val="dk1"/>
                          </a:solidFill>
                          <a:latin typeface="Arial "/>
                          <a:ea typeface="+mn-ea"/>
                          <a:cs typeface="+mn-cs"/>
                          <a:sym typeface="Arial"/>
                        </a:rPr>
                        <a:t>Guess who’s paying for it?</a:t>
                      </a:r>
                      <a:br>
                        <a:rPr lang="en-US" sz="1600" b="0" i="0" u="none" strike="noStrike" cap="none" dirty="0">
                          <a:solidFill>
                            <a:schemeClr val="dk1"/>
                          </a:solidFill>
                          <a:latin typeface="Arial "/>
                          <a:ea typeface="+mn-ea"/>
                          <a:cs typeface="+mn-cs"/>
                          <a:sym typeface="Arial"/>
                        </a:rPr>
                      </a:br>
                      <a:endParaRPr lang="en-US" sz="1600" b="0" i="0" u="none" strike="noStrike" cap="none" dirty="0">
                        <a:solidFill>
                          <a:schemeClr val="dk1"/>
                        </a:solidFill>
                        <a:latin typeface="Arial "/>
                        <a:ea typeface="+mn-ea"/>
                        <a:cs typeface="+mn-cs"/>
                        <a:sym typeface="Arial"/>
                      </a:endParaRPr>
                    </a:p>
                    <a:p>
                      <a:endParaRPr lang="en-US" sz="16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18485">
                        <a:tint val="20000"/>
                      </a:srgbClr>
                    </a:solidFill>
                  </a:tcPr>
                </a:tc>
                <a:extLst>
                  <a:ext uri="{0D108BD9-81ED-4DB2-BD59-A6C34878D82A}">
                    <a16:rowId xmlns:a16="http://schemas.microsoft.com/office/drawing/2014/main" val="608801527"/>
                  </a:ext>
                </a:extLst>
              </a:tr>
            </a:tbl>
          </a:graphicData>
        </a:graphic>
      </p:graphicFrame>
      <p:sp>
        <p:nvSpPr>
          <p:cNvPr id="12" name="Oval 11">
            <a:extLst>
              <a:ext uri="{FF2B5EF4-FFF2-40B4-BE49-F238E27FC236}">
                <a16:creationId xmlns:a16="http://schemas.microsoft.com/office/drawing/2014/main" id="{365D6686-E2C9-41C2-B71A-1B388F3C913B}"/>
              </a:ext>
            </a:extLst>
          </p:cNvPr>
          <p:cNvSpPr/>
          <p:nvPr/>
        </p:nvSpPr>
        <p:spPr>
          <a:xfrm>
            <a:off x="498720" y="208232"/>
            <a:ext cx="4159998" cy="156101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dirty="0">
              <a:solidFill>
                <a:srgbClr val="FFFFFF"/>
              </a:solidFill>
              <a:latin typeface="Arial"/>
            </a:endParaRPr>
          </a:p>
        </p:txBody>
      </p:sp>
      <p:sp>
        <p:nvSpPr>
          <p:cNvPr id="24" name="Oval 23">
            <a:extLst>
              <a:ext uri="{FF2B5EF4-FFF2-40B4-BE49-F238E27FC236}">
                <a16:creationId xmlns:a16="http://schemas.microsoft.com/office/drawing/2014/main" id="{B0377F93-573C-4A68-8769-B7859D588FEB}"/>
              </a:ext>
            </a:extLst>
          </p:cNvPr>
          <p:cNvSpPr/>
          <p:nvPr/>
        </p:nvSpPr>
        <p:spPr>
          <a:xfrm>
            <a:off x="517472" y="3423677"/>
            <a:ext cx="4159998" cy="156101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FFFFFF"/>
              </a:solidFill>
              <a:latin typeface="Arial"/>
            </a:endParaRPr>
          </a:p>
        </p:txBody>
      </p:sp>
      <p:sp>
        <p:nvSpPr>
          <p:cNvPr id="25" name="Oval 24">
            <a:extLst>
              <a:ext uri="{FF2B5EF4-FFF2-40B4-BE49-F238E27FC236}">
                <a16:creationId xmlns:a16="http://schemas.microsoft.com/office/drawing/2014/main" id="{2453A197-A9DE-4081-9634-7FDF3218185F}"/>
              </a:ext>
            </a:extLst>
          </p:cNvPr>
          <p:cNvSpPr/>
          <p:nvPr/>
        </p:nvSpPr>
        <p:spPr>
          <a:xfrm>
            <a:off x="4396480" y="198967"/>
            <a:ext cx="4159998" cy="156101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FFFFFF"/>
              </a:solidFill>
              <a:latin typeface="Arial"/>
            </a:endParaRPr>
          </a:p>
        </p:txBody>
      </p:sp>
      <p:sp>
        <p:nvSpPr>
          <p:cNvPr id="26" name="Oval 25">
            <a:extLst>
              <a:ext uri="{FF2B5EF4-FFF2-40B4-BE49-F238E27FC236}">
                <a16:creationId xmlns:a16="http://schemas.microsoft.com/office/drawing/2014/main" id="{39417F40-655E-421B-A23B-FE29E4BDA8F1}"/>
              </a:ext>
            </a:extLst>
          </p:cNvPr>
          <p:cNvSpPr/>
          <p:nvPr/>
        </p:nvSpPr>
        <p:spPr>
          <a:xfrm>
            <a:off x="4007674" y="5068845"/>
            <a:ext cx="4159998" cy="156101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FFFFFF"/>
              </a:solidFill>
              <a:latin typeface="Arial"/>
            </a:endParaRPr>
          </a:p>
        </p:txBody>
      </p:sp>
      <p:sp>
        <p:nvSpPr>
          <p:cNvPr id="27" name="Oval 26">
            <a:extLst>
              <a:ext uri="{FF2B5EF4-FFF2-40B4-BE49-F238E27FC236}">
                <a16:creationId xmlns:a16="http://schemas.microsoft.com/office/drawing/2014/main" id="{99C51DC0-8340-4CCA-97EB-F8BD7B6675FA}"/>
              </a:ext>
            </a:extLst>
          </p:cNvPr>
          <p:cNvSpPr/>
          <p:nvPr/>
        </p:nvSpPr>
        <p:spPr>
          <a:xfrm>
            <a:off x="7918612" y="228146"/>
            <a:ext cx="4159998" cy="156101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FFFFFF"/>
              </a:solidFill>
              <a:latin typeface="Arial"/>
            </a:endParaRPr>
          </a:p>
        </p:txBody>
      </p:sp>
      <p:sp>
        <p:nvSpPr>
          <p:cNvPr id="28" name="Oval 27">
            <a:extLst>
              <a:ext uri="{FF2B5EF4-FFF2-40B4-BE49-F238E27FC236}">
                <a16:creationId xmlns:a16="http://schemas.microsoft.com/office/drawing/2014/main" id="{364254DF-5C5A-40D4-B106-CBE8477CA7A0}"/>
              </a:ext>
            </a:extLst>
          </p:cNvPr>
          <p:cNvSpPr/>
          <p:nvPr/>
        </p:nvSpPr>
        <p:spPr>
          <a:xfrm>
            <a:off x="8167672" y="3394498"/>
            <a:ext cx="4159998" cy="156101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FFFFFF"/>
              </a:solidFill>
              <a:latin typeface="Arial"/>
            </a:endParaRPr>
          </a:p>
        </p:txBody>
      </p:sp>
      <p:sp>
        <p:nvSpPr>
          <p:cNvPr id="29" name="Oval 28">
            <a:extLst>
              <a:ext uri="{FF2B5EF4-FFF2-40B4-BE49-F238E27FC236}">
                <a16:creationId xmlns:a16="http://schemas.microsoft.com/office/drawing/2014/main" id="{C5E21E89-E9A2-4AA9-8159-B0459203C456}"/>
              </a:ext>
            </a:extLst>
          </p:cNvPr>
          <p:cNvSpPr/>
          <p:nvPr/>
        </p:nvSpPr>
        <p:spPr>
          <a:xfrm>
            <a:off x="8076464" y="4999839"/>
            <a:ext cx="4159998" cy="156101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FFFFFF"/>
              </a:solidFill>
              <a:latin typeface="Arial"/>
            </a:endParaRPr>
          </a:p>
        </p:txBody>
      </p:sp>
      <p:sp>
        <p:nvSpPr>
          <p:cNvPr id="2" name="Oval 1">
            <a:extLst>
              <a:ext uri="{FF2B5EF4-FFF2-40B4-BE49-F238E27FC236}">
                <a16:creationId xmlns:a16="http://schemas.microsoft.com/office/drawing/2014/main" id="{C1149DEF-E187-BB38-A5BE-94BF0645FE0B}"/>
              </a:ext>
            </a:extLst>
          </p:cNvPr>
          <p:cNvSpPr/>
          <p:nvPr/>
        </p:nvSpPr>
        <p:spPr>
          <a:xfrm>
            <a:off x="406400" y="603251"/>
            <a:ext cx="11921270" cy="56515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en-US" sz="7667" dirty="0">
                <a:solidFill>
                  <a:srgbClr val="FFFFFF"/>
                </a:solidFill>
                <a:latin typeface="+mj-lt"/>
              </a:rPr>
              <a:t>IPV is a</a:t>
            </a:r>
            <a:br>
              <a:rPr lang="en-US" sz="7667" dirty="0">
                <a:solidFill>
                  <a:srgbClr val="FFFFFF"/>
                </a:solidFill>
                <a:latin typeface="+mj-lt"/>
              </a:rPr>
            </a:br>
            <a:r>
              <a:rPr lang="en-US" sz="7667" dirty="0">
                <a:solidFill>
                  <a:srgbClr val="FFFFFF"/>
                </a:solidFill>
                <a:latin typeface="+mj-lt"/>
              </a:rPr>
              <a:t>Public Health Crisis </a:t>
            </a:r>
            <a:r>
              <a:rPr lang="en-US" sz="8534" dirty="0">
                <a:solidFill>
                  <a:srgbClr val="C00000"/>
                </a:solidFill>
                <a:latin typeface="+mj-lt"/>
              </a:rPr>
              <a:t>READY TO ERUPT!!!</a:t>
            </a:r>
          </a:p>
        </p:txBody>
      </p:sp>
    </p:spTree>
    <p:extLst>
      <p:ext uri="{BB962C8B-B14F-4D97-AF65-F5344CB8AC3E}">
        <p14:creationId xmlns:p14="http://schemas.microsoft.com/office/powerpoint/2010/main" val="114032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animBg="1"/>
      <p:bldP spid="25" grpId="0" animBg="1"/>
      <p:bldP spid="26" grpId="0" animBg="1"/>
      <p:bldP spid="27" grpId="0" animBg="1"/>
      <p:bldP spid="28" grpId="0" animBg="1"/>
      <p:bldP spid="29"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p14:media>
              </p:ext>
            </p:extLst>
          </p:nvPr>
        </p:nvPicPr>
        <p:blipFill>
          <a:blip r:embed="rId5"/>
          <a:srcRect/>
          <a:stretch>
            <a:fillRect/>
          </a:stretch>
        </p:blipFill>
        <p:spPr>
          <a:xfrm>
            <a:off x="21265" y="0"/>
            <a:ext cx="12192000" cy="6858000"/>
          </a:xfrm>
          <a:prstGeom prst="rect">
            <a:avLst/>
          </a:prstGeom>
        </p:spPr>
      </p:pic>
      <p:sp>
        <p:nvSpPr>
          <p:cNvPr id="3" name="TextBox 3"/>
          <p:cNvSpPr txBox="1"/>
          <p:nvPr/>
        </p:nvSpPr>
        <p:spPr>
          <a:xfrm>
            <a:off x="1583711" y="2214949"/>
            <a:ext cx="10091715" cy="1685590"/>
          </a:xfrm>
          <a:prstGeom prst="rect">
            <a:avLst/>
          </a:prstGeom>
        </p:spPr>
        <p:txBody>
          <a:bodyPr lIns="0" tIns="0" rIns="0" bIns="0" rtlCol="0" anchor="t">
            <a:spAutoFit/>
          </a:bodyPr>
          <a:lstStyle/>
          <a:p>
            <a:pPr algn="ctr" defTabSz="609630">
              <a:lnSpc>
                <a:spcPts val="4318"/>
              </a:lnSpc>
            </a:pPr>
            <a:r>
              <a:rPr lang="en-US" sz="5334" dirty="0">
                <a:solidFill>
                  <a:srgbClr val="FF9800"/>
                </a:solidFill>
                <a:latin typeface="Arial "/>
              </a:rPr>
              <a:t>EVERY 11 MINUTES</a:t>
            </a:r>
            <a:r>
              <a:rPr lang="en-US" sz="5334" dirty="0">
                <a:solidFill>
                  <a:srgbClr val="FFFFFF"/>
                </a:solidFill>
                <a:latin typeface="Arial "/>
              </a:rPr>
              <a:t> </a:t>
            </a:r>
          </a:p>
          <a:p>
            <a:pPr algn="ctr" defTabSz="609630">
              <a:lnSpc>
                <a:spcPts val="3438"/>
              </a:lnSpc>
            </a:pPr>
            <a:r>
              <a:rPr lang="en-US" sz="2864" dirty="0">
                <a:solidFill>
                  <a:srgbClr val="FFFFFF"/>
                </a:solidFill>
                <a:latin typeface="Arial "/>
              </a:rPr>
              <a:t>A WOMAN OR GIRL IS KILLED</a:t>
            </a:r>
            <a:r>
              <a:rPr lang="en-US" sz="2864" dirty="0">
                <a:solidFill>
                  <a:srgbClr val="FF9800"/>
                </a:solidFill>
                <a:latin typeface="Arial "/>
              </a:rPr>
              <a:t> </a:t>
            </a:r>
            <a:r>
              <a:rPr lang="en-US" sz="2864" dirty="0">
                <a:solidFill>
                  <a:srgbClr val="FFFFFF"/>
                </a:solidFill>
                <a:latin typeface="Arial "/>
              </a:rPr>
              <a:t>BY AN </a:t>
            </a:r>
          </a:p>
          <a:p>
            <a:pPr algn="ctr" defTabSz="609630">
              <a:lnSpc>
                <a:spcPts val="3598"/>
              </a:lnSpc>
            </a:pPr>
            <a:r>
              <a:rPr lang="en-US" sz="2997" dirty="0">
                <a:solidFill>
                  <a:srgbClr val="FFFFFF"/>
                </a:solidFill>
                <a:latin typeface="Arial "/>
              </a:rPr>
              <a:t>INTIMATE PARTNER OR FAMILY MEMBER.</a:t>
            </a:r>
          </a:p>
          <a:p>
            <a:pPr algn="ctr" defTabSz="609630">
              <a:lnSpc>
                <a:spcPts val="2126"/>
              </a:lnSpc>
            </a:pPr>
            <a:r>
              <a:rPr lang="en-US" sz="1181" dirty="0">
                <a:solidFill>
                  <a:srgbClr val="FFFFFF"/>
                </a:solidFill>
                <a:latin typeface="Arial "/>
              </a:rPr>
              <a:t>– Antonio Guterres, U.N. Chief Secretary General, November 2022</a:t>
            </a:r>
          </a:p>
        </p:txBody>
      </p:sp>
    </p:spTree>
  </p:cSld>
  <p:clrMapOvr>
    <a:masterClrMapping/>
  </p:clrMapOvr>
  <p:timing>
    <p:tnLst>
      <p:par>
        <p:cTn id="1" dur="indefinite" restart="never" nodeType="tmRoot">
          <p:childTnLst>
            <p:video>
              <p:cMediaNode vol="0">
                <p:cTn id="2"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980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368800" y="27527"/>
            <a:ext cx="7823200" cy="6858000"/>
            <a:chOff x="0" y="0"/>
            <a:chExt cx="15646400" cy="13716000"/>
          </a:xfrm>
        </p:grpSpPr>
        <p:sp>
          <p:nvSpPr>
            <p:cNvPr id="3" name="Freeform 3"/>
            <p:cNvSpPr/>
            <p:nvPr/>
          </p:nvSpPr>
          <p:spPr>
            <a:xfrm>
              <a:off x="0" y="0"/>
              <a:ext cx="15646400" cy="13716000"/>
            </a:xfrm>
            <a:custGeom>
              <a:avLst/>
              <a:gdLst/>
              <a:ahLst/>
              <a:cxnLst/>
              <a:rect l="l" t="t" r="r" b="b"/>
              <a:pathLst>
                <a:path w="15646400" h="13716000">
                  <a:moveTo>
                    <a:pt x="15646400" y="0"/>
                  </a:moveTo>
                  <a:lnTo>
                    <a:pt x="0" y="0"/>
                  </a:lnTo>
                  <a:lnTo>
                    <a:pt x="0" y="13716000"/>
                  </a:lnTo>
                  <a:lnTo>
                    <a:pt x="15646400" y="13716000"/>
                  </a:lnTo>
                  <a:close/>
                </a:path>
              </a:pathLst>
            </a:custGeom>
            <a:solidFill>
              <a:srgbClr val="FAFAFA"/>
            </a:solidFill>
          </p:spPr>
          <p:txBody>
            <a:bodyPr/>
            <a:lstStyle/>
            <a:p>
              <a:pPr defTabSz="609630"/>
              <a:endParaRPr lang="en-US" sz="1200">
                <a:solidFill>
                  <a:prstClr val="black"/>
                </a:solidFill>
                <a:latin typeface="Calibri"/>
              </a:endParaRPr>
            </a:p>
          </p:txBody>
        </p:sp>
      </p:grpSp>
      <p:sp>
        <p:nvSpPr>
          <p:cNvPr id="4" name="Freeform 4"/>
          <p:cNvSpPr/>
          <p:nvPr/>
        </p:nvSpPr>
        <p:spPr>
          <a:xfrm>
            <a:off x="4368800" y="0"/>
            <a:ext cx="144800" cy="6858000"/>
          </a:xfrm>
          <a:custGeom>
            <a:avLst/>
            <a:gdLst/>
            <a:ahLst/>
            <a:cxnLst/>
            <a:rect l="l" t="t" r="r" b="b"/>
            <a:pathLst>
              <a:path w="217200" h="10287000">
                <a:moveTo>
                  <a:pt x="0" y="0"/>
                </a:moveTo>
                <a:lnTo>
                  <a:pt x="217200" y="0"/>
                </a:lnTo>
                <a:lnTo>
                  <a:pt x="2172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529835" y="5216854"/>
            <a:ext cx="3781248" cy="1320170"/>
          </a:xfrm>
          <a:prstGeom prst="rect">
            <a:avLst/>
          </a:prstGeom>
        </p:spPr>
        <p:txBody>
          <a:bodyPr lIns="0" tIns="0" rIns="0" bIns="0" rtlCol="0" anchor="t">
            <a:spAutoFit/>
          </a:bodyPr>
          <a:lstStyle/>
          <a:p>
            <a:pPr defTabSz="609630">
              <a:lnSpc>
                <a:spcPts val="1993"/>
              </a:lnSpc>
            </a:pPr>
            <a:r>
              <a:rPr lang="en-US" sz="1845" dirty="0">
                <a:solidFill>
                  <a:srgbClr val="FFFFFF"/>
                </a:solidFill>
                <a:latin typeface="Arial "/>
              </a:rPr>
              <a:t>Only 11 Minutes to educate 11 essential sectors about intimate partner violence, how to stay safe, and what healthy looks like.</a:t>
            </a:r>
          </a:p>
          <a:p>
            <a:pPr defTabSz="609630">
              <a:lnSpc>
                <a:spcPts val="2547"/>
              </a:lnSpc>
            </a:pPr>
            <a:endParaRPr lang="en-US" sz="1845" dirty="0">
              <a:solidFill>
                <a:srgbClr val="FFFFFF"/>
              </a:solidFill>
              <a:latin typeface="Cambria"/>
            </a:endParaRPr>
          </a:p>
        </p:txBody>
      </p:sp>
      <p:grpSp>
        <p:nvGrpSpPr>
          <p:cNvPr id="7" name="Group 7"/>
          <p:cNvGrpSpPr/>
          <p:nvPr/>
        </p:nvGrpSpPr>
        <p:grpSpPr>
          <a:xfrm>
            <a:off x="5329832" y="446673"/>
            <a:ext cx="6191205" cy="1853799"/>
            <a:chOff x="0" y="0"/>
            <a:chExt cx="12382411" cy="3707597"/>
          </a:xfrm>
        </p:grpSpPr>
        <p:sp>
          <p:nvSpPr>
            <p:cNvPr id="8" name="Freeform 8"/>
            <p:cNvSpPr/>
            <p:nvPr/>
          </p:nvSpPr>
          <p:spPr>
            <a:xfrm>
              <a:off x="84873" y="397144"/>
              <a:ext cx="12297537" cy="3310453"/>
            </a:xfrm>
            <a:custGeom>
              <a:avLst/>
              <a:gdLst/>
              <a:ahLst/>
              <a:cxnLst/>
              <a:rect l="l" t="t" r="r" b="b"/>
              <a:pathLst>
                <a:path w="12297537" h="3310453">
                  <a:moveTo>
                    <a:pt x="0" y="0"/>
                  </a:moveTo>
                  <a:lnTo>
                    <a:pt x="12297537" y="0"/>
                  </a:lnTo>
                  <a:lnTo>
                    <a:pt x="12297537" y="3310453"/>
                  </a:lnTo>
                  <a:lnTo>
                    <a:pt x="0" y="3310453"/>
                  </a:lnTo>
                  <a:close/>
                </a:path>
              </a:pathLst>
            </a:custGeom>
            <a:solidFill>
              <a:srgbClr val="FFFFFF"/>
            </a:solidFill>
          </p:spPr>
          <p:txBody>
            <a:bodyPr/>
            <a:lstStyle/>
            <a:p>
              <a:pPr defTabSz="609630"/>
              <a:endParaRPr lang="en-US" sz="1200">
                <a:solidFill>
                  <a:prstClr val="black"/>
                </a:solidFill>
                <a:latin typeface="Calibri"/>
              </a:endParaRPr>
            </a:p>
          </p:txBody>
        </p:sp>
        <p:sp>
          <p:nvSpPr>
            <p:cNvPr id="9" name="Freeform 9"/>
            <p:cNvSpPr/>
            <p:nvPr/>
          </p:nvSpPr>
          <p:spPr>
            <a:xfrm>
              <a:off x="0" y="0"/>
              <a:ext cx="12322937" cy="3339488"/>
            </a:xfrm>
            <a:custGeom>
              <a:avLst/>
              <a:gdLst/>
              <a:ahLst/>
              <a:cxnLst/>
              <a:rect l="l" t="t" r="r" b="b"/>
              <a:pathLst>
                <a:path w="12322937" h="3339488">
                  <a:moveTo>
                    <a:pt x="12700" y="0"/>
                  </a:moveTo>
                  <a:lnTo>
                    <a:pt x="12310237" y="0"/>
                  </a:lnTo>
                  <a:cubicBezTo>
                    <a:pt x="12317222" y="0"/>
                    <a:pt x="12322937" y="6533"/>
                    <a:pt x="12322937" y="14518"/>
                  </a:cubicBezTo>
                  <a:lnTo>
                    <a:pt x="12322937" y="3324971"/>
                  </a:lnTo>
                  <a:cubicBezTo>
                    <a:pt x="12322937" y="3332956"/>
                    <a:pt x="12317222" y="3339488"/>
                    <a:pt x="12310237" y="3339488"/>
                  </a:cubicBezTo>
                  <a:lnTo>
                    <a:pt x="12700" y="3339488"/>
                  </a:lnTo>
                  <a:cubicBezTo>
                    <a:pt x="5715" y="3339488"/>
                    <a:pt x="0" y="3332956"/>
                    <a:pt x="0" y="3324971"/>
                  </a:cubicBezTo>
                  <a:lnTo>
                    <a:pt x="0" y="14518"/>
                  </a:lnTo>
                  <a:cubicBezTo>
                    <a:pt x="0" y="6533"/>
                    <a:pt x="5715" y="0"/>
                    <a:pt x="12700" y="0"/>
                  </a:cubicBezTo>
                  <a:moveTo>
                    <a:pt x="12700" y="29035"/>
                  </a:moveTo>
                  <a:lnTo>
                    <a:pt x="12700" y="14518"/>
                  </a:lnTo>
                  <a:lnTo>
                    <a:pt x="25400" y="14518"/>
                  </a:lnTo>
                  <a:lnTo>
                    <a:pt x="25400" y="3324971"/>
                  </a:lnTo>
                  <a:lnTo>
                    <a:pt x="12700" y="3324971"/>
                  </a:lnTo>
                  <a:lnTo>
                    <a:pt x="12700" y="3310453"/>
                  </a:lnTo>
                  <a:lnTo>
                    <a:pt x="12310237" y="3310453"/>
                  </a:lnTo>
                  <a:lnTo>
                    <a:pt x="12310237" y="3324971"/>
                  </a:lnTo>
                  <a:lnTo>
                    <a:pt x="12297537" y="3324971"/>
                  </a:lnTo>
                  <a:lnTo>
                    <a:pt x="12297537" y="14518"/>
                  </a:lnTo>
                  <a:lnTo>
                    <a:pt x="12310237" y="14518"/>
                  </a:lnTo>
                  <a:lnTo>
                    <a:pt x="12310237" y="29035"/>
                  </a:lnTo>
                  <a:lnTo>
                    <a:pt x="12700" y="29035"/>
                  </a:lnTo>
                  <a:close/>
                </a:path>
              </a:pathLst>
            </a:custGeom>
            <a:solidFill>
              <a:srgbClr val="FF9800"/>
            </a:solidFill>
          </p:spPr>
          <p:txBody>
            <a:bodyPr/>
            <a:lstStyle/>
            <a:p>
              <a:pPr defTabSz="609630"/>
              <a:endParaRPr lang="en-US" sz="1200">
                <a:solidFill>
                  <a:prstClr val="black"/>
                </a:solidFill>
                <a:latin typeface="Calibri"/>
              </a:endParaRPr>
            </a:p>
          </p:txBody>
        </p:sp>
        <p:sp>
          <p:nvSpPr>
            <p:cNvPr id="10" name="TextBox 10"/>
            <p:cNvSpPr txBox="1"/>
            <p:nvPr/>
          </p:nvSpPr>
          <p:spPr>
            <a:xfrm>
              <a:off x="59411" y="1364929"/>
              <a:ext cx="12323000" cy="2182788"/>
            </a:xfrm>
            <a:prstGeom prst="rect">
              <a:avLst/>
            </a:prstGeom>
          </p:spPr>
          <p:txBody>
            <a:bodyPr lIns="33867" tIns="33867" rIns="33867" bIns="33867" rtlCol="0" anchor="ctr"/>
            <a:lstStyle/>
            <a:p>
              <a:pPr algn="ctr" defTabSz="609630">
                <a:lnSpc>
                  <a:spcPts val="2239"/>
                </a:lnSpc>
              </a:pPr>
              <a:r>
                <a:rPr lang="en-US" sz="2133" b="1" dirty="0">
                  <a:solidFill>
                    <a:srgbClr val="262626"/>
                  </a:solidFill>
                  <a:latin typeface="Arial "/>
                </a:rPr>
                <a:t>Get Educated</a:t>
              </a:r>
            </a:p>
            <a:p>
              <a:pPr algn="ctr" defTabSz="609630">
                <a:lnSpc>
                  <a:spcPts val="2425"/>
                </a:lnSpc>
              </a:pPr>
              <a:r>
                <a:rPr lang="en-US" sz="1867" dirty="0">
                  <a:solidFill>
                    <a:srgbClr val="000000"/>
                  </a:solidFill>
                  <a:latin typeface="Arial "/>
                </a:rPr>
                <a:t>Only 11 minutes to get educated.</a:t>
              </a:r>
            </a:p>
          </p:txBody>
        </p:sp>
      </p:grpSp>
      <p:grpSp>
        <p:nvGrpSpPr>
          <p:cNvPr id="11" name="Group 11"/>
          <p:cNvGrpSpPr/>
          <p:nvPr/>
        </p:nvGrpSpPr>
        <p:grpSpPr>
          <a:xfrm>
            <a:off x="5344700" y="2261828"/>
            <a:ext cx="6233837" cy="2169807"/>
            <a:chOff x="0" y="0"/>
            <a:chExt cx="12467675" cy="4339614"/>
          </a:xfrm>
        </p:grpSpPr>
        <p:sp>
          <p:nvSpPr>
            <p:cNvPr id="12" name="Freeform 12"/>
            <p:cNvSpPr/>
            <p:nvPr/>
          </p:nvSpPr>
          <p:spPr>
            <a:xfrm>
              <a:off x="54703" y="645624"/>
              <a:ext cx="12297538" cy="3693990"/>
            </a:xfrm>
            <a:custGeom>
              <a:avLst/>
              <a:gdLst/>
              <a:ahLst/>
              <a:cxnLst/>
              <a:rect l="l" t="t" r="r" b="b"/>
              <a:pathLst>
                <a:path w="12297537" h="3693991">
                  <a:moveTo>
                    <a:pt x="0" y="0"/>
                  </a:moveTo>
                  <a:lnTo>
                    <a:pt x="12297537" y="0"/>
                  </a:lnTo>
                  <a:lnTo>
                    <a:pt x="12297537" y="3693991"/>
                  </a:lnTo>
                  <a:lnTo>
                    <a:pt x="0" y="3693991"/>
                  </a:lnTo>
                  <a:close/>
                </a:path>
              </a:pathLst>
            </a:custGeom>
            <a:solidFill>
              <a:srgbClr val="FFFFFF"/>
            </a:solidFill>
          </p:spPr>
          <p:txBody>
            <a:bodyPr/>
            <a:lstStyle/>
            <a:p>
              <a:pPr defTabSz="609630"/>
              <a:endParaRPr lang="en-US" sz="1200">
                <a:solidFill>
                  <a:prstClr val="black"/>
                </a:solidFill>
                <a:latin typeface="Calibri"/>
              </a:endParaRPr>
            </a:p>
          </p:txBody>
        </p:sp>
        <p:sp>
          <p:nvSpPr>
            <p:cNvPr id="13" name="Freeform 13"/>
            <p:cNvSpPr/>
            <p:nvPr/>
          </p:nvSpPr>
          <p:spPr>
            <a:xfrm>
              <a:off x="0" y="0"/>
              <a:ext cx="12322937" cy="3728663"/>
            </a:xfrm>
            <a:custGeom>
              <a:avLst/>
              <a:gdLst/>
              <a:ahLst/>
              <a:cxnLst/>
              <a:rect l="l" t="t" r="r" b="b"/>
              <a:pathLst>
                <a:path w="12322937" h="3728663">
                  <a:moveTo>
                    <a:pt x="12700" y="0"/>
                  </a:moveTo>
                  <a:lnTo>
                    <a:pt x="12310237" y="0"/>
                  </a:lnTo>
                  <a:cubicBezTo>
                    <a:pt x="12317222" y="0"/>
                    <a:pt x="12322937" y="7805"/>
                    <a:pt x="12322937" y="17344"/>
                  </a:cubicBezTo>
                  <a:lnTo>
                    <a:pt x="12322937" y="3711335"/>
                  </a:lnTo>
                  <a:cubicBezTo>
                    <a:pt x="12322937" y="3720874"/>
                    <a:pt x="12317222" y="3728663"/>
                    <a:pt x="12310237" y="3728663"/>
                  </a:cubicBezTo>
                  <a:lnTo>
                    <a:pt x="12700" y="3728663"/>
                  </a:lnTo>
                  <a:cubicBezTo>
                    <a:pt x="5715" y="3728663"/>
                    <a:pt x="0" y="3720874"/>
                    <a:pt x="0" y="3711335"/>
                  </a:cubicBezTo>
                  <a:lnTo>
                    <a:pt x="0" y="17344"/>
                  </a:lnTo>
                  <a:cubicBezTo>
                    <a:pt x="0" y="7805"/>
                    <a:pt x="5715" y="0"/>
                    <a:pt x="12700" y="0"/>
                  </a:cubicBezTo>
                  <a:moveTo>
                    <a:pt x="12700" y="34689"/>
                  </a:moveTo>
                  <a:lnTo>
                    <a:pt x="12700" y="17344"/>
                  </a:lnTo>
                  <a:lnTo>
                    <a:pt x="25400" y="17344"/>
                  </a:lnTo>
                  <a:lnTo>
                    <a:pt x="25400" y="3711335"/>
                  </a:lnTo>
                  <a:lnTo>
                    <a:pt x="12700" y="3711335"/>
                  </a:lnTo>
                  <a:lnTo>
                    <a:pt x="12700" y="3693991"/>
                  </a:lnTo>
                  <a:lnTo>
                    <a:pt x="12310237" y="3693991"/>
                  </a:lnTo>
                  <a:lnTo>
                    <a:pt x="12310237" y="3711335"/>
                  </a:lnTo>
                  <a:lnTo>
                    <a:pt x="12297537" y="3711335"/>
                  </a:lnTo>
                  <a:lnTo>
                    <a:pt x="12297537" y="17344"/>
                  </a:lnTo>
                  <a:lnTo>
                    <a:pt x="12310237" y="17344"/>
                  </a:lnTo>
                  <a:lnTo>
                    <a:pt x="12310237" y="34689"/>
                  </a:lnTo>
                  <a:lnTo>
                    <a:pt x="12700" y="34689"/>
                  </a:lnTo>
                  <a:close/>
                </a:path>
              </a:pathLst>
            </a:custGeom>
            <a:solidFill>
              <a:srgbClr val="FF9800"/>
            </a:solidFill>
          </p:spPr>
          <p:txBody>
            <a:bodyPr/>
            <a:lstStyle/>
            <a:p>
              <a:pPr defTabSz="609630"/>
              <a:endParaRPr lang="en-US" sz="1200">
                <a:solidFill>
                  <a:prstClr val="black"/>
                </a:solidFill>
                <a:latin typeface="Calibri"/>
              </a:endParaRPr>
            </a:p>
          </p:txBody>
        </p:sp>
        <p:sp>
          <p:nvSpPr>
            <p:cNvPr id="14" name="TextBox 14"/>
            <p:cNvSpPr txBox="1"/>
            <p:nvPr/>
          </p:nvSpPr>
          <p:spPr>
            <a:xfrm>
              <a:off x="144675" y="1592673"/>
              <a:ext cx="12323000" cy="2500760"/>
            </a:xfrm>
            <a:prstGeom prst="rect">
              <a:avLst/>
            </a:prstGeom>
          </p:spPr>
          <p:txBody>
            <a:bodyPr lIns="33867" tIns="33867" rIns="33867" bIns="33867" rtlCol="0" anchor="ctr"/>
            <a:lstStyle/>
            <a:p>
              <a:pPr algn="ctr" defTabSz="609630">
                <a:lnSpc>
                  <a:spcPts val="2239"/>
                </a:lnSpc>
              </a:pPr>
              <a:r>
                <a:rPr lang="en-US" sz="2133" b="1" dirty="0">
                  <a:solidFill>
                    <a:srgbClr val="262626"/>
                  </a:solidFill>
                  <a:latin typeface="Arial "/>
                </a:rPr>
                <a:t>Take Action</a:t>
              </a:r>
            </a:p>
            <a:p>
              <a:pPr algn="ctr" defTabSz="609630">
                <a:lnSpc>
                  <a:spcPts val="2159"/>
                </a:lnSpc>
              </a:pPr>
              <a:r>
                <a:rPr lang="en-US" sz="1867" dirty="0">
                  <a:solidFill>
                    <a:srgbClr val="000000"/>
                  </a:solidFill>
                  <a:latin typeface="Arial "/>
                </a:rPr>
                <a:t>Explore 11 different ways you can take action. </a:t>
              </a:r>
              <a:br>
                <a:rPr lang="en-US" sz="1867" dirty="0">
                  <a:solidFill>
                    <a:srgbClr val="000000"/>
                  </a:solidFill>
                  <a:latin typeface="Arial "/>
                </a:rPr>
              </a:br>
              <a:endParaRPr lang="en-US" sz="1799" dirty="0">
                <a:solidFill>
                  <a:srgbClr val="262626"/>
                </a:solidFill>
                <a:latin typeface="Arial "/>
              </a:endParaRPr>
            </a:p>
          </p:txBody>
        </p:sp>
      </p:grpSp>
      <p:grpSp>
        <p:nvGrpSpPr>
          <p:cNvPr id="15" name="Group 15"/>
          <p:cNvGrpSpPr/>
          <p:nvPr/>
        </p:nvGrpSpPr>
        <p:grpSpPr>
          <a:xfrm>
            <a:off x="5344700" y="4255136"/>
            <a:ext cx="6522286" cy="1948553"/>
            <a:chOff x="0" y="0"/>
            <a:chExt cx="13044572" cy="3897105"/>
          </a:xfrm>
        </p:grpSpPr>
        <p:sp>
          <p:nvSpPr>
            <p:cNvPr id="16" name="Freeform 16"/>
            <p:cNvSpPr/>
            <p:nvPr/>
          </p:nvSpPr>
          <p:spPr>
            <a:xfrm>
              <a:off x="747035" y="86001"/>
              <a:ext cx="12297537" cy="3811104"/>
            </a:xfrm>
            <a:custGeom>
              <a:avLst/>
              <a:gdLst/>
              <a:ahLst/>
              <a:cxnLst/>
              <a:rect l="l" t="t" r="r" b="b"/>
              <a:pathLst>
                <a:path w="12297537" h="3811105">
                  <a:moveTo>
                    <a:pt x="0" y="0"/>
                  </a:moveTo>
                  <a:lnTo>
                    <a:pt x="12297537" y="0"/>
                  </a:lnTo>
                  <a:lnTo>
                    <a:pt x="12297537" y="3811106"/>
                  </a:lnTo>
                  <a:lnTo>
                    <a:pt x="0" y="3811106"/>
                  </a:lnTo>
                  <a:close/>
                </a:path>
              </a:pathLst>
            </a:custGeom>
            <a:solidFill>
              <a:srgbClr val="FFFFFF"/>
            </a:solidFill>
          </p:spPr>
          <p:txBody>
            <a:bodyPr/>
            <a:lstStyle/>
            <a:p>
              <a:pPr defTabSz="609630"/>
              <a:endParaRPr lang="en-US" sz="1200">
                <a:solidFill>
                  <a:prstClr val="black"/>
                </a:solidFill>
                <a:latin typeface="Calibri"/>
              </a:endParaRPr>
            </a:p>
          </p:txBody>
        </p:sp>
        <p:sp>
          <p:nvSpPr>
            <p:cNvPr id="17" name="Freeform 17"/>
            <p:cNvSpPr/>
            <p:nvPr/>
          </p:nvSpPr>
          <p:spPr>
            <a:xfrm>
              <a:off x="0" y="0"/>
              <a:ext cx="12322937" cy="3846875"/>
            </a:xfrm>
            <a:custGeom>
              <a:avLst/>
              <a:gdLst/>
              <a:ahLst/>
              <a:cxnLst/>
              <a:rect l="l" t="t" r="r" b="b"/>
              <a:pathLst>
                <a:path w="12322937" h="3846875">
                  <a:moveTo>
                    <a:pt x="12700" y="0"/>
                  </a:moveTo>
                  <a:lnTo>
                    <a:pt x="12310237" y="0"/>
                  </a:lnTo>
                  <a:cubicBezTo>
                    <a:pt x="12317222" y="0"/>
                    <a:pt x="12322937" y="8052"/>
                    <a:pt x="12322937" y="17894"/>
                  </a:cubicBezTo>
                  <a:lnTo>
                    <a:pt x="12322937" y="3829000"/>
                  </a:lnTo>
                  <a:cubicBezTo>
                    <a:pt x="12322937" y="3838842"/>
                    <a:pt x="12317222" y="3846875"/>
                    <a:pt x="12310237" y="3846875"/>
                  </a:cubicBezTo>
                  <a:lnTo>
                    <a:pt x="12700" y="3846875"/>
                  </a:lnTo>
                  <a:cubicBezTo>
                    <a:pt x="5715" y="3846875"/>
                    <a:pt x="0" y="3838842"/>
                    <a:pt x="0" y="3829000"/>
                  </a:cubicBezTo>
                  <a:lnTo>
                    <a:pt x="0" y="17894"/>
                  </a:lnTo>
                  <a:cubicBezTo>
                    <a:pt x="0" y="8052"/>
                    <a:pt x="5715" y="0"/>
                    <a:pt x="12700" y="0"/>
                  </a:cubicBezTo>
                  <a:moveTo>
                    <a:pt x="12700" y="35788"/>
                  </a:moveTo>
                  <a:lnTo>
                    <a:pt x="12700" y="17894"/>
                  </a:lnTo>
                  <a:lnTo>
                    <a:pt x="25400" y="17894"/>
                  </a:lnTo>
                  <a:lnTo>
                    <a:pt x="25400" y="3829000"/>
                  </a:lnTo>
                  <a:lnTo>
                    <a:pt x="12700" y="3829000"/>
                  </a:lnTo>
                  <a:lnTo>
                    <a:pt x="12700" y="3811105"/>
                  </a:lnTo>
                  <a:lnTo>
                    <a:pt x="12310237" y="3811105"/>
                  </a:lnTo>
                  <a:lnTo>
                    <a:pt x="12310237" y="3829000"/>
                  </a:lnTo>
                  <a:lnTo>
                    <a:pt x="12297537" y="3829000"/>
                  </a:lnTo>
                  <a:lnTo>
                    <a:pt x="12297537" y="17894"/>
                  </a:lnTo>
                  <a:lnTo>
                    <a:pt x="12310237" y="17894"/>
                  </a:lnTo>
                  <a:lnTo>
                    <a:pt x="12310237" y="35788"/>
                  </a:lnTo>
                  <a:lnTo>
                    <a:pt x="12700" y="35788"/>
                  </a:lnTo>
                  <a:close/>
                </a:path>
              </a:pathLst>
            </a:custGeom>
            <a:solidFill>
              <a:srgbClr val="FF9800"/>
            </a:solidFill>
          </p:spPr>
          <p:txBody>
            <a:bodyPr/>
            <a:lstStyle/>
            <a:p>
              <a:pPr defTabSz="609630"/>
              <a:endParaRPr lang="en-US" sz="1200">
                <a:solidFill>
                  <a:prstClr val="black"/>
                </a:solidFill>
                <a:latin typeface="Calibri"/>
              </a:endParaRPr>
            </a:p>
          </p:txBody>
        </p:sp>
        <p:sp>
          <p:nvSpPr>
            <p:cNvPr id="18" name="TextBox 18"/>
            <p:cNvSpPr txBox="1"/>
            <p:nvPr/>
          </p:nvSpPr>
          <p:spPr>
            <a:xfrm>
              <a:off x="115371" y="1500169"/>
              <a:ext cx="12323000" cy="1924473"/>
            </a:xfrm>
            <a:prstGeom prst="rect">
              <a:avLst/>
            </a:prstGeom>
          </p:spPr>
          <p:txBody>
            <a:bodyPr lIns="33867" tIns="33867" rIns="33867" bIns="33867" rtlCol="0" anchor="ctr"/>
            <a:lstStyle/>
            <a:p>
              <a:pPr algn="ctr" defTabSz="609630">
                <a:lnSpc>
                  <a:spcPts val="2159"/>
                </a:lnSpc>
              </a:pPr>
              <a:endParaRPr sz="1200" dirty="0">
                <a:solidFill>
                  <a:prstClr val="black"/>
                </a:solidFill>
                <a:latin typeface="Calibri"/>
              </a:endParaRPr>
            </a:p>
            <a:p>
              <a:pPr algn="ctr" defTabSz="609630">
                <a:lnSpc>
                  <a:spcPts val="2239"/>
                </a:lnSpc>
              </a:pPr>
              <a:r>
                <a:rPr lang="en-US" sz="2133" b="1" dirty="0">
                  <a:solidFill>
                    <a:srgbClr val="262626"/>
                  </a:solidFill>
                  <a:latin typeface="Arial "/>
                </a:rPr>
                <a:t>Pass It On</a:t>
              </a:r>
            </a:p>
            <a:p>
              <a:pPr algn="ctr" defTabSz="609630">
                <a:lnSpc>
                  <a:spcPts val="2159"/>
                </a:lnSpc>
              </a:pPr>
              <a:r>
                <a:rPr lang="en-US" sz="1867" dirty="0">
                  <a:solidFill>
                    <a:srgbClr val="000000"/>
                  </a:solidFill>
                  <a:latin typeface="Arial "/>
                </a:rPr>
                <a:t>Sponsor an individual, group or organization.</a:t>
              </a:r>
              <a:endParaRPr lang="en-US" sz="1799" dirty="0">
                <a:solidFill>
                  <a:srgbClr val="262626"/>
                </a:solidFill>
                <a:latin typeface="Arial "/>
              </a:endParaRPr>
            </a:p>
          </p:txBody>
        </p:sp>
      </p:grpSp>
      <p:sp>
        <p:nvSpPr>
          <p:cNvPr id="20" name="Freeform 20"/>
          <p:cNvSpPr/>
          <p:nvPr/>
        </p:nvSpPr>
        <p:spPr>
          <a:xfrm>
            <a:off x="325014" y="2261827"/>
            <a:ext cx="3744000" cy="2106004"/>
          </a:xfrm>
          <a:custGeom>
            <a:avLst/>
            <a:gdLst/>
            <a:ahLst/>
            <a:cxnLst/>
            <a:rect l="l" t="t" r="r" b="b"/>
            <a:pathLst>
              <a:path w="5616000" h="3159006">
                <a:moveTo>
                  <a:pt x="0" y="0"/>
                </a:moveTo>
                <a:lnTo>
                  <a:pt x="5616000" y="0"/>
                </a:lnTo>
                <a:lnTo>
                  <a:pt x="5616000" y="3159006"/>
                </a:lnTo>
                <a:lnTo>
                  <a:pt x="0" y="315900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5728186" y="588087"/>
            <a:ext cx="638847" cy="638847"/>
          </a:xfrm>
          <a:custGeom>
            <a:avLst/>
            <a:gdLst/>
            <a:ahLst/>
            <a:cxnLst/>
            <a:rect l="l" t="t" r="r" b="b"/>
            <a:pathLst>
              <a:path w="958270" h="958270">
                <a:moveTo>
                  <a:pt x="0" y="0"/>
                </a:moveTo>
                <a:lnTo>
                  <a:pt x="958270" y="0"/>
                </a:lnTo>
                <a:lnTo>
                  <a:pt x="958270" y="958270"/>
                </a:lnTo>
                <a:lnTo>
                  <a:pt x="0" y="95827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5765051" y="2361286"/>
            <a:ext cx="638847" cy="638847"/>
          </a:xfrm>
          <a:custGeom>
            <a:avLst/>
            <a:gdLst/>
            <a:ahLst/>
            <a:cxnLst/>
            <a:rect l="l" t="t" r="r" b="b"/>
            <a:pathLst>
              <a:path w="958270" h="958270">
                <a:moveTo>
                  <a:pt x="0" y="0"/>
                </a:moveTo>
                <a:lnTo>
                  <a:pt x="958270" y="0"/>
                </a:lnTo>
                <a:lnTo>
                  <a:pt x="958270" y="958270"/>
                </a:lnTo>
                <a:lnTo>
                  <a:pt x="0" y="958270"/>
                </a:lnTo>
                <a:lnTo>
                  <a:pt x="0" y="0"/>
                </a:lnTo>
                <a:close/>
              </a:path>
            </a:pathLst>
          </a:custGeom>
          <a:blipFill>
            <a:blip r:embed="rId7"/>
            <a:stretch>
              <a:fillRect/>
            </a:stretch>
          </a:blipFill>
        </p:spPr>
        <p:txBody>
          <a:bodyPr/>
          <a:lstStyle/>
          <a:p>
            <a:pPr defTabSz="609630"/>
            <a:endParaRPr lang="en-US" sz="1200" dirty="0">
              <a:solidFill>
                <a:prstClr val="black"/>
              </a:solidFill>
              <a:latin typeface="Calibri"/>
            </a:endParaRPr>
          </a:p>
        </p:txBody>
      </p:sp>
      <p:sp>
        <p:nvSpPr>
          <p:cNvPr id="23" name="Freeform 23"/>
          <p:cNvSpPr/>
          <p:nvPr/>
        </p:nvSpPr>
        <p:spPr>
          <a:xfrm>
            <a:off x="5842000" y="4365192"/>
            <a:ext cx="638851" cy="661937"/>
          </a:xfrm>
          <a:custGeom>
            <a:avLst/>
            <a:gdLst/>
            <a:ahLst/>
            <a:cxnLst/>
            <a:rect l="l" t="t" r="r" b="b"/>
            <a:pathLst>
              <a:path w="958276" h="958276">
                <a:moveTo>
                  <a:pt x="0" y="0"/>
                </a:moveTo>
                <a:lnTo>
                  <a:pt x="958276" y="0"/>
                </a:lnTo>
                <a:lnTo>
                  <a:pt x="958276" y="958276"/>
                </a:lnTo>
                <a:lnTo>
                  <a:pt x="0" y="95827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25" name="Freeform 20">
            <a:extLst>
              <a:ext uri="{FF2B5EF4-FFF2-40B4-BE49-F238E27FC236}">
                <a16:creationId xmlns:a16="http://schemas.microsoft.com/office/drawing/2014/main" id="{0CD74C37-7F14-132B-0213-F21521243505}"/>
              </a:ext>
            </a:extLst>
          </p:cNvPr>
          <p:cNvSpPr/>
          <p:nvPr/>
        </p:nvSpPr>
        <p:spPr>
          <a:xfrm>
            <a:off x="1143434" y="40886"/>
            <a:ext cx="1998302" cy="2071871"/>
          </a:xfrm>
          <a:custGeom>
            <a:avLst/>
            <a:gdLst/>
            <a:ahLst/>
            <a:cxnLst/>
            <a:rect l="l" t="t" r="r" b="b"/>
            <a:pathLst>
              <a:path w="1432778" h="1432778">
                <a:moveTo>
                  <a:pt x="0" y="0"/>
                </a:moveTo>
                <a:lnTo>
                  <a:pt x="1432778" y="0"/>
                </a:lnTo>
                <a:lnTo>
                  <a:pt x="1432778" y="1432778"/>
                </a:lnTo>
                <a:lnTo>
                  <a:pt x="0" y="1432778"/>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6E2EC80A-7D9C-9D83-F231-2BFE615E73CC}"/>
              </a:ext>
            </a:extLst>
          </p:cNvPr>
          <p:cNvSpPr txBox="1"/>
          <p:nvPr/>
        </p:nvSpPr>
        <p:spPr>
          <a:xfrm>
            <a:off x="325015" y="4516902"/>
            <a:ext cx="3746531" cy="566245"/>
          </a:xfrm>
          <a:prstGeom prst="rect">
            <a:avLst/>
          </a:prstGeom>
          <a:noFill/>
        </p:spPr>
        <p:txBody>
          <a:bodyPr wrap="square">
            <a:spAutoFit/>
          </a:bodyPr>
          <a:lstStyle/>
          <a:p>
            <a:pPr algn="ctr" defTabSz="609630">
              <a:lnSpc>
                <a:spcPts val="4160"/>
              </a:lnSpc>
            </a:pPr>
            <a:r>
              <a:rPr lang="en-US" sz="2400" dirty="0">
                <a:solidFill>
                  <a:srgbClr val="FFFFFF"/>
                </a:solidFill>
                <a:latin typeface="Arial "/>
              </a:rPr>
              <a:t>Get Educated</a:t>
            </a:r>
          </a:p>
        </p:txBody>
      </p:sp>
      <p:sp>
        <p:nvSpPr>
          <p:cNvPr id="30" name="Freeform 15">
            <a:extLst>
              <a:ext uri="{FF2B5EF4-FFF2-40B4-BE49-F238E27FC236}">
                <a16:creationId xmlns:a16="http://schemas.microsoft.com/office/drawing/2014/main" id="{E8632F2E-6A1D-5C16-B61F-C869506169A8}"/>
              </a:ext>
            </a:extLst>
          </p:cNvPr>
          <p:cNvSpPr/>
          <p:nvPr/>
        </p:nvSpPr>
        <p:spPr>
          <a:xfrm>
            <a:off x="8059273" y="4336057"/>
            <a:ext cx="975700" cy="962237"/>
          </a:xfrm>
          <a:custGeom>
            <a:avLst/>
            <a:gdLst/>
            <a:ahLst/>
            <a:cxnLst/>
            <a:rect l="l" t="t" r="r" b="b"/>
            <a:pathLst>
              <a:path w="4251661" h="4251661">
                <a:moveTo>
                  <a:pt x="0" y="0"/>
                </a:moveTo>
                <a:lnTo>
                  <a:pt x="4251661" y="0"/>
                </a:lnTo>
                <a:lnTo>
                  <a:pt x="4251661" y="4251661"/>
                </a:lnTo>
                <a:lnTo>
                  <a:pt x="0" y="4251661"/>
                </a:lnTo>
                <a:lnTo>
                  <a:pt x="0" y="0"/>
                </a:lnTo>
                <a:close/>
              </a:path>
            </a:pathLst>
          </a:custGeom>
          <a:blipFill>
            <a:blip r:embed="rId10"/>
            <a:stretch>
              <a:fillRect l="-31599" t="-40849" r="-32250" b="-38792"/>
            </a:stretch>
          </a:blipFill>
        </p:spPr>
        <p:txBody>
          <a:bodyPr/>
          <a:lstStyle/>
          <a:p>
            <a:pPr defTabSz="609630"/>
            <a:endParaRPr lang="en-US" sz="1200" dirty="0">
              <a:solidFill>
                <a:prstClr val="black"/>
              </a:solidFill>
              <a:latin typeface="Calibri"/>
            </a:endParaRPr>
          </a:p>
        </p:txBody>
      </p:sp>
      <p:sp>
        <p:nvSpPr>
          <p:cNvPr id="31" name="Freeform 19">
            <a:extLst>
              <a:ext uri="{FF2B5EF4-FFF2-40B4-BE49-F238E27FC236}">
                <a16:creationId xmlns:a16="http://schemas.microsoft.com/office/drawing/2014/main" id="{FF8668E4-8E58-5E8F-D948-22CC0C24483F}"/>
              </a:ext>
            </a:extLst>
          </p:cNvPr>
          <p:cNvSpPr/>
          <p:nvPr/>
        </p:nvSpPr>
        <p:spPr>
          <a:xfrm>
            <a:off x="8063145" y="2414416"/>
            <a:ext cx="822731" cy="532586"/>
          </a:xfrm>
          <a:custGeom>
            <a:avLst/>
            <a:gdLst/>
            <a:ahLst/>
            <a:cxnLst/>
            <a:rect l="l" t="t" r="r" b="b"/>
            <a:pathLst>
              <a:path w="2476817" h="1566587">
                <a:moveTo>
                  <a:pt x="0" y="0"/>
                </a:moveTo>
                <a:lnTo>
                  <a:pt x="2476818" y="0"/>
                </a:lnTo>
                <a:lnTo>
                  <a:pt x="2476818" y="1566587"/>
                </a:lnTo>
                <a:lnTo>
                  <a:pt x="0" y="15665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dirty="0">
              <a:solidFill>
                <a:prstClr val="black"/>
              </a:solidFill>
              <a:latin typeface="Calibri"/>
            </a:endParaRPr>
          </a:p>
        </p:txBody>
      </p:sp>
      <p:sp>
        <p:nvSpPr>
          <p:cNvPr id="32" name="Freeform 17">
            <a:extLst>
              <a:ext uri="{FF2B5EF4-FFF2-40B4-BE49-F238E27FC236}">
                <a16:creationId xmlns:a16="http://schemas.microsoft.com/office/drawing/2014/main" id="{B964FF76-92BA-AE39-D133-1D7134EE8542}"/>
              </a:ext>
            </a:extLst>
          </p:cNvPr>
          <p:cNvSpPr/>
          <p:nvPr/>
        </p:nvSpPr>
        <p:spPr>
          <a:xfrm>
            <a:off x="7995059" y="521388"/>
            <a:ext cx="797543" cy="775355"/>
          </a:xfrm>
          <a:custGeom>
            <a:avLst/>
            <a:gdLst/>
            <a:ahLst/>
            <a:cxnLst/>
            <a:rect l="l" t="t" r="r" b="b"/>
            <a:pathLst>
              <a:path w="1863315" h="1863315">
                <a:moveTo>
                  <a:pt x="0" y="0"/>
                </a:moveTo>
                <a:lnTo>
                  <a:pt x="1863314" y="0"/>
                </a:lnTo>
                <a:lnTo>
                  <a:pt x="1863314" y="1863315"/>
                </a:lnTo>
                <a:lnTo>
                  <a:pt x="0" y="186331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dirty="0">
              <a:solidFill>
                <a:prstClr val="black"/>
              </a:solidFill>
              <a:latin typeface="Calibri"/>
            </a:endParaRPr>
          </a:p>
        </p:txBody>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96B31FB6-BF1B-A628-DC2D-1793F68AC477}"/>
              </a:ext>
            </a:extLst>
          </p:cNvPr>
          <p:cNvPicPr>
            <a:picLocks noChangeAspect="1"/>
          </p:cNvPicPr>
          <p:nvPr/>
        </p:nvPicPr>
        <p:blipFill rotWithShape="1">
          <a:blip r:embed="rId2">
            <a:extLst>
              <a:ext uri="{28A0092B-C50C-407E-A947-70E740481C1C}">
                <a14:useLocalDpi xmlns:a14="http://schemas.microsoft.com/office/drawing/2010/main" val="0"/>
              </a:ext>
            </a:extLst>
          </a:blip>
          <a:srcRect l="1878" t="47811" r="79998" b="10940"/>
          <a:stretch/>
        </p:blipFill>
        <p:spPr>
          <a:xfrm rot="21258789">
            <a:off x="1689689" y="110310"/>
            <a:ext cx="4374639" cy="6637381"/>
          </a:xfrm>
          <a:prstGeom prst="rect">
            <a:avLst/>
          </a:prstGeom>
        </p:spPr>
      </p:pic>
      <p:pic>
        <p:nvPicPr>
          <p:cNvPr id="15" name="Picture 14" descr="A computer screen shot of a computer&#10;&#10;Description automatically generated">
            <a:extLst>
              <a:ext uri="{FF2B5EF4-FFF2-40B4-BE49-F238E27FC236}">
                <a16:creationId xmlns:a16="http://schemas.microsoft.com/office/drawing/2014/main" id="{C57688E8-CEDA-AD11-A9EC-87B2C1B84AE6}"/>
              </a:ext>
            </a:extLst>
          </p:cNvPr>
          <p:cNvPicPr>
            <a:picLocks noChangeAspect="1"/>
          </p:cNvPicPr>
          <p:nvPr/>
        </p:nvPicPr>
        <p:blipFill rotWithShape="1">
          <a:blip r:embed="rId3">
            <a:extLst>
              <a:ext uri="{28A0092B-C50C-407E-A947-70E740481C1C}">
                <a14:useLocalDpi xmlns:a14="http://schemas.microsoft.com/office/drawing/2010/main" val="0"/>
              </a:ext>
            </a:extLst>
          </a:blip>
          <a:srcRect l="2661" t="16491" r="17023" b="18294"/>
          <a:stretch/>
        </p:blipFill>
        <p:spPr>
          <a:xfrm>
            <a:off x="3911600" y="1803400"/>
            <a:ext cx="7670800" cy="4152388"/>
          </a:xfrm>
          <a:prstGeom prst="rect">
            <a:avLst/>
          </a:prstGeom>
        </p:spPr>
      </p:pic>
      <p:pic>
        <p:nvPicPr>
          <p:cNvPr id="5" name="Picture 4" descr="A computer screen shot of a computer screen&#10;&#10;Description automatically generated">
            <a:extLst>
              <a:ext uri="{FF2B5EF4-FFF2-40B4-BE49-F238E27FC236}">
                <a16:creationId xmlns:a16="http://schemas.microsoft.com/office/drawing/2014/main" id="{47C2295C-EC56-7DE7-CD93-81BE1FBBE9CB}"/>
              </a:ext>
            </a:extLst>
          </p:cNvPr>
          <p:cNvPicPr>
            <a:picLocks noChangeAspect="1"/>
          </p:cNvPicPr>
          <p:nvPr/>
        </p:nvPicPr>
        <p:blipFill rotWithShape="1">
          <a:blip r:embed="rId4">
            <a:extLst>
              <a:ext uri="{28A0092B-C50C-407E-A947-70E740481C1C}">
                <a14:useLocalDpi xmlns:a14="http://schemas.microsoft.com/office/drawing/2010/main" val="0"/>
              </a:ext>
            </a:extLst>
          </a:blip>
          <a:srcRect l="1072" t="10079" r="80120" b="46970"/>
          <a:stretch/>
        </p:blipFill>
        <p:spPr bwMode="auto">
          <a:xfrm>
            <a:off x="5994400" y="250533"/>
            <a:ext cx="4216400" cy="64205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830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49633a8055_1_223"/>
          <p:cNvSpPr/>
          <p:nvPr/>
        </p:nvSpPr>
        <p:spPr>
          <a:xfrm>
            <a:off x="2462075" y="2478075"/>
            <a:ext cx="9148900" cy="2062200"/>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g249633a8055_1_223"/>
          <p:cNvSpPr txBox="1"/>
          <p:nvPr/>
        </p:nvSpPr>
        <p:spPr>
          <a:xfrm>
            <a:off x="4770825" y="2669072"/>
            <a:ext cx="6972000" cy="15080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Arial"/>
              <a:buNone/>
            </a:pPr>
            <a:r>
              <a:rPr lang="en-US" sz="3600" b="1" dirty="0">
                <a:solidFill>
                  <a:srgbClr val="3D4256"/>
                </a:solidFill>
                <a:latin typeface="Arial" panose="020B0604020202020204" pitchFamily="34" charset="0"/>
                <a:ea typeface="Calibri"/>
                <a:cs typeface="Arial" panose="020B0604020202020204" pitchFamily="34" charset="0"/>
                <a:sym typeface="Calibri"/>
              </a:rPr>
              <a:t>Brigid McCaw, M.D., MPH, M.S.</a:t>
            </a:r>
            <a:endParaRPr lang="en-US" sz="36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US" sz="2800" b="0" i="0" dirty="0">
                <a:solidFill>
                  <a:srgbClr val="333E48"/>
                </a:solidFill>
                <a:effectLst/>
                <a:latin typeface="Arial" panose="020B0604020202020204" pitchFamily="34" charset="0"/>
                <a:cs typeface="Arial" panose="020B0604020202020204" pitchFamily="34" charset="0"/>
              </a:rPr>
              <a:t>Clinical and Health Policy Consultant UCLA-UCSF ACE’s Aware Initiative</a:t>
            </a:r>
            <a:endParaRPr lang="en-US" sz="2800" dirty="0">
              <a:solidFill>
                <a:srgbClr val="3D4256"/>
              </a:solidFill>
              <a:latin typeface="Arial" panose="020B0604020202020204" pitchFamily="34" charset="0"/>
              <a:ea typeface="Calibri"/>
              <a:cs typeface="Arial" panose="020B0604020202020204" pitchFamily="34" charset="0"/>
              <a:sym typeface="Calibri"/>
            </a:endParaRPr>
          </a:p>
        </p:txBody>
      </p:sp>
      <p:sp>
        <p:nvSpPr>
          <p:cNvPr id="250" name="Google Shape;250;g249633a8055_1_223"/>
          <p:cNvSpPr/>
          <p:nvPr/>
        </p:nvSpPr>
        <p:spPr>
          <a:xfrm>
            <a:off x="0" y="0"/>
            <a:ext cx="1999500" cy="6858000"/>
          </a:xfrm>
          <a:prstGeom prst="rect">
            <a:avLst/>
          </a:prstGeom>
          <a:solidFill>
            <a:srgbClr val="3D4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1" name="Google Shape;251;g249633a8055_1_223"/>
          <p:cNvPicPr preferRelativeResize="0"/>
          <p:nvPr/>
        </p:nvPicPr>
        <p:blipFill rotWithShape="1">
          <a:blip r:embed="rId3">
            <a:alphaModFix/>
          </a:blip>
          <a:srcRect l="83599"/>
          <a:stretch/>
        </p:blipFill>
        <p:spPr>
          <a:xfrm flipH="1">
            <a:off x="-1745" y="-5895"/>
            <a:ext cx="1999565" cy="6858000"/>
          </a:xfrm>
          <a:prstGeom prst="rect">
            <a:avLst/>
          </a:prstGeom>
          <a:noFill/>
          <a:ln>
            <a:noFill/>
          </a:ln>
        </p:spPr>
      </p:pic>
      <p:pic>
        <p:nvPicPr>
          <p:cNvPr id="4" name="Picture 3" descr="A close-up of a person smiling&#10;&#10;Description automatically generated">
            <a:extLst>
              <a:ext uri="{FF2B5EF4-FFF2-40B4-BE49-F238E27FC236}">
                <a16:creationId xmlns:a16="http://schemas.microsoft.com/office/drawing/2014/main" id="{C7D151AA-92CD-CC77-5E3E-DE898132B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0395" y="2478075"/>
            <a:ext cx="2063980" cy="2063980"/>
          </a:xfrm>
          <a:prstGeom prst="rect">
            <a:avLst/>
          </a:prstGeom>
        </p:spPr>
      </p:pic>
    </p:spTree>
    <p:extLst>
      <p:ext uri="{BB962C8B-B14F-4D97-AF65-F5344CB8AC3E}">
        <p14:creationId xmlns:p14="http://schemas.microsoft.com/office/powerpoint/2010/main" val="1830790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249633a8055_1_321"/>
          <p:cNvSpPr/>
          <p:nvPr/>
        </p:nvSpPr>
        <p:spPr>
          <a:xfrm>
            <a:off x="2462080" y="2478087"/>
            <a:ext cx="8440200" cy="2062200"/>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 name="Google Shape;203;g249633a8055_1_321"/>
          <p:cNvSpPr txBox="1"/>
          <p:nvPr/>
        </p:nvSpPr>
        <p:spPr>
          <a:xfrm>
            <a:off x="4380880" y="2755154"/>
            <a:ext cx="6521400" cy="15080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3D4256"/>
                </a:solidFill>
                <a:latin typeface="Arial" panose="020B0604020202020204" pitchFamily="34" charset="0"/>
                <a:ea typeface="Calibri"/>
                <a:cs typeface="Arial" panose="020B0604020202020204" pitchFamily="34" charset="0"/>
                <a:sym typeface="Calibri"/>
              </a:rPr>
              <a:t>Sarah Dash, M</a:t>
            </a:r>
            <a:r>
              <a:rPr lang="en-US" sz="3600" b="1" dirty="0">
                <a:solidFill>
                  <a:srgbClr val="3D4256"/>
                </a:solidFill>
                <a:latin typeface="Arial" panose="020B0604020202020204" pitchFamily="34" charset="0"/>
                <a:ea typeface="Calibri"/>
                <a:cs typeface="Arial" panose="020B0604020202020204" pitchFamily="34" charset="0"/>
                <a:sym typeface="Calibri"/>
              </a:rPr>
              <a:t>PH</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3D4256"/>
                </a:solidFill>
                <a:latin typeface="Arial" panose="020B0604020202020204" pitchFamily="34" charset="0"/>
                <a:ea typeface="Calibri"/>
                <a:cs typeface="Arial" panose="020B0604020202020204" pitchFamily="34" charset="0"/>
                <a:sym typeface="Calibri"/>
              </a:rPr>
              <a:t>President and CEO</a:t>
            </a: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3D4256"/>
                </a:solidFill>
                <a:latin typeface="Arial" panose="020B0604020202020204" pitchFamily="34" charset="0"/>
                <a:ea typeface="Calibri"/>
                <a:cs typeface="Arial" panose="020B0604020202020204" pitchFamily="34" charset="0"/>
                <a:sym typeface="Calibri"/>
              </a:rPr>
              <a:t>Alliance for Health Policy</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204" name="Google Shape;204;g249633a8055_1_321"/>
          <p:cNvSpPr/>
          <p:nvPr/>
        </p:nvSpPr>
        <p:spPr>
          <a:xfrm>
            <a:off x="0" y="0"/>
            <a:ext cx="1999500" cy="6858000"/>
          </a:xfrm>
          <a:prstGeom prst="rect">
            <a:avLst/>
          </a:prstGeom>
          <a:solidFill>
            <a:srgbClr val="3D4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5" name="Google Shape;205;g249633a8055_1_321"/>
          <p:cNvPicPr preferRelativeResize="0"/>
          <p:nvPr/>
        </p:nvPicPr>
        <p:blipFill rotWithShape="1">
          <a:blip r:embed="rId3">
            <a:alphaModFix/>
          </a:blip>
          <a:srcRect l="83599"/>
          <a:stretch/>
        </p:blipFill>
        <p:spPr>
          <a:xfrm flipH="1">
            <a:off x="-1745" y="-5895"/>
            <a:ext cx="1999565" cy="6858000"/>
          </a:xfrm>
          <a:prstGeom prst="rect">
            <a:avLst/>
          </a:prstGeom>
          <a:noFill/>
          <a:ln>
            <a:noFill/>
          </a:ln>
        </p:spPr>
      </p:pic>
      <p:pic>
        <p:nvPicPr>
          <p:cNvPr id="3" name="Picture 2" descr="A person smiling at the camera&#10;&#10;Description automatically generated">
            <a:extLst>
              <a:ext uri="{FF2B5EF4-FFF2-40B4-BE49-F238E27FC236}">
                <a16:creationId xmlns:a16="http://schemas.microsoft.com/office/drawing/2014/main" id="{4B2BB953-C690-8566-79AB-9AE8F434A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8680" y="2478087"/>
            <a:ext cx="2062200" cy="20622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Image result for domestic violence advocacy services">
            <a:extLst>
              <a:ext uri="{FF2B5EF4-FFF2-40B4-BE49-F238E27FC236}">
                <a16:creationId xmlns:a16="http://schemas.microsoft.com/office/drawing/2014/main" id="{B5A62A86-87C4-4170-8EF0-CA2AF59DA2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08" b="82411"/>
          <a:stretch/>
        </p:blipFill>
        <p:spPr bwMode="auto">
          <a:xfrm>
            <a:off x="0" y="0"/>
            <a:ext cx="12192000" cy="363858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 Placeholder 2">
            <a:extLst>
              <a:ext uri="{FF2B5EF4-FFF2-40B4-BE49-F238E27FC236}">
                <a16:creationId xmlns:a16="http://schemas.microsoft.com/office/drawing/2014/main" id="{9F923DB1-B403-4761-987E-92008CD23C17}"/>
              </a:ext>
            </a:extLst>
          </p:cNvPr>
          <p:cNvSpPr>
            <a:spLocks noGrp="1"/>
          </p:cNvSpPr>
          <p:nvPr>
            <p:ph type="body" idx="1"/>
          </p:nvPr>
        </p:nvSpPr>
        <p:spPr>
          <a:xfrm>
            <a:off x="416314" y="5486400"/>
            <a:ext cx="7703234" cy="957955"/>
          </a:xfrm>
        </p:spPr>
        <p:txBody>
          <a:bodyPr/>
          <a:lstStyle/>
          <a:p>
            <a:r>
              <a:rPr lang="en-US" sz="2500" b="1" kern="1200" dirty="0">
                <a:solidFill>
                  <a:schemeClr val="tx1"/>
                </a:solidFill>
                <a:latin typeface="Arial "/>
              </a:rPr>
              <a:t>Brigid McCaw  MD, MPH, MS, FACP</a:t>
            </a:r>
          </a:p>
          <a:p>
            <a:r>
              <a:rPr lang="en-US" sz="2500" b="1" dirty="0">
                <a:latin typeface="Arial "/>
              </a:rPr>
              <a:t>October  2023</a:t>
            </a:r>
            <a:endParaRPr lang="en-US" sz="2500" b="1" dirty="0">
              <a:solidFill>
                <a:schemeClr val="tx1"/>
              </a:solidFill>
              <a:latin typeface="Arial "/>
            </a:endParaRPr>
          </a:p>
        </p:txBody>
      </p:sp>
      <p:sp>
        <p:nvSpPr>
          <p:cNvPr id="6" name="Text Placeholder 2">
            <a:extLst>
              <a:ext uri="{FF2B5EF4-FFF2-40B4-BE49-F238E27FC236}">
                <a16:creationId xmlns:a16="http://schemas.microsoft.com/office/drawing/2014/main" id="{F4EAFC94-144C-4417-A78F-3E40D3EF8831}"/>
              </a:ext>
            </a:extLst>
          </p:cNvPr>
          <p:cNvSpPr txBox="1">
            <a:spLocks/>
          </p:cNvSpPr>
          <p:nvPr/>
        </p:nvSpPr>
        <p:spPr bwMode="gray">
          <a:xfrm>
            <a:off x="416314" y="3638586"/>
            <a:ext cx="11653978" cy="1754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marL="0" indent="0" algn="l" rtl="0" eaLnBrk="0" fontAlgn="base" hangingPunct="0">
              <a:lnSpc>
                <a:spcPct val="90000"/>
              </a:lnSpc>
              <a:spcBef>
                <a:spcPct val="0"/>
              </a:spcBef>
              <a:spcAft>
                <a:spcPct val="0"/>
              </a:spcAft>
              <a:buClr>
                <a:schemeClr val="tx2"/>
              </a:buClr>
              <a:buFont typeface="Wingdings" panose="05000000000000000000" pitchFamily="2" charset="2"/>
              <a:buNone/>
              <a:defRPr sz="2000">
                <a:solidFill>
                  <a:schemeClr val="bg1"/>
                </a:solidFill>
                <a:latin typeface="+mn-lt"/>
                <a:ea typeface="+mn-ea"/>
                <a:cs typeface="+mn-cs"/>
              </a:defRPr>
            </a:lvl1pPr>
            <a:lvl2pPr marL="457200" indent="0" algn="l" rtl="0" eaLnBrk="0" fontAlgn="base" hangingPunct="0">
              <a:lnSpc>
                <a:spcPct val="90000"/>
              </a:lnSpc>
              <a:spcBef>
                <a:spcPct val="0"/>
              </a:spcBef>
              <a:spcAft>
                <a:spcPct val="0"/>
              </a:spcAft>
              <a:buClr>
                <a:schemeClr val="tx2"/>
              </a:buClr>
              <a:buFont typeface="Wingdings" panose="05000000000000000000" pitchFamily="2" charset="2"/>
              <a:buNone/>
              <a:defRPr sz="1800">
                <a:solidFill>
                  <a:schemeClr val="bg1"/>
                </a:solidFill>
                <a:latin typeface="+mn-lt"/>
                <a:cs typeface="+mn-cs"/>
              </a:defRPr>
            </a:lvl2pPr>
            <a:lvl3pPr marL="914400" indent="0" algn="l" rtl="0" eaLnBrk="0" fontAlgn="base" hangingPunct="0">
              <a:lnSpc>
                <a:spcPct val="90000"/>
              </a:lnSpc>
              <a:spcBef>
                <a:spcPct val="0"/>
              </a:spcBef>
              <a:spcAft>
                <a:spcPct val="0"/>
              </a:spcAft>
              <a:buClr>
                <a:schemeClr val="tx2"/>
              </a:buClr>
              <a:buFont typeface="Wingdings" panose="05000000000000000000" pitchFamily="2" charset="2"/>
              <a:buNone/>
              <a:defRPr sz="1600">
                <a:solidFill>
                  <a:schemeClr val="bg1"/>
                </a:solidFill>
                <a:latin typeface="+mn-lt"/>
                <a:cs typeface="+mn-cs"/>
              </a:defRPr>
            </a:lvl3pPr>
            <a:lvl4pPr marL="1371600" indent="0" algn="l" rtl="0" eaLnBrk="0" fontAlgn="base" hangingPunct="0">
              <a:lnSpc>
                <a:spcPct val="90000"/>
              </a:lnSpc>
              <a:spcBef>
                <a:spcPct val="0"/>
              </a:spcBef>
              <a:spcAft>
                <a:spcPct val="0"/>
              </a:spcAft>
              <a:buClr>
                <a:schemeClr val="tx2"/>
              </a:buClr>
              <a:buFont typeface="Wingdings" panose="05000000000000000000" pitchFamily="2" charset="2"/>
              <a:buNone/>
              <a:defRPr sz="1400">
                <a:solidFill>
                  <a:schemeClr val="bg1"/>
                </a:solidFill>
                <a:latin typeface="+mn-lt"/>
                <a:cs typeface="+mn-cs"/>
              </a:defRPr>
            </a:lvl4pPr>
            <a:lvl5pPr marL="1828800" indent="0" algn="l" rtl="0" eaLnBrk="0" fontAlgn="base" hangingPunct="0">
              <a:lnSpc>
                <a:spcPct val="90000"/>
              </a:lnSpc>
              <a:spcBef>
                <a:spcPct val="0"/>
              </a:spcBef>
              <a:spcAft>
                <a:spcPct val="0"/>
              </a:spcAft>
              <a:buClr>
                <a:schemeClr val="tx2"/>
              </a:buClr>
              <a:buFont typeface="Wingdings" panose="05000000000000000000" pitchFamily="2" charset="2"/>
              <a:buNone/>
              <a:defRPr sz="1400">
                <a:solidFill>
                  <a:schemeClr val="bg1"/>
                </a:solidFill>
                <a:latin typeface="+mn-lt"/>
                <a:cs typeface="+mn-cs"/>
              </a:defRPr>
            </a:lvl5pPr>
            <a:lvl6pPr marL="2286000" indent="0" algn="l" rtl="0" fontAlgn="base">
              <a:lnSpc>
                <a:spcPct val="90000"/>
              </a:lnSpc>
              <a:spcBef>
                <a:spcPct val="0"/>
              </a:spcBef>
              <a:spcAft>
                <a:spcPct val="0"/>
              </a:spcAft>
              <a:buClr>
                <a:schemeClr val="tx2"/>
              </a:buClr>
              <a:buFont typeface="Wingdings" pitchFamily="2" charset="2"/>
              <a:buNone/>
              <a:defRPr sz="1400">
                <a:solidFill>
                  <a:schemeClr val="bg1"/>
                </a:solidFill>
                <a:latin typeface="+mn-lt"/>
                <a:cs typeface="+mn-cs"/>
              </a:defRPr>
            </a:lvl6pPr>
            <a:lvl7pPr marL="2743200" indent="0" algn="l" rtl="0" fontAlgn="base">
              <a:lnSpc>
                <a:spcPct val="90000"/>
              </a:lnSpc>
              <a:spcBef>
                <a:spcPct val="0"/>
              </a:spcBef>
              <a:spcAft>
                <a:spcPct val="0"/>
              </a:spcAft>
              <a:buClr>
                <a:schemeClr val="tx2"/>
              </a:buClr>
              <a:buFont typeface="Wingdings" pitchFamily="2" charset="2"/>
              <a:buNone/>
              <a:defRPr sz="1400">
                <a:solidFill>
                  <a:schemeClr val="bg1"/>
                </a:solidFill>
                <a:latin typeface="+mn-lt"/>
                <a:cs typeface="+mn-cs"/>
              </a:defRPr>
            </a:lvl7pPr>
            <a:lvl8pPr marL="3200400" indent="0" algn="l" rtl="0" fontAlgn="base">
              <a:lnSpc>
                <a:spcPct val="90000"/>
              </a:lnSpc>
              <a:spcBef>
                <a:spcPct val="0"/>
              </a:spcBef>
              <a:spcAft>
                <a:spcPct val="0"/>
              </a:spcAft>
              <a:buClr>
                <a:schemeClr val="tx2"/>
              </a:buClr>
              <a:buFont typeface="Wingdings" pitchFamily="2" charset="2"/>
              <a:buNone/>
              <a:defRPr sz="1400">
                <a:solidFill>
                  <a:schemeClr val="bg1"/>
                </a:solidFill>
                <a:latin typeface="+mn-lt"/>
                <a:cs typeface="+mn-cs"/>
              </a:defRPr>
            </a:lvl8pPr>
            <a:lvl9pPr marL="3657600" indent="0" algn="l" rtl="0" fontAlgn="base">
              <a:lnSpc>
                <a:spcPct val="90000"/>
              </a:lnSpc>
              <a:spcBef>
                <a:spcPct val="0"/>
              </a:spcBef>
              <a:spcAft>
                <a:spcPct val="0"/>
              </a:spcAft>
              <a:buClr>
                <a:schemeClr val="tx2"/>
              </a:buClr>
              <a:buFont typeface="Wingdings" pitchFamily="2" charset="2"/>
              <a:buNone/>
              <a:defRPr sz="1400">
                <a:solidFill>
                  <a:schemeClr val="bg1"/>
                </a:solidFill>
                <a:latin typeface="+mn-lt"/>
                <a:cs typeface="+mn-cs"/>
              </a:defRPr>
            </a:lvl9pPr>
          </a:lstStyle>
          <a:p>
            <a:pPr marL="0" marR="0" lvl="0" indent="0" algn="l" defTabSz="914400" rtl="0" eaLnBrk="0" fontAlgn="base" latinLnBrk="0" hangingPunct="0">
              <a:lnSpc>
                <a:spcPct val="90000"/>
              </a:lnSpc>
              <a:spcBef>
                <a:spcPct val="0"/>
              </a:spcBef>
              <a:spcAft>
                <a:spcPct val="0"/>
              </a:spcAft>
              <a:buClr>
                <a:srgbClr val="52ABD5"/>
              </a:buClr>
              <a:buSzTx/>
              <a:buFont typeface="Wingdings" panose="05000000000000000000" pitchFamily="2" charset="2"/>
              <a:buNone/>
              <a:tabLst/>
              <a:defRPr/>
            </a:pPr>
            <a:r>
              <a:rPr kumimoji="0" lang="en-US" sz="4000" b="1" i="0" u="none" strike="noStrike" kern="1200" cap="none" spc="0" normalizeH="0" baseline="0" noProof="0" dirty="0">
                <a:ln>
                  <a:noFill/>
                </a:ln>
                <a:solidFill>
                  <a:prstClr val="black"/>
                </a:solidFill>
                <a:effectLst/>
                <a:uLnTx/>
                <a:uFillTx/>
                <a:latin typeface="Arial "/>
                <a:cs typeface="Arial"/>
              </a:rPr>
              <a:t>Domestic Violence and Health: </a:t>
            </a:r>
          </a:p>
          <a:p>
            <a:pPr marL="0" marR="0" lvl="0" indent="0" algn="l" defTabSz="914400" rtl="0" eaLnBrk="0" fontAlgn="base" latinLnBrk="0" hangingPunct="0">
              <a:lnSpc>
                <a:spcPct val="90000"/>
              </a:lnSpc>
              <a:spcBef>
                <a:spcPct val="0"/>
              </a:spcBef>
              <a:spcAft>
                <a:spcPct val="0"/>
              </a:spcAft>
              <a:buClr>
                <a:srgbClr val="52ABD5"/>
              </a:buClr>
              <a:buSzTx/>
              <a:buFont typeface="Wingdings" panose="05000000000000000000" pitchFamily="2" charset="2"/>
              <a:buNone/>
              <a:tabLst/>
              <a:defRPr/>
            </a:pPr>
            <a:r>
              <a:rPr kumimoji="0" lang="en-US" sz="4000" b="1" i="1" u="none" strike="noStrike" kern="1200" cap="none" spc="0" normalizeH="0" baseline="0" noProof="0" dirty="0">
                <a:ln>
                  <a:noFill/>
                </a:ln>
                <a:solidFill>
                  <a:prstClr val="black"/>
                </a:solidFill>
                <a:effectLst/>
                <a:uLnTx/>
                <a:uFillTx/>
                <a:latin typeface="Arial "/>
                <a:cs typeface="Arial"/>
              </a:rPr>
              <a:t>Understanding Root Causes and Policy Options</a:t>
            </a:r>
          </a:p>
        </p:txBody>
      </p:sp>
    </p:spTree>
    <p:extLst>
      <p:ext uri="{BB962C8B-B14F-4D97-AF65-F5344CB8AC3E}">
        <p14:creationId xmlns:p14="http://schemas.microsoft.com/office/powerpoint/2010/main" val="3867471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 name="Rectangle 2"/>
          <p:cNvSpPr txBox="1">
            <a:spLocks noGrp="1"/>
          </p:cNvSpPr>
          <p:nvPr>
            <p:ph type="title" idx="4294967295"/>
          </p:nvPr>
        </p:nvSpPr>
        <p:spPr>
          <a:xfrm>
            <a:off x="457200" y="1266522"/>
            <a:ext cx="8458406" cy="719953"/>
          </a:xfrm>
          <a:prstGeom prst="rect">
            <a:avLst/>
          </a:prstGeom>
        </p:spPr>
        <p:txBody>
          <a:bodyPr>
            <a:normAutofit/>
          </a:bodyPr>
          <a:lstStyle/>
          <a:p>
            <a:r>
              <a:rPr lang="en-US" i="1" dirty="0">
                <a:solidFill>
                  <a:schemeClr val="tx1"/>
                </a:solidFill>
                <a:latin typeface="Arial "/>
              </a:rPr>
              <a:t>Crucial Role of Health Care</a:t>
            </a:r>
            <a:endParaRPr i="1" dirty="0">
              <a:solidFill>
                <a:schemeClr val="tx1"/>
              </a:solidFill>
              <a:latin typeface="Arial "/>
            </a:endParaRPr>
          </a:p>
        </p:txBody>
      </p:sp>
      <p:sp>
        <p:nvSpPr>
          <p:cNvPr id="2155" name="Rectangle 3"/>
          <p:cNvSpPr txBox="1"/>
          <p:nvPr/>
        </p:nvSpPr>
        <p:spPr>
          <a:xfrm>
            <a:off x="685800" y="2279706"/>
            <a:ext cx="9448800" cy="4355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p>
            <a:pPr marL="342900" marR="0" lvl="0" indent="-342900" algn="l" defTabSz="914400" rtl="0" eaLnBrk="1" fontAlgn="auto" latinLnBrk="0" hangingPunct="1">
              <a:lnSpc>
                <a:spcPct val="100000"/>
              </a:lnSpc>
              <a:spcBef>
                <a:spcPts val="525"/>
              </a:spcBef>
              <a:spcAft>
                <a:spcPts val="0"/>
              </a:spcAft>
              <a:buClr>
                <a:srgbClr val="8086C1"/>
              </a:buClr>
              <a:buSzTx/>
              <a:buFont typeface="Wingdings" pitchFamily="2" charset="2"/>
              <a:buChar char="§"/>
              <a:tabLst/>
              <a:defRPr sz="3100" b="0"/>
            </a:pPr>
            <a:r>
              <a:rPr kumimoji="0" lang="en-US" sz="2800" b="0" i="0" u="none" strike="noStrike" kern="1200" cap="none" spc="0" normalizeH="0" baseline="0" noProof="0" dirty="0">
                <a:ln>
                  <a:noFill/>
                </a:ln>
                <a:solidFill>
                  <a:prstClr val="black"/>
                </a:solidFill>
                <a:effectLst/>
                <a:uLnTx/>
                <a:uFillTx/>
                <a:latin typeface="Arial "/>
                <a:cs typeface="Arial Narrow" panose="020B0604020202020204" pitchFamily="34" charset="0"/>
              </a:rPr>
              <a:t>Offers many points of access over the life course</a:t>
            </a:r>
          </a:p>
          <a:p>
            <a:pPr marL="342900" marR="0" lvl="0" indent="-342900" algn="l" defTabSz="914400" rtl="0" eaLnBrk="1" fontAlgn="auto" latinLnBrk="0" hangingPunct="1">
              <a:lnSpc>
                <a:spcPct val="100000"/>
              </a:lnSpc>
              <a:spcBef>
                <a:spcPts val="525"/>
              </a:spcBef>
              <a:spcAft>
                <a:spcPts val="0"/>
              </a:spcAft>
              <a:buClr>
                <a:srgbClr val="8086C1"/>
              </a:buClr>
              <a:buSzTx/>
              <a:buFont typeface="Wingdings" pitchFamily="2" charset="2"/>
              <a:buChar char="§"/>
              <a:tabLst/>
              <a:defRPr sz="3100" b="0"/>
            </a:pPr>
            <a:r>
              <a:rPr kumimoji="0" lang="en-US" sz="2800" b="1" i="0" u="none" strike="noStrike" kern="1200" cap="none" spc="0" normalizeH="0" baseline="0" noProof="0" dirty="0">
                <a:ln>
                  <a:noFill/>
                </a:ln>
                <a:solidFill>
                  <a:prstClr val="black"/>
                </a:solidFill>
                <a:effectLst/>
                <a:uLnTx/>
                <a:uFillTx/>
                <a:latin typeface="Arial "/>
                <a:cs typeface="Arial Narrow" panose="020B0604020202020204" pitchFamily="34" charset="0"/>
              </a:rPr>
              <a:t>Opportunities for identification, intervention and healing, as well as education and prevention </a:t>
            </a:r>
          </a:p>
          <a:p>
            <a:pPr marL="0" marR="0" lvl="0" indent="0" algn="l" defTabSz="914400" rtl="0" eaLnBrk="1" fontAlgn="auto" latinLnBrk="0" hangingPunct="1">
              <a:lnSpc>
                <a:spcPct val="100000"/>
              </a:lnSpc>
              <a:spcBef>
                <a:spcPts val="525"/>
              </a:spcBef>
              <a:spcAft>
                <a:spcPts val="0"/>
              </a:spcAft>
              <a:buClr>
                <a:srgbClr val="0070C0"/>
              </a:buClr>
              <a:buSzTx/>
              <a:buFontTx/>
              <a:buNone/>
              <a:tabLst/>
              <a:defRPr sz="3100" b="0"/>
            </a:pPr>
            <a:endParaRPr kumimoji="0" lang="en-US" sz="2800" b="0" i="0" u="none" strike="noStrike" kern="1200" cap="none" spc="0" normalizeH="0" baseline="0" noProof="0" dirty="0">
              <a:ln>
                <a:noFill/>
              </a:ln>
              <a:solidFill>
                <a:prstClr val="black"/>
              </a:solidFill>
              <a:effectLst/>
              <a:uLnTx/>
              <a:uFillTx/>
              <a:latin typeface="Arial "/>
              <a:cs typeface="Arial Narrow" panose="020B0604020202020204" pitchFamily="34" charset="0"/>
            </a:endParaRPr>
          </a:p>
          <a:p>
            <a:pPr marL="342900" marR="0" lvl="0" indent="-342900" algn="l" defTabSz="914400" rtl="0" eaLnBrk="1" fontAlgn="auto" latinLnBrk="0" hangingPunct="1">
              <a:lnSpc>
                <a:spcPct val="100000"/>
              </a:lnSpc>
              <a:spcBef>
                <a:spcPts val="525"/>
              </a:spcBef>
              <a:spcAft>
                <a:spcPts val="0"/>
              </a:spcAft>
              <a:buClr>
                <a:srgbClr val="8086C1"/>
              </a:buClr>
              <a:buSzTx/>
              <a:buFont typeface="Wingdings" pitchFamily="2" charset="2"/>
              <a:buChar char="§"/>
              <a:tabLst/>
              <a:defRPr sz="3100" b="0"/>
            </a:pPr>
            <a:r>
              <a:rPr kumimoji="0" lang="en-US" sz="2800" b="0" i="0" u="none" strike="noStrike" kern="1200" cap="none" spc="0" normalizeH="0" baseline="0" noProof="0" dirty="0">
                <a:ln>
                  <a:noFill/>
                </a:ln>
                <a:solidFill>
                  <a:prstClr val="black"/>
                </a:solidFill>
                <a:effectLst/>
                <a:uLnTx/>
                <a:uFillTx/>
                <a:latin typeface="Arial "/>
                <a:cs typeface="Arial Narrow" panose="020B0604020202020204" pitchFamily="34" charset="0"/>
              </a:rPr>
              <a:t>IPV has significant medical and mental health impact and cost</a:t>
            </a:r>
          </a:p>
          <a:p>
            <a:pPr marL="342900" marR="0" lvl="0" indent="-342900" algn="l" defTabSz="914400" rtl="0" eaLnBrk="1" fontAlgn="auto" latinLnBrk="0" hangingPunct="1">
              <a:lnSpc>
                <a:spcPct val="100000"/>
              </a:lnSpc>
              <a:spcBef>
                <a:spcPts val="525"/>
              </a:spcBef>
              <a:spcAft>
                <a:spcPts val="0"/>
              </a:spcAft>
              <a:buClr>
                <a:srgbClr val="8086C1"/>
              </a:buClr>
              <a:buSzTx/>
              <a:buFont typeface="Wingdings" pitchFamily="2" charset="2"/>
              <a:buChar char="§"/>
              <a:tabLst/>
              <a:defRPr sz="3200" b="0"/>
            </a:pPr>
            <a:r>
              <a:rPr kumimoji="0" sz="2800" b="0" i="0" u="none" strike="noStrike" kern="1200" cap="none" spc="0" normalizeH="0" baseline="0" noProof="0" dirty="0">
                <a:ln>
                  <a:noFill/>
                </a:ln>
                <a:solidFill>
                  <a:prstClr val="black"/>
                </a:solidFill>
                <a:effectLst/>
                <a:uLnTx/>
                <a:uFillTx/>
                <a:latin typeface="Arial "/>
                <a:cs typeface="Arial Narrow" panose="020B0604020202020204" pitchFamily="34" charset="0"/>
              </a:rPr>
              <a:t>IPV </a:t>
            </a:r>
            <a:r>
              <a:rPr kumimoji="0" lang="en-US" sz="2800" b="0" i="0" u="none" strike="noStrike" kern="1200" cap="none" spc="0" normalizeH="0" baseline="0" noProof="0" dirty="0">
                <a:ln>
                  <a:noFill/>
                </a:ln>
                <a:solidFill>
                  <a:prstClr val="black"/>
                </a:solidFill>
                <a:effectLst/>
                <a:uLnTx/>
                <a:uFillTx/>
                <a:latin typeface="Arial "/>
                <a:cs typeface="Arial Narrow" panose="020B0604020202020204" pitchFamily="34" charset="0"/>
              </a:rPr>
              <a:t>can have inter-generational impact </a:t>
            </a:r>
          </a:p>
          <a:p>
            <a:pPr marL="342900" marR="0" lvl="0" indent="-342900" algn="l" defTabSz="914400" rtl="0" eaLnBrk="1" fontAlgn="auto" latinLnBrk="0" hangingPunct="1">
              <a:lnSpc>
                <a:spcPct val="100000"/>
              </a:lnSpc>
              <a:spcBef>
                <a:spcPts val="525"/>
              </a:spcBef>
              <a:spcAft>
                <a:spcPts val="0"/>
              </a:spcAft>
              <a:buClr>
                <a:srgbClr val="8086C1"/>
              </a:buClr>
              <a:buSzTx/>
              <a:buFont typeface="Wingdings" pitchFamily="2" charset="2"/>
              <a:buChar char="§"/>
              <a:tabLst/>
              <a:defRPr sz="3200" b="0"/>
            </a:pPr>
            <a:r>
              <a:rPr kumimoji="0" lang="en-US" sz="2800" b="1" i="0" u="none" strike="noStrike" kern="1200" cap="none" spc="0" normalizeH="0" baseline="0" noProof="0" dirty="0">
                <a:ln>
                  <a:noFill/>
                </a:ln>
                <a:solidFill>
                  <a:prstClr val="black"/>
                </a:solidFill>
                <a:effectLst/>
                <a:uLnTx/>
                <a:uFillTx/>
                <a:latin typeface="Arial "/>
                <a:cs typeface="Arial Narrow" panose="020B0604020202020204" pitchFamily="34" charset="0"/>
              </a:rPr>
              <a:t>Healthcare interventions make a difference</a:t>
            </a:r>
          </a:p>
          <a:p>
            <a:pPr marL="260747" marR="0" lvl="0" indent="-260747" algn="l" defTabSz="914400" rtl="0" eaLnBrk="1" fontAlgn="auto" latinLnBrk="0" hangingPunct="1">
              <a:lnSpc>
                <a:spcPct val="100000"/>
              </a:lnSpc>
              <a:spcBef>
                <a:spcPts val="525"/>
              </a:spcBef>
              <a:spcAft>
                <a:spcPts val="0"/>
              </a:spcAft>
              <a:buClrTx/>
              <a:buSzTx/>
              <a:buFontTx/>
              <a:buNone/>
              <a:tabLst/>
              <a:defRPr sz="3200" b="0"/>
            </a:pPr>
            <a:endParaRPr kumimoji="0" lang="en-US" sz="2800" b="0" i="0" u="none" strike="noStrike" kern="1200" cap="none" spc="0" normalizeH="0" baseline="0" noProof="0" dirty="0">
              <a:ln>
                <a:noFill/>
              </a:ln>
              <a:solidFill>
                <a:prstClr val="black"/>
              </a:solidFill>
              <a:effectLst/>
              <a:uLnTx/>
              <a:uFillTx/>
              <a:latin typeface="Arial Narrow"/>
              <a:ea typeface="+mn-ea"/>
              <a:cs typeface="Arial"/>
            </a:endParaRPr>
          </a:p>
        </p:txBody>
      </p:sp>
      <p:pic>
        <p:nvPicPr>
          <p:cNvPr id="3" name="Picture 2">
            <a:extLst>
              <a:ext uri="{FF2B5EF4-FFF2-40B4-BE49-F238E27FC236}">
                <a16:creationId xmlns:a16="http://schemas.microsoft.com/office/drawing/2014/main" id="{BF2D036F-69A6-BFDC-7F99-E0A15EE3D7C5}"/>
              </a:ext>
            </a:extLst>
          </p:cNvPr>
          <p:cNvPicPr>
            <a:picLocks noChangeAspect="1"/>
          </p:cNvPicPr>
          <p:nvPr/>
        </p:nvPicPr>
        <p:blipFill rotWithShape="1">
          <a:blip r:embed="rId3">
            <a:extLst>
              <a:ext uri="{28A0092B-C50C-407E-A947-70E740481C1C}">
                <a14:useLocalDpi xmlns:a14="http://schemas.microsoft.com/office/drawing/2010/main" val="0"/>
              </a:ext>
            </a:extLst>
          </a:blip>
          <a:srcRect l="622"/>
          <a:stretch/>
        </p:blipFill>
        <p:spPr>
          <a:xfrm>
            <a:off x="0" y="2870"/>
            <a:ext cx="12192000" cy="744691"/>
          </a:xfrm>
          <a:prstGeom prst="rect">
            <a:avLst/>
          </a:prstGeom>
        </p:spPr>
      </p:pic>
    </p:spTree>
    <p:extLst>
      <p:ext uri="{BB962C8B-B14F-4D97-AF65-F5344CB8AC3E}">
        <p14:creationId xmlns:p14="http://schemas.microsoft.com/office/powerpoint/2010/main" val="53260428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0D547-A4B3-7955-F89B-CBA5C736167B}"/>
              </a:ext>
            </a:extLst>
          </p:cNvPr>
          <p:cNvPicPr>
            <a:picLocks noChangeAspect="1"/>
          </p:cNvPicPr>
          <p:nvPr/>
        </p:nvPicPr>
        <p:blipFill rotWithShape="1">
          <a:blip r:embed="rId3">
            <a:extLst>
              <a:ext uri="{28A0092B-C50C-407E-A947-70E740481C1C}">
                <a14:useLocalDpi xmlns:a14="http://schemas.microsoft.com/office/drawing/2010/main" val="0"/>
              </a:ext>
            </a:extLst>
          </a:blip>
          <a:srcRect l="622"/>
          <a:stretch/>
        </p:blipFill>
        <p:spPr>
          <a:xfrm rot="5400000">
            <a:off x="-3056655" y="3056654"/>
            <a:ext cx="6858000" cy="744691"/>
          </a:xfrm>
          <a:prstGeom prst="rect">
            <a:avLst/>
          </a:prstGeom>
        </p:spPr>
      </p:pic>
      <p:sp>
        <p:nvSpPr>
          <p:cNvPr id="33" name="Rectangle 10">
            <a:extLst>
              <a:ext uri="{FF2B5EF4-FFF2-40B4-BE49-F238E27FC236}">
                <a16:creationId xmlns:a16="http://schemas.microsoft.com/office/drawing/2014/main" id="{E9456C7C-AAE6-4950-90CC-CEBF09E98619}"/>
              </a:ext>
            </a:extLst>
          </p:cNvPr>
          <p:cNvSpPr>
            <a:spLocks noChangeArrowheads="1"/>
          </p:cNvSpPr>
          <p:nvPr/>
        </p:nvSpPr>
        <p:spPr bwMode="gray">
          <a:xfrm>
            <a:off x="2209800" y="1117768"/>
            <a:ext cx="2527558" cy="379206"/>
          </a:xfrm>
          <a:prstGeom prst="rect">
            <a:avLst/>
          </a:prstGeom>
          <a:solidFill>
            <a:srgbClr val="032B5D"/>
          </a:solid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S PGothic" charset="0"/>
              <a:cs typeface="Arial"/>
            </a:endParaRPr>
          </a:p>
        </p:txBody>
      </p:sp>
      <p:sp>
        <p:nvSpPr>
          <p:cNvPr id="9" name="Rectangle 3">
            <a:extLst>
              <a:ext uri="{FF2B5EF4-FFF2-40B4-BE49-F238E27FC236}">
                <a16:creationId xmlns:a16="http://schemas.microsoft.com/office/drawing/2014/main" id="{C633FA15-73BB-4DE7-9512-A358D5CD4BE4}"/>
              </a:ext>
            </a:extLst>
          </p:cNvPr>
          <p:cNvSpPr>
            <a:spLocks noChangeArrowheads="1"/>
          </p:cNvSpPr>
          <p:nvPr/>
        </p:nvSpPr>
        <p:spPr bwMode="gray">
          <a:xfrm>
            <a:off x="2222758" y="4446907"/>
            <a:ext cx="2514600" cy="1990467"/>
          </a:xfrm>
          <a:prstGeom prst="rect">
            <a:avLst/>
          </a:prstGeom>
          <a:solidFill>
            <a:srgbClr val="00B050">
              <a:alpha val="25000"/>
            </a:srgbClr>
          </a:solidFill>
          <a:ln w="19050">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S PGothic" charset="0"/>
              <a:cs typeface="Arial"/>
            </a:endParaRPr>
          </a:p>
        </p:txBody>
      </p:sp>
      <p:sp>
        <p:nvSpPr>
          <p:cNvPr id="10" name="Rectangle 4">
            <a:extLst>
              <a:ext uri="{FF2B5EF4-FFF2-40B4-BE49-F238E27FC236}">
                <a16:creationId xmlns:a16="http://schemas.microsoft.com/office/drawing/2014/main" id="{E5BE58FB-8988-4C8F-BAE2-8B65E3DDDDC0}"/>
              </a:ext>
            </a:extLst>
          </p:cNvPr>
          <p:cNvSpPr>
            <a:spLocks noChangeArrowheads="1"/>
          </p:cNvSpPr>
          <p:nvPr/>
        </p:nvSpPr>
        <p:spPr bwMode="gray">
          <a:xfrm>
            <a:off x="7600974" y="4436207"/>
            <a:ext cx="2514600" cy="1990467"/>
          </a:xfrm>
          <a:prstGeom prst="rect">
            <a:avLst/>
          </a:prstGeom>
          <a:solidFill>
            <a:srgbClr val="00B050">
              <a:alpha val="25000"/>
            </a:srgbClr>
          </a:solidFill>
          <a:ln w="19050">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S PGothic" charset="0"/>
              <a:cs typeface="Arial"/>
            </a:endParaRPr>
          </a:p>
        </p:txBody>
      </p:sp>
      <p:sp>
        <p:nvSpPr>
          <p:cNvPr id="11" name="Rectangle 5">
            <a:extLst>
              <a:ext uri="{FF2B5EF4-FFF2-40B4-BE49-F238E27FC236}">
                <a16:creationId xmlns:a16="http://schemas.microsoft.com/office/drawing/2014/main" id="{5C0AB8E7-85ED-4C76-8FD1-1CA4F3A73B99}"/>
              </a:ext>
            </a:extLst>
          </p:cNvPr>
          <p:cNvSpPr>
            <a:spLocks noChangeArrowheads="1"/>
          </p:cNvSpPr>
          <p:nvPr/>
        </p:nvSpPr>
        <p:spPr bwMode="gray">
          <a:xfrm>
            <a:off x="4942515" y="4446907"/>
            <a:ext cx="2514600" cy="1990467"/>
          </a:xfrm>
          <a:prstGeom prst="rect">
            <a:avLst/>
          </a:prstGeom>
          <a:solidFill>
            <a:srgbClr val="00B050">
              <a:alpha val="25000"/>
            </a:srgbClr>
          </a:solidFill>
          <a:ln w="19050">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S PGothic" charset="0"/>
              <a:cs typeface="Arial"/>
            </a:endParaRPr>
          </a:p>
        </p:txBody>
      </p:sp>
      <p:grpSp>
        <p:nvGrpSpPr>
          <p:cNvPr id="12" name="Group 6">
            <a:extLst>
              <a:ext uri="{FF2B5EF4-FFF2-40B4-BE49-F238E27FC236}">
                <a16:creationId xmlns:a16="http://schemas.microsoft.com/office/drawing/2014/main" id="{E5945D33-7721-432A-BFF4-1DB0D25E0BBF}"/>
              </a:ext>
            </a:extLst>
          </p:cNvPr>
          <p:cNvGrpSpPr>
            <a:grpSpLocks/>
          </p:cNvGrpSpPr>
          <p:nvPr/>
        </p:nvGrpSpPr>
        <p:grpSpPr bwMode="auto">
          <a:xfrm>
            <a:off x="2209801" y="4004846"/>
            <a:ext cx="2535763" cy="369332"/>
            <a:chOff x="331" y="1283"/>
            <a:chExt cx="1648" cy="531"/>
          </a:xfrm>
          <a:solidFill>
            <a:srgbClr val="032B5D"/>
          </a:solidFill>
        </p:grpSpPr>
        <p:sp>
          <p:nvSpPr>
            <p:cNvPr id="13" name="Rectangle 7">
              <a:extLst>
                <a:ext uri="{FF2B5EF4-FFF2-40B4-BE49-F238E27FC236}">
                  <a16:creationId xmlns:a16="http://schemas.microsoft.com/office/drawing/2014/main" id="{1ED2FB68-13C5-4082-B91D-B5D16FF14E40}"/>
                </a:ext>
              </a:extLst>
            </p:cNvPr>
            <p:cNvSpPr>
              <a:spLocks noChangeArrowheads="1"/>
            </p:cNvSpPr>
            <p:nvPr/>
          </p:nvSpPr>
          <p:spPr bwMode="gray">
            <a:xfrm>
              <a:off x="331" y="1283"/>
              <a:ext cx="1648" cy="531"/>
            </a:xfrm>
            <a:prstGeom prst="rect">
              <a:avLst/>
            </a:pr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a:ea typeface="MS PGothic" charset="0"/>
                <a:cs typeface="Arial"/>
              </a:endParaRPr>
            </a:p>
          </p:txBody>
        </p:sp>
        <p:sp>
          <p:nvSpPr>
            <p:cNvPr id="14" name="Text Box 8">
              <a:extLst>
                <a:ext uri="{FF2B5EF4-FFF2-40B4-BE49-F238E27FC236}">
                  <a16:creationId xmlns:a16="http://schemas.microsoft.com/office/drawing/2014/main" id="{0FB14D1F-3E19-4BA7-BE96-A6B32C1234C8}"/>
                </a:ext>
              </a:extLst>
            </p:cNvPr>
            <p:cNvSpPr txBox="1">
              <a:spLocks noChangeArrowheads="1"/>
            </p:cNvSpPr>
            <p:nvPr/>
          </p:nvSpPr>
          <p:spPr bwMode="gray">
            <a:xfrm>
              <a:off x="342" y="1347"/>
              <a:ext cx="1627" cy="443"/>
            </a:xfrm>
            <a:prstGeom prst="rect">
              <a:avLst/>
            </a:prstGeom>
            <a:grpFill/>
            <a:ln>
              <a:noFill/>
            </a:ln>
            <a:effectLst/>
            <a:extLst>
              <a:ext uri="{91240B29-F687-4f45-9708-019B960494DF}"/>
              <a:ext uri="{AF507438-7753-43e0-B8FC-AC1667EBCBE1}"/>
            </a:extLst>
          </p:spPr>
          <p:txBody>
            <a:bodyPr wrap="square">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white"/>
                  </a:solidFill>
                  <a:effectLst/>
                  <a:uLnTx/>
                  <a:uFillTx/>
                  <a:latin typeface="Arial"/>
                  <a:ea typeface="ＭＳ Ｐゴシック" charset="0"/>
                  <a:cs typeface="Arial"/>
                </a:rPr>
                <a:t>  </a:t>
              </a:r>
              <a:r>
                <a:rPr kumimoji="0" lang="en-US" sz="1400" b="1" i="0" u="none" strike="noStrike" kern="1200" cap="none" spc="0" normalizeH="0" baseline="0" noProof="0" dirty="0">
                  <a:ln>
                    <a:noFill/>
                  </a:ln>
                  <a:solidFill>
                    <a:prstClr val="white"/>
                  </a:solidFill>
                  <a:effectLst/>
                  <a:uLnTx/>
                  <a:uFillTx/>
                  <a:latin typeface="Arial"/>
                  <a:ea typeface="ＭＳ Ｐゴシック" charset="0"/>
                  <a:cs typeface="Arial"/>
                </a:rPr>
                <a:t>Injury</a:t>
              </a:r>
              <a:endParaRPr kumimoji="0" lang="en-US" sz="975"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grpSp>
      <p:sp>
        <p:nvSpPr>
          <p:cNvPr id="16" name="Text Box 11">
            <a:extLst>
              <a:ext uri="{FF2B5EF4-FFF2-40B4-BE49-F238E27FC236}">
                <a16:creationId xmlns:a16="http://schemas.microsoft.com/office/drawing/2014/main" id="{277B6DDB-C906-4CB3-92A4-CFCDDA1993A9}"/>
              </a:ext>
            </a:extLst>
          </p:cNvPr>
          <p:cNvSpPr txBox="1">
            <a:spLocks noChangeArrowheads="1"/>
          </p:cNvSpPr>
          <p:nvPr/>
        </p:nvSpPr>
        <p:spPr bwMode="gray">
          <a:xfrm>
            <a:off x="4933335" y="4004847"/>
            <a:ext cx="2523780" cy="352639"/>
          </a:xfrm>
          <a:prstGeom prst="rect">
            <a:avLst/>
          </a:prstGeom>
          <a:solidFill>
            <a:srgbClr val="032B5D"/>
          </a:solidFill>
          <a:ln>
            <a:noFill/>
          </a:ln>
          <a:effectLst/>
          <a:extLst>
            <a:ext uri="{91240B29-F687-4f45-9708-019B960494DF}"/>
            <a:ext uri="{AF507438-7753-43e0-B8FC-AC1667EBCBE1}"/>
          </a:extLst>
        </p:spPr>
        <p:txBody>
          <a:bodyPr wrap="square">
            <a:no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Arial"/>
                <a:ea typeface="ＭＳ Ｐゴシック" charset="0"/>
                <a:cs typeface="Arial"/>
              </a:rPr>
              <a:t>Chronic Conditions</a:t>
            </a:r>
          </a:p>
        </p:txBody>
      </p:sp>
      <p:sp>
        <p:nvSpPr>
          <p:cNvPr id="17" name="Text Box 14">
            <a:extLst>
              <a:ext uri="{FF2B5EF4-FFF2-40B4-BE49-F238E27FC236}">
                <a16:creationId xmlns:a16="http://schemas.microsoft.com/office/drawing/2014/main" id="{E690A6A5-AE19-4062-B0DF-F79E4CD1282C}"/>
              </a:ext>
            </a:extLst>
          </p:cNvPr>
          <p:cNvSpPr txBox="1">
            <a:spLocks noChangeArrowheads="1"/>
          </p:cNvSpPr>
          <p:nvPr/>
        </p:nvSpPr>
        <p:spPr bwMode="gray">
          <a:xfrm>
            <a:off x="7600974" y="4004846"/>
            <a:ext cx="2514600" cy="358214"/>
          </a:xfrm>
          <a:prstGeom prst="rect">
            <a:avLst/>
          </a:prstGeom>
          <a:solidFill>
            <a:srgbClr val="032B5D"/>
          </a:solidFill>
          <a:ln>
            <a:noFill/>
          </a:ln>
          <a:effectLst/>
          <a:extLst>
            <a:ext uri="{91240B29-F687-4f45-9708-019B960494DF}"/>
            <a:ext uri="{AF507438-7753-43e0-B8FC-AC1667EBCBE1}"/>
          </a:extLst>
        </p:spPr>
        <p:txBody>
          <a:bodyPr wrap="square">
            <a:no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charset="0"/>
                <a:cs typeface="Arial"/>
              </a:rPr>
              <a:t>MH &amp; Substance Misuse</a:t>
            </a:r>
          </a:p>
        </p:txBody>
      </p:sp>
      <p:sp>
        <p:nvSpPr>
          <p:cNvPr id="18" name="Rectangle 15">
            <a:extLst>
              <a:ext uri="{FF2B5EF4-FFF2-40B4-BE49-F238E27FC236}">
                <a16:creationId xmlns:a16="http://schemas.microsoft.com/office/drawing/2014/main" id="{88E3A8A4-C7DC-4574-8F42-8580F6507E95}"/>
              </a:ext>
            </a:extLst>
          </p:cNvPr>
          <p:cNvSpPr>
            <a:spLocks noChangeArrowheads="1"/>
          </p:cNvSpPr>
          <p:nvPr/>
        </p:nvSpPr>
        <p:spPr bwMode="gray">
          <a:xfrm>
            <a:off x="2240462" y="4487720"/>
            <a:ext cx="2496897" cy="194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3038" indent="-173038">
              <a:defRPr sz="2400">
                <a:solidFill>
                  <a:schemeClr val="tx1"/>
                </a:solidFill>
                <a:latin typeface="Arial Narrow" panose="020B0606020202030204" pitchFamily="34" charset="0"/>
                <a:ea typeface="MS PGothic" panose="020B0600070205080204" pitchFamily="34" charset="-128"/>
              </a:defRPr>
            </a:lvl1pPr>
            <a:lvl2pPr marL="742950" indent="-285750">
              <a:defRPr sz="2400">
                <a:solidFill>
                  <a:schemeClr val="tx1"/>
                </a:solidFill>
                <a:latin typeface="Arial Narrow" panose="020B0606020202030204" pitchFamily="34" charset="0"/>
                <a:ea typeface="MS PGothic" panose="020B0600070205080204" pitchFamily="34" charset="-128"/>
              </a:defRPr>
            </a:lvl2pPr>
            <a:lvl3pPr marL="1143000" indent="-228600">
              <a:defRPr sz="2400">
                <a:solidFill>
                  <a:schemeClr val="tx1"/>
                </a:solidFill>
                <a:latin typeface="Arial Narrow" panose="020B0606020202030204" pitchFamily="34" charset="0"/>
                <a:ea typeface="MS PGothic" panose="020B0600070205080204" pitchFamily="34" charset="-128"/>
              </a:defRPr>
            </a:lvl3pPr>
            <a:lvl4pPr marL="1600200" indent="-228600">
              <a:defRPr sz="2400">
                <a:solidFill>
                  <a:schemeClr val="tx1"/>
                </a:solidFill>
                <a:latin typeface="Arial Narrow" panose="020B0606020202030204" pitchFamily="34" charset="0"/>
                <a:ea typeface="MS PGothic" panose="020B0600070205080204" pitchFamily="34" charset="-128"/>
              </a:defRPr>
            </a:lvl4pPr>
            <a:lvl5pPr marL="2057400" indent="-228600">
              <a:defRPr sz="24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9pPr>
          </a:lstStyle>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Strains, contusions, lacerations</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Fractures</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Head, neck, and facial injuries</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Strangulation</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Traumatic brain injury</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Thoracic and abdominal injuries</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Sexual assault</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Homicide</a:t>
            </a:r>
          </a:p>
        </p:txBody>
      </p:sp>
      <p:sp>
        <p:nvSpPr>
          <p:cNvPr id="19" name="Rectangle 16">
            <a:extLst>
              <a:ext uri="{FF2B5EF4-FFF2-40B4-BE49-F238E27FC236}">
                <a16:creationId xmlns:a16="http://schemas.microsoft.com/office/drawing/2014/main" id="{1EE076BA-C101-4A59-909B-F5B1A00B9101}"/>
              </a:ext>
            </a:extLst>
          </p:cNvPr>
          <p:cNvSpPr>
            <a:spLocks noChangeArrowheads="1"/>
          </p:cNvSpPr>
          <p:nvPr/>
        </p:nvSpPr>
        <p:spPr bwMode="gray">
          <a:xfrm>
            <a:off x="4953000" y="4487720"/>
            <a:ext cx="2514600" cy="172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3038" indent="-173038">
              <a:defRPr sz="2400">
                <a:solidFill>
                  <a:schemeClr val="tx1"/>
                </a:solidFill>
                <a:latin typeface="Arial Narrow" panose="020B0606020202030204" pitchFamily="34" charset="0"/>
                <a:ea typeface="MS PGothic" panose="020B0600070205080204" pitchFamily="34" charset="-128"/>
              </a:defRPr>
            </a:lvl1pPr>
            <a:lvl2pPr marL="742950" indent="-285750">
              <a:defRPr sz="2400">
                <a:solidFill>
                  <a:schemeClr val="tx1"/>
                </a:solidFill>
                <a:latin typeface="Arial Narrow" panose="020B0606020202030204" pitchFamily="34" charset="0"/>
                <a:ea typeface="MS PGothic" panose="020B0600070205080204" pitchFamily="34" charset="-128"/>
              </a:defRPr>
            </a:lvl2pPr>
            <a:lvl3pPr marL="1143000" indent="-228600">
              <a:defRPr sz="2400">
                <a:solidFill>
                  <a:schemeClr val="tx1"/>
                </a:solidFill>
                <a:latin typeface="Arial Narrow" panose="020B0606020202030204" pitchFamily="34" charset="0"/>
                <a:ea typeface="MS PGothic" panose="020B0600070205080204" pitchFamily="34" charset="-128"/>
              </a:defRPr>
            </a:lvl3pPr>
            <a:lvl4pPr marL="1600200" indent="-228600">
              <a:defRPr sz="2400">
                <a:solidFill>
                  <a:schemeClr val="tx1"/>
                </a:solidFill>
                <a:latin typeface="Arial Narrow" panose="020B0606020202030204" pitchFamily="34" charset="0"/>
                <a:ea typeface="MS PGothic" panose="020B0600070205080204" pitchFamily="34" charset="-128"/>
              </a:defRPr>
            </a:lvl4pPr>
            <a:lvl5pPr marL="2057400" indent="-228600">
              <a:defRPr sz="24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9pPr>
          </a:lstStyle>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Asthma</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Diabetes</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Cardiovascular (HTN, lipid disorders)</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Stroke</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Joint disease</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Chronic pain</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Rectangle 17">
            <a:extLst>
              <a:ext uri="{FF2B5EF4-FFF2-40B4-BE49-F238E27FC236}">
                <a16:creationId xmlns:a16="http://schemas.microsoft.com/office/drawing/2014/main" id="{344432F5-C027-4EED-BD31-093F145F607A}"/>
              </a:ext>
            </a:extLst>
          </p:cNvPr>
          <p:cNvSpPr>
            <a:spLocks noChangeArrowheads="1"/>
          </p:cNvSpPr>
          <p:nvPr/>
        </p:nvSpPr>
        <p:spPr bwMode="gray">
          <a:xfrm>
            <a:off x="7625555" y="4443838"/>
            <a:ext cx="2506865" cy="190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3038" indent="-173038">
              <a:defRPr sz="2400">
                <a:solidFill>
                  <a:schemeClr val="tx1"/>
                </a:solidFill>
                <a:latin typeface="Arial Narrow" panose="020B0606020202030204" pitchFamily="34" charset="0"/>
                <a:ea typeface="MS PGothic" panose="020B0600070205080204" pitchFamily="34" charset="-128"/>
              </a:defRPr>
            </a:lvl1pPr>
            <a:lvl2pPr marL="742950" indent="-285750">
              <a:defRPr sz="2400">
                <a:solidFill>
                  <a:schemeClr val="tx1"/>
                </a:solidFill>
                <a:latin typeface="Arial Narrow" panose="020B0606020202030204" pitchFamily="34" charset="0"/>
                <a:ea typeface="MS PGothic" panose="020B0600070205080204" pitchFamily="34" charset="-128"/>
              </a:defRPr>
            </a:lvl2pPr>
            <a:lvl3pPr marL="1143000" indent="-228600">
              <a:defRPr sz="2400">
                <a:solidFill>
                  <a:schemeClr val="tx1"/>
                </a:solidFill>
                <a:latin typeface="Arial Narrow" panose="020B0606020202030204" pitchFamily="34" charset="0"/>
                <a:ea typeface="MS PGothic" panose="020B0600070205080204" pitchFamily="34" charset="-128"/>
              </a:defRPr>
            </a:lvl3pPr>
            <a:lvl4pPr marL="1600200" indent="-228600">
              <a:defRPr sz="2400">
                <a:solidFill>
                  <a:schemeClr val="tx1"/>
                </a:solidFill>
                <a:latin typeface="Arial Narrow" panose="020B0606020202030204" pitchFamily="34" charset="0"/>
                <a:ea typeface="MS PGothic" panose="020B0600070205080204" pitchFamily="34" charset="-128"/>
              </a:defRPr>
            </a:lvl4pPr>
            <a:lvl5pPr marL="2057400" indent="-228600">
              <a:defRPr sz="24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9pPr>
          </a:lstStyle>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Depression</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Anxiety disorders, including PTSD</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Eating disorders</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Suicidal behavior</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Tobacco addiction</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Misuse of alcohol and other drugs</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Prescription and opioid misuse</a:t>
            </a:r>
          </a:p>
        </p:txBody>
      </p:sp>
      <p:sp>
        <p:nvSpPr>
          <p:cNvPr id="21" name="Text Box 14">
            <a:extLst>
              <a:ext uri="{FF2B5EF4-FFF2-40B4-BE49-F238E27FC236}">
                <a16:creationId xmlns:a16="http://schemas.microsoft.com/office/drawing/2014/main" id="{CCE8A389-F761-4472-9CEE-4DB20CC20D32}"/>
              </a:ext>
            </a:extLst>
          </p:cNvPr>
          <p:cNvSpPr txBox="1">
            <a:spLocks noChangeArrowheads="1"/>
          </p:cNvSpPr>
          <p:nvPr/>
        </p:nvSpPr>
        <p:spPr bwMode="gray">
          <a:xfrm>
            <a:off x="2220862" y="1171673"/>
            <a:ext cx="2516496" cy="307777"/>
          </a:xfrm>
          <a:prstGeom prst="rect">
            <a:avLst/>
          </a:prstGeom>
          <a:solidFill>
            <a:srgbClr val="032B5D"/>
          </a:solidFill>
          <a:ln>
            <a:noFill/>
          </a:ln>
          <a:effectLst/>
          <a:extLst>
            <a:ext uri="{91240B29-F687-4f45-9708-019B960494DF}"/>
            <a:ext uri="{AF507438-7753-43e0-B8FC-AC1667EBCBE1}"/>
          </a:extLst>
        </p:spPr>
        <p:txBody>
          <a:bodyPr wrap="square">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charset="0"/>
                <a:cs typeface="Arial"/>
              </a:rPr>
              <a:t>Gynecologic &amp; Urologic</a:t>
            </a:r>
          </a:p>
        </p:txBody>
      </p:sp>
      <p:sp>
        <p:nvSpPr>
          <p:cNvPr id="22" name="Rectangle 4">
            <a:extLst>
              <a:ext uri="{FF2B5EF4-FFF2-40B4-BE49-F238E27FC236}">
                <a16:creationId xmlns:a16="http://schemas.microsoft.com/office/drawing/2014/main" id="{9EA6C26F-3C39-41AF-85DD-25974C520A18}"/>
              </a:ext>
            </a:extLst>
          </p:cNvPr>
          <p:cNvSpPr>
            <a:spLocks noChangeArrowheads="1"/>
          </p:cNvSpPr>
          <p:nvPr/>
        </p:nvSpPr>
        <p:spPr bwMode="gray">
          <a:xfrm>
            <a:off x="2222758" y="1579850"/>
            <a:ext cx="2514600" cy="2163476"/>
          </a:xfrm>
          <a:prstGeom prst="rect">
            <a:avLst/>
          </a:prstGeom>
          <a:solidFill>
            <a:srgbClr val="00B050">
              <a:alpha val="25000"/>
            </a:srgbClr>
          </a:solidFill>
          <a:ln w="19050">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S PGothic" charset="0"/>
              <a:cs typeface="Arial"/>
            </a:endParaRPr>
          </a:p>
        </p:txBody>
      </p:sp>
      <p:sp>
        <p:nvSpPr>
          <p:cNvPr id="23" name="Rectangle 16">
            <a:extLst>
              <a:ext uri="{FF2B5EF4-FFF2-40B4-BE49-F238E27FC236}">
                <a16:creationId xmlns:a16="http://schemas.microsoft.com/office/drawing/2014/main" id="{6F849231-34B2-4CEE-93D0-E3BB50B8DD80}"/>
              </a:ext>
            </a:extLst>
          </p:cNvPr>
          <p:cNvSpPr>
            <a:spLocks noChangeArrowheads="1"/>
          </p:cNvSpPr>
          <p:nvPr/>
        </p:nvSpPr>
        <p:spPr bwMode="gray">
          <a:xfrm>
            <a:off x="2238901" y="1631364"/>
            <a:ext cx="2318890" cy="176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3038" indent="-173038">
              <a:defRPr sz="2400">
                <a:solidFill>
                  <a:schemeClr val="tx1"/>
                </a:solidFill>
                <a:latin typeface="Arial Narrow" panose="020B0606020202030204" pitchFamily="34" charset="0"/>
                <a:ea typeface="MS PGothic" panose="020B0600070205080204" pitchFamily="34" charset="-128"/>
              </a:defRPr>
            </a:lvl1pPr>
            <a:lvl2pPr marL="742950" indent="-285750">
              <a:defRPr sz="2400">
                <a:solidFill>
                  <a:schemeClr val="tx1"/>
                </a:solidFill>
                <a:latin typeface="Arial Narrow" panose="020B0606020202030204" pitchFamily="34" charset="0"/>
                <a:ea typeface="MS PGothic" panose="020B0600070205080204" pitchFamily="34" charset="-128"/>
              </a:defRPr>
            </a:lvl2pPr>
            <a:lvl3pPr marL="1143000" indent="-228600">
              <a:defRPr sz="2400">
                <a:solidFill>
                  <a:schemeClr val="tx1"/>
                </a:solidFill>
                <a:latin typeface="Arial Narrow" panose="020B0606020202030204" pitchFamily="34" charset="0"/>
                <a:ea typeface="MS PGothic" panose="020B0600070205080204" pitchFamily="34" charset="-128"/>
              </a:defRPr>
            </a:lvl3pPr>
            <a:lvl4pPr marL="1600200" indent="-228600">
              <a:defRPr sz="2400">
                <a:solidFill>
                  <a:schemeClr val="tx1"/>
                </a:solidFill>
                <a:latin typeface="Arial Narrow" panose="020B0606020202030204" pitchFamily="34" charset="0"/>
                <a:ea typeface="MS PGothic" panose="020B0600070205080204" pitchFamily="34" charset="-128"/>
              </a:defRPr>
            </a:lvl4pPr>
            <a:lvl5pPr marL="2057400" indent="-228600">
              <a:defRPr sz="24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9pPr>
          </a:lstStyle>
          <a:p>
            <a:pPr marL="0"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HIV, STI</a:t>
            </a:r>
          </a:p>
          <a:p>
            <a:pPr marL="0"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UTI</a:t>
            </a:r>
          </a:p>
          <a:p>
            <a:pPr marL="0"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Unplanned pregnancy</a:t>
            </a:r>
          </a:p>
          <a:p>
            <a:pPr marL="0"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Menstrual disorders</a:t>
            </a:r>
          </a:p>
          <a:p>
            <a:pPr marL="0"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Pelvic pain</a:t>
            </a:r>
          </a:p>
          <a:p>
            <a:pPr marL="0"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Dyspareunia</a:t>
            </a:r>
          </a:p>
          <a:p>
            <a:pPr marL="0"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Menopausal symptoms</a:t>
            </a:r>
          </a:p>
          <a:p>
            <a:pPr marL="128588" marR="0" lvl="0" indent="-12858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Incontinence</a:t>
            </a:r>
          </a:p>
        </p:txBody>
      </p:sp>
      <p:sp>
        <p:nvSpPr>
          <p:cNvPr id="24" name="Rectangle 3">
            <a:extLst>
              <a:ext uri="{FF2B5EF4-FFF2-40B4-BE49-F238E27FC236}">
                <a16:creationId xmlns:a16="http://schemas.microsoft.com/office/drawing/2014/main" id="{BDD6DE6D-7FBD-433D-B609-3F5F2FA02AF2}"/>
              </a:ext>
            </a:extLst>
          </p:cNvPr>
          <p:cNvSpPr>
            <a:spLocks noChangeArrowheads="1"/>
          </p:cNvSpPr>
          <p:nvPr/>
        </p:nvSpPr>
        <p:spPr bwMode="gray">
          <a:xfrm>
            <a:off x="4932399" y="1578212"/>
            <a:ext cx="2514600" cy="2165114"/>
          </a:xfrm>
          <a:prstGeom prst="rect">
            <a:avLst/>
          </a:prstGeom>
          <a:solidFill>
            <a:srgbClr val="00B050">
              <a:alpha val="25000"/>
            </a:srgbClr>
          </a:solidFill>
          <a:ln w="19050">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S PGothic" charset="0"/>
              <a:cs typeface="Arial"/>
            </a:endParaRPr>
          </a:p>
        </p:txBody>
      </p:sp>
      <p:sp>
        <p:nvSpPr>
          <p:cNvPr id="25" name="Rectangle 5">
            <a:extLst>
              <a:ext uri="{FF2B5EF4-FFF2-40B4-BE49-F238E27FC236}">
                <a16:creationId xmlns:a16="http://schemas.microsoft.com/office/drawing/2014/main" id="{3205A86F-67F7-43E0-AD2F-130913F46C88}"/>
              </a:ext>
            </a:extLst>
          </p:cNvPr>
          <p:cNvSpPr>
            <a:spLocks noChangeArrowheads="1"/>
          </p:cNvSpPr>
          <p:nvPr/>
        </p:nvSpPr>
        <p:spPr bwMode="gray">
          <a:xfrm>
            <a:off x="7617820" y="1578213"/>
            <a:ext cx="2514600" cy="2165114"/>
          </a:xfrm>
          <a:prstGeom prst="rect">
            <a:avLst/>
          </a:prstGeom>
          <a:solidFill>
            <a:srgbClr val="00B050">
              <a:alpha val="25000"/>
            </a:srgbClr>
          </a:solidFill>
          <a:ln w="19050">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S PGothic" charset="0"/>
              <a:cs typeface="Arial"/>
            </a:endParaRPr>
          </a:p>
        </p:txBody>
      </p:sp>
      <p:grpSp>
        <p:nvGrpSpPr>
          <p:cNvPr id="26" name="Group 6">
            <a:extLst>
              <a:ext uri="{FF2B5EF4-FFF2-40B4-BE49-F238E27FC236}">
                <a16:creationId xmlns:a16="http://schemas.microsoft.com/office/drawing/2014/main" id="{A651AFA7-BEAC-408F-82A9-C8E51CD37B97}"/>
              </a:ext>
            </a:extLst>
          </p:cNvPr>
          <p:cNvGrpSpPr>
            <a:grpSpLocks/>
          </p:cNvGrpSpPr>
          <p:nvPr/>
        </p:nvGrpSpPr>
        <p:grpSpPr bwMode="auto">
          <a:xfrm>
            <a:off x="4920597" y="1131549"/>
            <a:ext cx="2514600" cy="373710"/>
            <a:chOff x="205" y="1285"/>
            <a:chExt cx="2983" cy="531"/>
          </a:xfrm>
          <a:solidFill>
            <a:srgbClr val="032B5D"/>
          </a:solidFill>
        </p:grpSpPr>
        <p:sp>
          <p:nvSpPr>
            <p:cNvPr id="27" name="Rectangle 7">
              <a:extLst>
                <a:ext uri="{FF2B5EF4-FFF2-40B4-BE49-F238E27FC236}">
                  <a16:creationId xmlns:a16="http://schemas.microsoft.com/office/drawing/2014/main" id="{77A644DA-930D-4366-B16B-822C7AF031AB}"/>
                </a:ext>
              </a:extLst>
            </p:cNvPr>
            <p:cNvSpPr>
              <a:spLocks noChangeArrowheads="1"/>
            </p:cNvSpPr>
            <p:nvPr/>
          </p:nvSpPr>
          <p:spPr bwMode="gray">
            <a:xfrm>
              <a:off x="205" y="1285"/>
              <a:ext cx="2983" cy="531"/>
            </a:xfrm>
            <a:prstGeom prst="rect">
              <a:avLst/>
            </a:prstGeom>
            <a:grp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S PGothic" charset="0"/>
                <a:cs typeface="Arial"/>
              </a:endParaRPr>
            </a:p>
          </p:txBody>
        </p:sp>
        <p:sp>
          <p:nvSpPr>
            <p:cNvPr id="28" name="Text Box 8">
              <a:extLst>
                <a:ext uri="{FF2B5EF4-FFF2-40B4-BE49-F238E27FC236}">
                  <a16:creationId xmlns:a16="http://schemas.microsoft.com/office/drawing/2014/main" id="{521C081D-578F-4CC9-B205-CB53691A5AB6}"/>
                </a:ext>
              </a:extLst>
            </p:cNvPr>
            <p:cNvSpPr txBox="1">
              <a:spLocks noChangeArrowheads="1"/>
            </p:cNvSpPr>
            <p:nvPr/>
          </p:nvSpPr>
          <p:spPr bwMode="gray">
            <a:xfrm>
              <a:off x="217" y="1366"/>
              <a:ext cx="2971" cy="437"/>
            </a:xfrm>
            <a:prstGeom prst="rect">
              <a:avLst/>
            </a:prstGeom>
            <a:grpFill/>
            <a:ln>
              <a:noFill/>
            </a:ln>
            <a:effectLst/>
            <a:extLst>
              <a:ext uri="{91240B29-F687-4f45-9708-019B960494DF}"/>
              <a:ext uri="{AF507438-7753-43e0-B8FC-AC1667EBCBE1}"/>
            </a:extLst>
          </p:spPr>
          <p:txBody>
            <a:bodyPr wrap="square">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Arial"/>
                  <a:ea typeface="ＭＳ Ｐゴシック" charset="0"/>
                  <a:cs typeface="Arial"/>
                </a:rPr>
                <a:t>Pregnancy &amp; Peripartum</a:t>
              </a:r>
            </a:p>
          </p:txBody>
        </p:sp>
      </p:grpSp>
      <p:sp>
        <p:nvSpPr>
          <p:cNvPr id="29" name="Rectangle 10">
            <a:extLst>
              <a:ext uri="{FF2B5EF4-FFF2-40B4-BE49-F238E27FC236}">
                <a16:creationId xmlns:a16="http://schemas.microsoft.com/office/drawing/2014/main" id="{64093F1E-E340-4A9F-B4CE-52B650DAEC93}"/>
              </a:ext>
            </a:extLst>
          </p:cNvPr>
          <p:cNvSpPr>
            <a:spLocks noChangeArrowheads="1"/>
          </p:cNvSpPr>
          <p:nvPr/>
        </p:nvSpPr>
        <p:spPr bwMode="gray">
          <a:xfrm>
            <a:off x="7600974" y="1117768"/>
            <a:ext cx="2514600" cy="379206"/>
          </a:xfrm>
          <a:prstGeom prst="rect">
            <a:avLst/>
          </a:prstGeom>
          <a:solidFill>
            <a:srgbClr val="032B5D"/>
          </a:solid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S PGothic" charset="0"/>
              <a:cs typeface="Arial"/>
            </a:endParaRPr>
          </a:p>
        </p:txBody>
      </p:sp>
      <p:sp>
        <p:nvSpPr>
          <p:cNvPr id="30" name="Text Box 11">
            <a:extLst>
              <a:ext uri="{FF2B5EF4-FFF2-40B4-BE49-F238E27FC236}">
                <a16:creationId xmlns:a16="http://schemas.microsoft.com/office/drawing/2014/main" id="{86D56998-2F4A-49CC-9B8B-8C6DF9EA3A2A}"/>
              </a:ext>
            </a:extLst>
          </p:cNvPr>
          <p:cNvSpPr txBox="1">
            <a:spLocks noChangeArrowheads="1"/>
          </p:cNvSpPr>
          <p:nvPr/>
        </p:nvSpPr>
        <p:spPr bwMode="gray">
          <a:xfrm>
            <a:off x="7617821" y="1167337"/>
            <a:ext cx="2497754" cy="307777"/>
          </a:xfrm>
          <a:prstGeom prst="rect">
            <a:avLst/>
          </a:prstGeom>
          <a:solidFill>
            <a:srgbClr val="032B5D"/>
          </a:solidFill>
          <a:ln>
            <a:noFill/>
          </a:ln>
          <a:effectLst/>
          <a:extLst>
            <a:ext uri="{91240B29-F687-4f45-9708-019B960494DF}"/>
            <a:ext uri="{AF507438-7753-43e0-B8FC-AC1667EBCBE1}"/>
          </a:extLst>
        </p:spPr>
        <p:txBody>
          <a:bodyPr wrap="square">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charset="0"/>
                <a:cs typeface="Arial"/>
              </a:rPr>
              <a:t>Other Conditions</a:t>
            </a:r>
          </a:p>
        </p:txBody>
      </p:sp>
      <p:sp>
        <p:nvSpPr>
          <p:cNvPr id="31" name="Rectangle 15">
            <a:extLst>
              <a:ext uri="{FF2B5EF4-FFF2-40B4-BE49-F238E27FC236}">
                <a16:creationId xmlns:a16="http://schemas.microsoft.com/office/drawing/2014/main" id="{054B2FCF-46CC-466B-8E6F-39AD2659D975}"/>
              </a:ext>
            </a:extLst>
          </p:cNvPr>
          <p:cNvSpPr>
            <a:spLocks noChangeArrowheads="1"/>
          </p:cNvSpPr>
          <p:nvPr/>
        </p:nvSpPr>
        <p:spPr bwMode="gray">
          <a:xfrm>
            <a:off x="4932399" y="1623951"/>
            <a:ext cx="2318890" cy="147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3038" indent="-173038">
              <a:defRPr sz="2400">
                <a:solidFill>
                  <a:schemeClr val="tx1"/>
                </a:solidFill>
                <a:latin typeface="Arial Narrow" panose="020B0606020202030204" pitchFamily="34" charset="0"/>
                <a:ea typeface="MS PGothic" panose="020B0600070205080204" pitchFamily="34" charset="-128"/>
              </a:defRPr>
            </a:lvl1pPr>
            <a:lvl2pPr marL="742950" indent="-285750">
              <a:defRPr sz="2400">
                <a:solidFill>
                  <a:schemeClr val="tx1"/>
                </a:solidFill>
                <a:latin typeface="Arial Narrow" panose="020B0606020202030204" pitchFamily="34" charset="0"/>
                <a:ea typeface="MS PGothic" panose="020B0600070205080204" pitchFamily="34" charset="-128"/>
              </a:defRPr>
            </a:lvl2pPr>
            <a:lvl3pPr marL="1143000" indent="-228600">
              <a:defRPr sz="2400">
                <a:solidFill>
                  <a:schemeClr val="tx1"/>
                </a:solidFill>
                <a:latin typeface="Arial Narrow" panose="020B0606020202030204" pitchFamily="34" charset="0"/>
                <a:ea typeface="MS PGothic" panose="020B0600070205080204" pitchFamily="34" charset="-128"/>
              </a:defRPr>
            </a:lvl3pPr>
            <a:lvl4pPr marL="1600200" indent="-228600">
              <a:defRPr sz="2400">
                <a:solidFill>
                  <a:schemeClr val="tx1"/>
                </a:solidFill>
                <a:latin typeface="Arial Narrow" panose="020B0606020202030204" pitchFamily="34" charset="0"/>
                <a:ea typeface="MS PGothic" panose="020B0600070205080204" pitchFamily="34" charset="-128"/>
              </a:defRPr>
            </a:lvl4pPr>
            <a:lvl5pPr marL="2057400" indent="-228600">
              <a:defRPr sz="24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9pPr>
          </a:lstStyle>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Obstetric complications </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Perinatal depression, anxiety</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Substance misuse</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Death due to homicide or suicide</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Preterm birth, low birth weight infant</a:t>
            </a:r>
          </a:p>
        </p:txBody>
      </p:sp>
      <p:sp>
        <p:nvSpPr>
          <p:cNvPr id="32" name="Rectangle 16">
            <a:extLst>
              <a:ext uri="{FF2B5EF4-FFF2-40B4-BE49-F238E27FC236}">
                <a16:creationId xmlns:a16="http://schemas.microsoft.com/office/drawing/2014/main" id="{BA81F9EB-5C21-4539-9846-8419949677D4}"/>
              </a:ext>
            </a:extLst>
          </p:cNvPr>
          <p:cNvSpPr>
            <a:spLocks noChangeArrowheads="1"/>
          </p:cNvSpPr>
          <p:nvPr/>
        </p:nvSpPr>
        <p:spPr bwMode="gray">
          <a:xfrm>
            <a:off x="7712574" y="1618782"/>
            <a:ext cx="2433088" cy="176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3038" indent="-173038">
              <a:defRPr sz="2400">
                <a:solidFill>
                  <a:schemeClr val="tx1"/>
                </a:solidFill>
                <a:latin typeface="Arial Narrow" panose="020B0606020202030204" pitchFamily="34" charset="0"/>
                <a:ea typeface="MS PGothic" panose="020B0600070205080204" pitchFamily="34" charset="-128"/>
              </a:defRPr>
            </a:lvl1pPr>
            <a:lvl2pPr marL="742950" indent="-285750">
              <a:defRPr sz="2400">
                <a:solidFill>
                  <a:schemeClr val="tx1"/>
                </a:solidFill>
                <a:latin typeface="Arial Narrow" panose="020B0606020202030204" pitchFamily="34" charset="0"/>
                <a:ea typeface="MS PGothic" panose="020B0600070205080204" pitchFamily="34" charset="-128"/>
              </a:defRPr>
            </a:lvl2pPr>
            <a:lvl3pPr marL="1143000" indent="-228600">
              <a:defRPr sz="2400">
                <a:solidFill>
                  <a:schemeClr val="tx1"/>
                </a:solidFill>
                <a:latin typeface="Arial Narrow" panose="020B0606020202030204" pitchFamily="34" charset="0"/>
                <a:ea typeface="MS PGothic" panose="020B0600070205080204" pitchFamily="34" charset="-128"/>
              </a:defRPr>
            </a:lvl3pPr>
            <a:lvl4pPr marL="1600200" indent="-228600">
              <a:defRPr sz="2400">
                <a:solidFill>
                  <a:schemeClr val="tx1"/>
                </a:solidFill>
                <a:latin typeface="Arial Narrow" panose="020B0606020202030204" pitchFamily="34" charset="0"/>
                <a:ea typeface="MS PGothic" panose="020B0600070205080204" pitchFamily="34" charset="-128"/>
              </a:defRPr>
            </a:lvl4pPr>
            <a:lvl5pPr marL="2057400" indent="-228600">
              <a:defRPr sz="24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ea typeface="MS PGothic" panose="020B0600070205080204" pitchFamily="34" charset="-128"/>
              </a:defRPr>
            </a:lvl9pPr>
          </a:lstStyle>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Frequent Headaches</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Difficulty sleeping</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Gastrointestinal disorders</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Palpitations</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Fibromyalgia</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Musculoskeletal conditions          </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Multiple physical symptoms</a:t>
            </a:r>
          </a:p>
          <a:p>
            <a:pPr marL="173038" marR="0" lvl="0" indent="-173038" algn="l" defTabSz="914400" rtl="0" eaLnBrk="1" fontAlgn="auto" latinLnBrk="0" hangingPunct="1">
              <a:lnSpc>
                <a:spcPct val="95000"/>
              </a:lnSpc>
              <a:spcBef>
                <a:spcPts val="300"/>
              </a:spcBef>
              <a:spcAft>
                <a:spcPts val="0"/>
              </a:spcAft>
              <a:buClr>
                <a:srgbClr val="512D6D"/>
              </a:buClr>
              <a:buSzPct val="85000"/>
              <a:buFont typeface="Wingdings" panose="05000000000000000000" pitchFamily="2" charset="2"/>
              <a:buChar char="§"/>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4CB4C80B-7D95-42F2-8DC8-256A22FDE95D}"/>
              </a:ext>
            </a:extLst>
          </p:cNvPr>
          <p:cNvSpPr>
            <a:spLocks noGrp="1"/>
          </p:cNvSpPr>
          <p:nvPr>
            <p:ph type="title"/>
          </p:nvPr>
        </p:nvSpPr>
        <p:spPr>
          <a:xfrm>
            <a:off x="2209800" y="297888"/>
            <a:ext cx="8229600" cy="646331"/>
          </a:xfrm>
        </p:spPr>
        <p:txBody>
          <a:bodyPr/>
          <a:lstStyle/>
          <a:p>
            <a:r>
              <a:rPr lang="en-US" sz="4000" dirty="0">
                <a:solidFill>
                  <a:schemeClr val="tx1"/>
                </a:solidFill>
                <a:latin typeface="Arial "/>
              </a:rPr>
              <a:t>Health Consequences of IPV</a:t>
            </a:r>
          </a:p>
        </p:txBody>
      </p:sp>
      <p:sp>
        <p:nvSpPr>
          <p:cNvPr id="3" name="Rectangle 2">
            <a:extLst>
              <a:ext uri="{FF2B5EF4-FFF2-40B4-BE49-F238E27FC236}">
                <a16:creationId xmlns:a16="http://schemas.microsoft.com/office/drawing/2014/main" id="{236C2A6A-77F8-4A08-4AC3-DFE8D3708323}"/>
              </a:ext>
            </a:extLst>
          </p:cNvPr>
          <p:cNvSpPr/>
          <p:nvPr/>
        </p:nvSpPr>
        <p:spPr>
          <a:xfrm>
            <a:off x="2209800" y="6519446"/>
            <a:ext cx="7935862"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
                <a:cs typeface="Arial"/>
              </a:rPr>
              <a:t>Intimate Partner Violence. </a:t>
            </a:r>
            <a:r>
              <a:rPr kumimoji="0" lang="en-US" sz="1300" b="0" i="0" u="none" strike="noStrike" kern="1200" cap="none" spc="0" normalizeH="0" baseline="0" noProof="0" dirty="0">
                <a:ln>
                  <a:noFill/>
                </a:ln>
                <a:solidFill>
                  <a:srgbClr val="000000"/>
                </a:solidFill>
                <a:effectLst/>
                <a:uLnTx/>
                <a:uFillTx/>
                <a:latin typeface="Arial "/>
                <a:cs typeface="Arial"/>
              </a:rPr>
              <a:t>(2019) New England Journal of Medicine. 380(9):850-7, Miller E, McCaw B</a:t>
            </a:r>
          </a:p>
        </p:txBody>
      </p:sp>
    </p:spTree>
    <p:extLst>
      <p:ext uri="{BB962C8B-B14F-4D97-AF65-F5344CB8AC3E}">
        <p14:creationId xmlns:p14="http://schemas.microsoft.com/office/powerpoint/2010/main" val="1459364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7576-6299-85F5-A756-870D7DABB0A8}"/>
              </a:ext>
            </a:extLst>
          </p:cNvPr>
          <p:cNvSpPr>
            <a:spLocks noGrp="1"/>
          </p:cNvSpPr>
          <p:nvPr>
            <p:ph type="title"/>
          </p:nvPr>
        </p:nvSpPr>
        <p:spPr>
          <a:xfrm>
            <a:off x="914400" y="463240"/>
            <a:ext cx="2966720" cy="1200329"/>
          </a:xfrm>
        </p:spPr>
        <p:txBody>
          <a:bodyPr/>
          <a:lstStyle/>
          <a:p>
            <a:r>
              <a:rPr lang="en-US" sz="4000" dirty="0">
                <a:solidFill>
                  <a:schemeClr val="tx1"/>
                </a:solidFill>
                <a:latin typeface="Arial "/>
              </a:rPr>
              <a:t>Key Points </a:t>
            </a:r>
          </a:p>
        </p:txBody>
      </p:sp>
      <p:sp>
        <p:nvSpPr>
          <p:cNvPr id="3" name="Text Placeholder 2">
            <a:extLst>
              <a:ext uri="{FF2B5EF4-FFF2-40B4-BE49-F238E27FC236}">
                <a16:creationId xmlns:a16="http://schemas.microsoft.com/office/drawing/2014/main" id="{8F5FA77C-9F55-5034-7A32-081D60F05419}"/>
              </a:ext>
            </a:extLst>
          </p:cNvPr>
          <p:cNvSpPr>
            <a:spLocks noGrp="1"/>
          </p:cNvSpPr>
          <p:nvPr>
            <p:ph type="body" idx="1"/>
          </p:nvPr>
        </p:nvSpPr>
        <p:spPr>
          <a:xfrm>
            <a:off x="1295400" y="1897793"/>
            <a:ext cx="10591800" cy="4067504"/>
          </a:xfrm>
        </p:spPr>
        <p:txBody>
          <a:bodyPr>
            <a:noAutofit/>
          </a:bodyPr>
          <a:lstStyle/>
          <a:p>
            <a:pPr>
              <a:spcBef>
                <a:spcPts val="0"/>
              </a:spcBef>
            </a:pPr>
            <a:r>
              <a:rPr lang="en-US" sz="2400" b="1" dirty="0">
                <a:latin typeface="Arial "/>
              </a:rPr>
              <a:t>Psychological abuse: </a:t>
            </a:r>
            <a:r>
              <a:rPr lang="en-US" sz="2400" dirty="0">
                <a:latin typeface="Arial "/>
              </a:rPr>
              <a:t>threats, humiliation, coercion, isolation can cause long term damage &amp; impact health</a:t>
            </a:r>
          </a:p>
          <a:p>
            <a:pPr>
              <a:spcBef>
                <a:spcPts val="0"/>
              </a:spcBef>
            </a:pPr>
            <a:endParaRPr lang="en-US" sz="2400" dirty="0">
              <a:latin typeface="Arial "/>
            </a:endParaRPr>
          </a:p>
          <a:p>
            <a:pPr>
              <a:spcBef>
                <a:spcPts val="38"/>
              </a:spcBef>
            </a:pPr>
            <a:r>
              <a:rPr lang="en-US" sz="2400" b="1" dirty="0">
                <a:latin typeface="Arial "/>
              </a:rPr>
              <a:t>Physiologic mechanism: </a:t>
            </a:r>
            <a:r>
              <a:rPr lang="en-US" sz="2400" dirty="0">
                <a:latin typeface="Arial "/>
              </a:rPr>
              <a:t>acute &amp; chronic stress related activation of </a:t>
            </a:r>
          </a:p>
          <a:p>
            <a:pPr marL="0" indent="0">
              <a:spcBef>
                <a:spcPts val="38"/>
              </a:spcBef>
              <a:buNone/>
            </a:pPr>
            <a:r>
              <a:rPr lang="en-US" sz="2400" dirty="0">
                <a:latin typeface="Arial "/>
              </a:rPr>
              <a:t>    neuro-endocrine and immune system pathways</a:t>
            </a:r>
          </a:p>
          <a:p>
            <a:pPr>
              <a:spcBef>
                <a:spcPts val="38"/>
              </a:spcBef>
            </a:pPr>
            <a:endParaRPr lang="en-US" sz="2400" dirty="0">
              <a:latin typeface="Arial "/>
            </a:endParaRPr>
          </a:p>
          <a:p>
            <a:pPr>
              <a:spcBef>
                <a:spcPts val="38"/>
              </a:spcBef>
            </a:pPr>
            <a:r>
              <a:rPr lang="en-US" sz="2400" b="1" dirty="0">
                <a:latin typeface="Arial "/>
              </a:rPr>
              <a:t>Long term consequences: </a:t>
            </a:r>
            <a:r>
              <a:rPr lang="en-US" sz="2400" dirty="0">
                <a:latin typeface="Arial "/>
              </a:rPr>
              <a:t>increased risk for multiple medical &amp; mental health conditions</a:t>
            </a:r>
          </a:p>
          <a:p>
            <a:pPr marL="0" indent="0">
              <a:spcBef>
                <a:spcPts val="38"/>
              </a:spcBef>
              <a:buNone/>
            </a:pPr>
            <a:endParaRPr lang="en-US" sz="2400" dirty="0">
              <a:latin typeface="Arial "/>
            </a:endParaRPr>
          </a:p>
          <a:p>
            <a:pPr>
              <a:spcBef>
                <a:spcPts val="38"/>
              </a:spcBef>
            </a:pPr>
            <a:r>
              <a:rPr lang="en-US" sz="2400" b="1" dirty="0">
                <a:latin typeface="Arial "/>
              </a:rPr>
              <a:t>Co-occurrence &amp; intersectionality: </a:t>
            </a:r>
            <a:r>
              <a:rPr lang="en-US" sz="2400" dirty="0">
                <a:latin typeface="Arial "/>
              </a:rPr>
              <a:t>IPV, SDOH, BH issues, other forms of trauma contribute to risk and must inform intervention.</a:t>
            </a:r>
            <a:br>
              <a:rPr lang="en-US" sz="2400" dirty="0">
                <a:latin typeface="Arial "/>
              </a:rPr>
            </a:br>
            <a:endParaRPr lang="en-US" sz="2400" dirty="0">
              <a:latin typeface="Arial "/>
            </a:endParaRPr>
          </a:p>
          <a:p>
            <a:pPr>
              <a:spcBef>
                <a:spcPts val="38"/>
              </a:spcBef>
            </a:pPr>
            <a:endParaRPr lang="en-US" sz="2400" dirty="0">
              <a:latin typeface="Arial "/>
            </a:endParaRPr>
          </a:p>
        </p:txBody>
      </p:sp>
      <p:pic>
        <p:nvPicPr>
          <p:cNvPr id="5" name="Picture 4">
            <a:extLst>
              <a:ext uri="{FF2B5EF4-FFF2-40B4-BE49-F238E27FC236}">
                <a16:creationId xmlns:a16="http://schemas.microsoft.com/office/drawing/2014/main" id="{53C74E74-61FF-6A1D-9EDA-C2196C6EF4E1}"/>
              </a:ext>
            </a:extLst>
          </p:cNvPr>
          <p:cNvPicPr>
            <a:picLocks noChangeAspect="1"/>
          </p:cNvPicPr>
          <p:nvPr/>
        </p:nvPicPr>
        <p:blipFill rotWithShape="1">
          <a:blip r:embed="rId3">
            <a:extLst>
              <a:ext uri="{28A0092B-C50C-407E-A947-70E740481C1C}">
                <a14:useLocalDpi xmlns:a14="http://schemas.microsoft.com/office/drawing/2010/main" val="0"/>
              </a:ext>
            </a:extLst>
          </a:blip>
          <a:srcRect l="622"/>
          <a:stretch/>
        </p:blipFill>
        <p:spPr>
          <a:xfrm>
            <a:off x="0" y="2870"/>
            <a:ext cx="12192000" cy="744691"/>
          </a:xfrm>
          <a:prstGeom prst="rect">
            <a:avLst/>
          </a:prstGeom>
        </p:spPr>
      </p:pic>
    </p:spTree>
    <p:extLst>
      <p:ext uri="{BB962C8B-B14F-4D97-AF65-F5344CB8AC3E}">
        <p14:creationId xmlns:p14="http://schemas.microsoft.com/office/powerpoint/2010/main" val="96416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C3A9C-3CB7-9E4E-9150-F9695F2EEA13}"/>
              </a:ext>
            </a:extLst>
          </p:cNvPr>
          <p:cNvSpPr>
            <a:spLocks noGrp="1"/>
          </p:cNvSpPr>
          <p:nvPr>
            <p:ph type="title"/>
          </p:nvPr>
        </p:nvSpPr>
        <p:spPr>
          <a:xfrm>
            <a:off x="762000" y="1090394"/>
            <a:ext cx="8229600" cy="646331"/>
          </a:xfrm>
        </p:spPr>
        <p:txBody>
          <a:bodyPr/>
          <a:lstStyle/>
          <a:p>
            <a:r>
              <a:rPr lang="en-US" sz="4000" dirty="0">
                <a:solidFill>
                  <a:srgbClr val="000000"/>
                </a:solidFill>
                <a:latin typeface="Arial "/>
              </a:rPr>
              <a:t>Intersectionality</a:t>
            </a:r>
          </a:p>
        </p:txBody>
      </p:sp>
      <p:sp>
        <p:nvSpPr>
          <p:cNvPr id="3" name="Content Placeholder 2">
            <a:extLst>
              <a:ext uri="{FF2B5EF4-FFF2-40B4-BE49-F238E27FC236}">
                <a16:creationId xmlns:a16="http://schemas.microsoft.com/office/drawing/2014/main" id="{7F7708D4-6B4E-DA4D-BA48-20A0201A8BDB}"/>
              </a:ext>
            </a:extLst>
          </p:cNvPr>
          <p:cNvSpPr>
            <a:spLocks noGrp="1"/>
          </p:cNvSpPr>
          <p:nvPr>
            <p:ph idx="1"/>
          </p:nvPr>
        </p:nvSpPr>
        <p:spPr>
          <a:xfrm>
            <a:off x="1295400" y="2079558"/>
            <a:ext cx="8686800" cy="3711785"/>
          </a:xfrm>
        </p:spPr>
        <p:txBody>
          <a:bodyPr/>
          <a:lstStyle/>
          <a:p>
            <a:pPr marL="0" indent="0">
              <a:buNone/>
            </a:pPr>
            <a:r>
              <a:rPr lang="en-US" sz="2800" b="1" dirty="0">
                <a:solidFill>
                  <a:srgbClr val="000000"/>
                </a:solidFill>
                <a:latin typeface="Arial "/>
              </a:rPr>
              <a:t>Recognizing the additional impact of: </a:t>
            </a:r>
          </a:p>
          <a:p>
            <a:pPr lvl="1">
              <a:buClrTx/>
            </a:pPr>
            <a:r>
              <a:rPr lang="en-US" dirty="0">
                <a:solidFill>
                  <a:srgbClr val="000000"/>
                </a:solidFill>
                <a:latin typeface="Arial "/>
              </a:rPr>
              <a:t>Systemic racism, historical trauma</a:t>
            </a:r>
          </a:p>
          <a:p>
            <a:pPr lvl="1">
              <a:buClrTx/>
            </a:pPr>
            <a:r>
              <a:rPr lang="en-US" dirty="0">
                <a:solidFill>
                  <a:srgbClr val="000000"/>
                </a:solidFill>
                <a:latin typeface="Arial "/>
              </a:rPr>
              <a:t>Sexism, gender identity &amp; sexual orientation discrimination </a:t>
            </a:r>
          </a:p>
          <a:p>
            <a:pPr lvl="1">
              <a:buClrTx/>
            </a:pPr>
            <a:r>
              <a:rPr lang="en-US" dirty="0">
                <a:solidFill>
                  <a:srgbClr val="000000"/>
                </a:solidFill>
                <a:latin typeface="Arial "/>
              </a:rPr>
              <a:t>Inter-generational poverty</a:t>
            </a:r>
          </a:p>
          <a:p>
            <a:pPr lvl="1">
              <a:buClrTx/>
            </a:pPr>
            <a:r>
              <a:rPr lang="en-US" dirty="0">
                <a:solidFill>
                  <a:srgbClr val="000000"/>
                </a:solidFill>
                <a:latin typeface="Arial "/>
              </a:rPr>
              <a:t>War, global pandemics, climate change</a:t>
            </a:r>
          </a:p>
          <a:p>
            <a:endParaRPr lang="en-US" sz="2800" dirty="0">
              <a:latin typeface="Arial "/>
            </a:endParaRPr>
          </a:p>
        </p:txBody>
      </p:sp>
      <p:pic>
        <p:nvPicPr>
          <p:cNvPr id="5" name="Picture 4">
            <a:extLst>
              <a:ext uri="{FF2B5EF4-FFF2-40B4-BE49-F238E27FC236}">
                <a16:creationId xmlns:a16="http://schemas.microsoft.com/office/drawing/2014/main" id="{755F5B0E-BFE9-ADFB-52EC-1D740F137764}"/>
              </a:ext>
            </a:extLst>
          </p:cNvPr>
          <p:cNvPicPr>
            <a:picLocks noChangeAspect="1"/>
          </p:cNvPicPr>
          <p:nvPr/>
        </p:nvPicPr>
        <p:blipFill rotWithShape="1">
          <a:blip r:embed="rId3">
            <a:extLst>
              <a:ext uri="{28A0092B-C50C-407E-A947-70E740481C1C}">
                <a14:useLocalDpi xmlns:a14="http://schemas.microsoft.com/office/drawing/2010/main" val="0"/>
              </a:ext>
            </a:extLst>
          </a:blip>
          <a:srcRect l="622"/>
          <a:stretch/>
        </p:blipFill>
        <p:spPr>
          <a:xfrm>
            <a:off x="0" y="2870"/>
            <a:ext cx="12192000" cy="744691"/>
          </a:xfrm>
          <a:prstGeom prst="rect">
            <a:avLst/>
          </a:prstGeom>
        </p:spPr>
      </p:pic>
    </p:spTree>
    <p:extLst>
      <p:ext uri="{BB962C8B-B14F-4D97-AF65-F5344CB8AC3E}">
        <p14:creationId xmlns:p14="http://schemas.microsoft.com/office/powerpoint/2010/main" val="929006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371600" y="2011988"/>
            <a:ext cx="8229600" cy="696140"/>
          </a:xfrm>
        </p:spPr>
        <p:txBody>
          <a:bodyPr>
            <a:noAutofit/>
          </a:bodyPr>
          <a:lstStyle/>
          <a:p>
            <a:r>
              <a:rPr lang="en-US" sz="2326" dirty="0">
                <a:latin typeface="Arial "/>
              </a:rPr>
              <a:t>Universal Screening for IPV for Childbearing-age Women </a:t>
            </a:r>
            <a:br>
              <a:rPr lang="en-US" dirty="0">
                <a:latin typeface="Arial "/>
              </a:rPr>
            </a:br>
            <a:r>
              <a:rPr lang="en-US" sz="1800" dirty="0">
                <a:solidFill>
                  <a:srgbClr val="156D9D"/>
                </a:solidFill>
                <a:latin typeface="Arial "/>
              </a:rPr>
              <a:t>(Grade B recommendation)</a:t>
            </a:r>
          </a:p>
        </p:txBody>
      </p:sp>
      <p:sp>
        <p:nvSpPr>
          <p:cNvPr id="4" name="Title 1"/>
          <p:cNvSpPr txBox="1">
            <a:spLocks/>
          </p:cNvSpPr>
          <p:nvPr/>
        </p:nvSpPr>
        <p:spPr>
          <a:xfrm>
            <a:off x="1418108" y="2609481"/>
            <a:ext cx="4534496" cy="1539647"/>
          </a:xfrm>
          <a:prstGeom prst="rect">
            <a:avLst/>
          </a:prstGeom>
        </p:spPr>
        <p:txBody>
          <a:bodyPr vert="horz" lIns="68598" tIns="34299" rIns="68598" bIns="34299" rtlCol="0" anchor="ctr">
            <a:noAutofit/>
          </a:bodyPr>
          <a:lstStyle>
            <a:lvl1pPr algn="l" defTabSz="457200" rtl="0" eaLnBrk="1" latinLnBrk="0" hangingPunct="1">
              <a:spcBef>
                <a:spcPct val="0"/>
              </a:spcBef>
              <a:buNone/>
              <a:defRPr sz="3600" b="1" kern="1200">
                <a:solidFill>
                  <a:srgbClr val="633C8C"/>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32B5D"/>
                </a:solidFill>
                <a:effectLst/>
                <a:uLnTx/>
                <a:uFillTx/>
                <a:latin typeface="Arial"/>
                <a:ea typeface="MS PGothic" panose="020B0600070205080204" pitchFamily="34" charset="-128"/>
                <a:cs typeface="Arial"/>
              </a:rPr>
              <a:t>Affordable Care Act</a:t>
            </a:r>
          </a:p>
        </p:txBody>
      </p:sp>
      <p:sp>
        <p:nvSpPr>
          <p:cNvPr id="8" name="Content Placeholder 2"/>
          <p:cNvSpPr txBox="1">
            <a:spLocks/>
          </p:cNvSpPr>
          <p:nvPr/>
        </p:nvSpPr>
        <p:spPr>
          <a:xfrm>
            <a:off x="1418108" y="3666076"/>
            <a:ext cx="8183092" cy="1175983"/>
          </a:xfrm>
          <a:prstGeom prst="rect">
            <a:avLst/>
          </a:prstGeom>
        </p:spPr>
        <p:txBody>
          <a:bodyPr vert="horz" lIns="68598" tIns="34299" rIns="68598" bIns="34299" rtlCol="0">
            <a:noAutofit/>
          </a:bodyPr>
          <a:lstStyle>
            <a:lvl1pPr marL="228600" indent="-228600" algn="l" defTabSz="457200" rtl="0" eaLnBrk="1" latinLnBrk="0" hangingPunct="1">
              <a:spcBef>
                <a:spcPts val="0"/>
              </a:spcBef>
              <a:spcAft>
                <a:spcPts val="400"/>
              </a:spcAft>
              <a:buClr>
                <a:srgbClr val="633C8C"/>
              </a:buClr>
              <a:buFont typeface="Arial"/>
              <a:buChar char="•"/>
              <a:defRPr sz="2400" kern="1200">
                <a:solidFill>
                  <a:schemeClr val="tx1"/>
                </a:solidFill>
                <a:latin typeface="+mn-lt"/>
                <a:ea typeface="+mn-ea"/>
                <a:cs typeface="+mn-cs"/>
              </a:defRPr>
            </a:lvl1pPr>
            <a:lvl2pPr marL="685800" indent="-228600" algn="l" defTabSz="457200" rtl="0" eaLnBrk="1" latinLnBrk="0" hangingPunct="1">
              <a:spcBef>
                <a:spcPts val="0"/>
              </a:spcBef>
              <a:spcAft>
                <a:spcPts val="400"/>
              </a:spcAft>
              <a:buClr>
                <a:srgbClr val="906EAC"/>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ts val="0"/>
              </a:spcBef>
              <a:spcAft>
                <a:spcPts val="400"/>
              </a:spcAft>
              <a:buClr>
                <a:srgbClr val="AEA3D0"/>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0"/>
              </a:spcAft>
              <a:buClr>
                <a:srgbClr val="AEA3D0"/>
              </a:buClr>
              <a:buSzPct val="80000"/>
              <a:buFont typeface="Wingdings" charset="2"/>
              <a:buChar char="ü"/>
              <a:defRPr sz="2400" kern="1200">
                <a:solidFill>
                  <a:schemeClr val="tx1"/>
                </a:solidFill>
                <a:latin typeface="+mn-lt"/>
                <a:ea typeface="+mn-ea"/>
                <a:cs typeface="+mn-cs"/>
              </a:defRPr>
            </a:lvl4pPr>
            <a:lvl5pPr marL="2057400" indent="-228600" algn="l" defTabSz="457200" rtl="0" eaLnBrk="1" latinLnBrk="0" hangingPunct="1">
              <a:spcBef>
                <a:spcPts val="0"/>
              </a:spcBef>
              <a:spcAft>
                <a:spcPts val="400"/>
              </a:spcAft>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400"/>
              </a:spcAft>
              <a:buClr>
                <a:srgbClr val="633C8C"/>
              </a:buClr>
              <a:buSzTx/>
              <a:buFont typeface="Arial"/>
              <a:buNone/>
              <a:tabLst/>
              <a:defRPr/>
            </a:pPr>
            <a:r>
              <a:rPr kumimoji="0" lang="en-US" sz="2000" b="0" i="0" u="none" strike="noStrike" kern="1200" cap="none" spc="0" normalizeH="0" baseline="0" noProof="0" dirty="0">
                <a:ln>
                  <a:noFill/>
                </a:ln>
                <a:solidFill>
                  <a:srgbClr val="032B5D"/>
                </a:solidFill>
                <a:effectLst/>
                <a:uLnTx/>
                <a:uFillTx/>
                <a:latin typeface="Arial"/>
                <a:ea typeface="MS PGothic" panose="020B0600070205080204" pitchFamily="34" charset="-128"/>
                <a:cs typeface="Arial"/>
              </a:rPr>
              <a:t>Screening and counseling for interpersonal and domestic violence required as part of women’s preventive health services</a:t>
            </a:r>
          </a:p>
        </p:txBody>
      </p:sp>
      <p:sp>
        <p:nvSpPr>
          <p:cNvPr id="9" name="Title 1"/>
          <p:cNvSpPr txBox="1">
            <a:spLocks/>
          </p:cNvSpPr>
          <p:nvPr/>
        </p:nvSpPr>
        <p:spPr>
          <a:xfrm>
            <a:off x="6629401" y="3806375"/>
            <a:ext cx="3581401" cy="857473"/>
          </a:xfrm>
          <a:prstGeom prst="rect">
            <a:avLst/>
          </a:prstGeom>
        </p:spPr>
        <p:txBody>
          <a:bodyPr vert="horz" lIns="68598" tIns="34299" rIns="68598" bIns="34299" rtlCol="0" anchor="ctr">
            <a:noAutofit/>
          </a:bodyPr>
          <a:lstStyle>
            <a:lvl1pPr algn="l" defTabSz="457200" rtl="0" eaLnBrk="1" latinLnBrk="0" hangingPunct="1">
              <a:spcBef>
                <a:spcPct val="0"/>
              </a:spcBef>
              <a:buNone/>
              <a:defRPr sz="3600" b="1" kern="1200">
                <a:solidFill>
                  <a:srgbClr val="633C8C"/>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032B5D"/>
              </a:solidFill>
              <a:effectLst/>
              <a:uLnTx/>
              <a:uFillTx/>
              <a:latin typeface="Arial"/>
              <a:ea typeface="MS PGothic" panose="020B0600070205080204" pitchFamily="34" charset="-128"/>
              <a:cs typeface="Arial"/>
            </a:endParaRPr>
          </a:p>
        </p:txBody>
      </p:sp>
      <p:sp>
        <p:nvSpPr>
          <p:cNvPr id="10" name="Content Placeholder 2"/>
          <p:cNvSpPr txBox="1">
            <a:spLocks/>
          </p:cNvSpPr>
          <p:nvPr/>
        </p:nvSpPr>
        <p:spPr>
          <a:xfrm>
            <a:off x="1418108" y="5748697"/>
            <a:ext cx="6096000" cy="1175983"/>
          </a:xfrm>
          <a:prstGeom prst="rect">
            <a:avLst/>
          </a:prstGeom>
        </p:spPr>
        <p:txBody>
          <a:bodyPr vert="horz" lIns="68598" tIns="34299" rIns="68598" bIns="34299" rtlCol="0">
            <a:noAutofit/>
          </a:bodyPr>
          <a:lstStyle>
            <a:lvl1pPr marL="228600" indent="-228600" algn="l" defTabSz="457200" rtl="0" eaLnBrk="1" latinLnBrk="0" hangingPunct="1">
              <a:spcBef>
                <a:spcPts val="0"/>
              </a:spcBef>
              <a:spcAft>
                <a:spcPts val="400"/>
              </a:spcAft>
              <a:buClr>
                <a:srgbClr val="633C8C"/>
              </a:buClr>
              <a:buFont typeface="Arial"/>
              <a:buChar char="•"/>
              <a:defRPr sz="2400" kern="1200">
                <a:solidFill>
                  <a:schemeClr val="tx1"/>
                </a:solidFill>
                <a:latin typeface="+mn-lt"/>
                <a:ea typeface="+mn-ea"/>
                <a:cs typeface="+mn-cs"/>
              </a:defRPr>
            </a:lvl1pPr>
            <a:lvl2pPr marL="685800" indent="-228600" algn="l" defTabSz="457200" rtl="0" eaLnBrk="1" latinLnBrk="0" hangingPunct="1">
              <a:spcBef>
                <a:spcPts val="0"/>
              </a:spcBef>
              <a:spcAft>
                <a:spcPts val="400"/>
              </a:spcAft>
              <a:buClr>
                <a:srgbClr val="906EAC"/>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ts val="0"/>
              </a:spcBef>
              <a:spcAft>
                <a:spcPts val="400"/>
              </a:spcAft>
              <a:buClr>
                <a:srgbClr val="AEA3D0"/>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0"/>
              </a:spcAft>
              <a:buClr>
                <a:srgbClr val="AEA3D0"/>
              </a:buClr>
              <a:buSzPct val="80000"/>
              <a:buFont typeface="Wingdings" charset="2"/>
              <a:buChar char="ü"/>
              <a:defRPr sz="2400" kern="1200">
                <a:solidFill>
                  <a:schemeClr val="tx1"/>
                </a:solidFill>
                <a:latin typeface="+mn-lt"/>
                <a:ea typeface="+mn-ea"/>
                <a:cs typeface="+mn-cs"/>
              </a:defRPr>
            </a:lvl4pPr>
            <a:lvl5pPr marL="2057400" indent="-228600" algn="l" defTabSz="457200" rtl="0" eaLnBrk="1" latinLnBrk="0" hangingPunct="1">
              <a:spcBef>
                <a:spcPts val="0"/>
              </a:spcBef>
              <a:spcAft>
                <a:spcPts val="400"/>
              </a:spcAft>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auto" latinLnBrk="0" hangingPunct="0">
              <a:lnSpc>
                <a:spcPct val="100000"/>
              </a:lnSpc>
              <a:spcBef>
                <a:spcPct val="20000"/>
              </a:spcBef>
              <a:spcAft>
                <a:spcPct val="0"/>
              </a:spcAft>
              <a:buClr>
                <a:srgbClr val="633C8C"/>
              </a:buClr>
              <a:buSzTx/>
              <a:buFont typeface="Arial"/>
              <a:buNone/>
              <a:tabLst/>
              <a:defRPr/>
            </a:pPr>
            <a:r>
              <a:rPr kumimoji="0" lang="en-US" sz="1500" b="0" i="0" u="none" strike="noStrike" kern="1200" cap="none" spc="0" normalizeH="0" baseline="0" noProof="0" dirty="0">
                <a:ln>
                  <a:noFill/>
                </a:ln>
                <a:solidFill>
                  <a:srgbClr val="032B5D"/>
                </a:solidFill>
                <a:effectLst/>
                <a:uLnTx/>
                <a:uFillTx/>
                <a:latin typeface="Arial"/>
                <a:ea typeface="MS PGothic" panose="020B0600070205080204" pitchFamily="34" charset="-128"/>
                <a:cs typeface="Arial"/>
              </a:rPr>
              <a:t>IPV screening and counseling should be core part of women’s health services</a:t>
            </a:r>
          </a:p>
          <a:p>
            <a:pPr marL="0" marR="0" lvl="0" indent="0" algn="l" defTabSz="457200" rtl="0" eaLnBrk="1" fontAlgn="auto" latinLnBrk="0" hangingPunct="1">
              <a:lnSpc>
                <a:spcPct val="100000"/>
              </a:lnSpc>
              <a:spcBef>
                <a:spcPts val="0"/>
              </a:spcBef>
              <a:spcAft>
                <a:spcPts val="400"/>
              </a:spcAft>
              <a:buClr>
                <a:srgbClr val="633C8C"/>
              </a:buClr>
              <a:buSzTx/>
              <a:buFont typeface="Arial"/>
              <a:buNone/>
              <a:tabLst/>
              <a:defRPr/>
            </a:pPr>
            <a:endParaRPr kumimoji="0" lang="en-US" sz="1050" b="0" i="1" u="none" strike="noStrike" kern="1200" cap="none" spc="0" normalizeH="0" baseline="0" noProof="0" dirty="0">
              <a:ln>
                <a:noFill/>
              </a:ln>
              <a:solidFill>
                <a:srgbClr val="000000"/>
              </a:solidFill>
              <a:effectLst/>
              <a:uLnTx/>
              <a:uFillTx/>
              <a:latin typeface="Arial Narrow"/>
              <a:ea typeface="+mn-ea"/>
              <a:cs typeface="Arial"/>
            </a:endParaRPr>
          </a:p>
          <a:p>
            <a:pPr marL="0" marR="0" lvl="0" indent="0" algn="l" defTabSz="457200" rtl="0" eaLnBrk="1" fontAlgn="auto" latinLnBrk="0" hangingPunct="1">
              <a:lnSpc>
                <a:spcPct val="100000"/>
              </a:lnSpc>
              <a:spcBef>
                <a:spcPts val="0"/>
              </a:spcBef>
              <a:spcAft>
                <a:spcPts val="400"/>
              </a:spcAft>
              <a:buClr>
                <a:srgbClr val="633C8C"/>
              </a:buClr>
              <a:buSzTx/>
              <a:buFont typeface="Arial"/>
              <a:buNone/>
              <a:tabLst/>
              <a:defRPr/>
            </a:pPr>
            <a:r>
              <a:rPr kumimoji="0" lang="en-US" sz="1050" b="0" i="1" u="none" strike="noStrike" kern="1200" cap="none" spc="0" normalizeH="0" baseline="0" noProof="0" dirty="0">
                <a:ln>
                  <a:noFill/>
                </a:ln>
                <a:solidFill>
                  <a:srgbClr val="000000"/>
                </a:solidFill>
                <a:effectLst/>
                <a:uLnTx/>
                <a:uFillTx/>
                <a:latin typeface="Arial "/>
                <a:cs typeface="Arial"/>
              </a:rPr>
              <a:t>Women’s Preventive Health Care Services Committee</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108" y="4860064"/>
            <a:ext cx="4104430" cy="857472"/>
          </a:xfrm>
          <a:prstGeom prst="rect">
            <a:avLst/>
          </a:prstGeom>
        </p:spPr>
      </p:pic>
      <p:pic>
        <p:nvPicPr>
          <p:cNvPr id="17" name="Picture 16" descr="uspstf_bnr_logo_col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672" y="828817"/>
            <a:ext cx="4011628" cy="1168222"/>
          </a:xfrm>
          <a:prstGeom prst="rect">
            <a:avLst/>
          </a:prstGeom>
        </p:spPr>
      </p:pic>
      <p:pic>
        <p:nvPicPr>
          <p:cNvPr id="2" name="Picture 1">
            <a:extLst>
              <a:ext uri="{FF2B5EF4-FFF2-40B4-BE49-F238E27FC236}">
                <a16:creationId xmlns:a16="http://schemas.microsoft.com/office/drawing/2014/main" id="{ADF5FAA9-A6D5-C27F-F358-58D83B68D74A}"/>
              </a:ext>
            </a:extLst>
          </p:cNvPr>
          <p:cNvPicPr>
            <a:picLocks noChangeAspect="1"/>
          </p:cNvPicPr>
          <p:nvPr/>
        </p:nvPicPr>
        <p:blipFill rotWithShape="1">
          <a:blip r:embed="rId5">
            <a:extLst>
              <a:ext uri="{28A0092B-C50C-407E-A947-70E740481C1C}">
                <a14:useLocalDpi xmlns:a14="http://schemas.microsoft.com/office/drawing/2010/main" val="0"/>
              </a:ext>
            </a:extLst>
          </a:blip>
          <a:srcRect l="622"/>
          <a:stretch/>
        </p:blipFill>
        <p:spPr>
          <a:xfrm>
            <a:off x="0" y="2870"/>
            <a:ext cx="12192000" cy="744691"/>
          </a:xfrm>
          <a:prstGeom prst="rect">
            <a:avLst/>
          </a:prstGeom>
        </p:spPr>
      </p:pic>
      <p:cxnSp>
        <p:nvCxnSpPr>
          <p:cNvPr id="16" name="Straight Connector 15">
            <a:extLst>
              <a:ext uri="{FF2B5EF4-FFF2-40B4-BE49-F238E27FC236}">
                <a16:creationId xmlns:a16="http://schemas.microsoft.com/office/drawing/2014/main" id="{45EBF614-EEA4-DF37-0645-43F4B0279C6A}"/>
              </a:ext>
            </a:extLst>
          </p:cNvPr>
          <p:cNvCxnSpPr/>
          <p:nvPr/>
        </p:nvCxnSpPr>
        <p:spPr bwMode="auto">
          <a:xfrm>
            <a:off x="1418108" y="2971800"/>
            <a:ext cx="9097492" cy="0"/>
          </a:xfrm>
          <a:prstGeom prst="line">
            <a:avLst/>
          </a:pr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A64C6147-59AC-5ED2-1C20-C177B054F523}"/>
              </a:ext>
            </a:extLst>
          </p:cNvPr>
          <p:cNvCxnSpPr/>
          <p:nvPr/>
        </p:nvCxnSpPr>
        <p:spPr bwMode="auto">
          <a:xfrm>
            <a:off x="1418108" y="4663848"/>
            <a:ext cx="9097492" cy="0"/>
          </a:xfrm>
          <a:prstGeom prst="line">
            <a:avLst/>
          </a:pr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60648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8" name="Picture 1" descr="Picture 1"/>
          <p:cNvPicPr>
            <a:picLocks noChangeAspect="1"/>
          </p:cNvPicPr>
          <p:nvPr/>
        </p:nvPicPr>
        <p:blipFill>
          <a:blip r:embed="rId3"/>
          <a:stretch>
            <a:fillRect/>
          </a:stretch>
        </p:blipFill>
        <p:spPr>
          <a:xfrm>
            <a:off x="3484960" y="2347964"/>
            <a:ext cx="5199460" cy="3615929"/>
          </a:xfrm>
          <a:prstGeom prst="rect">
            <a:avLst/>
          </a:prstGeom>
          <a:ln w="12700">
            <a:miter lim="400000"/>
          </a:ln>
        </p:spPr>
      </p:pic>
      <p:grpSp>
        <p:nvGrpSpPr>
          <p:cNvPr id="2554" name="Group 3"/>
          <p:cNvGrpSpPr/>
          <p:nvPr/>
        </p:nvGrpSpPr>
        <p:grpSpPr>
          <a:xfrm>
            <a:off x="3801667" y="3139729"/>
            <a:ext cx="4837510" cy="2331323"/>
            <a:chOff x="0" y="0"/>
            <a:chExt cx="6450012" cy="3108429"/>
          </a:xfrm>
        </p:grpSpPr>
        <p:sp>
          <p:nvSpPr>
            <p:cNvPr id="2549" name="Text Box 6"/>
            <p:cNvSpPr txBox="1"/>
            <p:nvPr/>
          </p:nvSpPr>
          <p:spPr>
            <a:xfrm>
              <a:off x="0" y="0"/>
              <a:ext cx="2705099" cy="9541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sz="2800">
                  <a:solidFill>
                    <a:srgbClr val="FFFFFF"/>
                  </a:solidFill>
                </a:defRPr>
              </a:pPr>
              <a:r>
                <a:rPr kumimoji="0" sz="2100" b="0" i="0" u="none" strike="noStrike" kern="1200" cap="none" spc="0" normalizeH="0" baseline="0" noProof="0" dirty="0">
                  <a:ln>
                    <a:noFill/>
                  </a:ln>
                  <a:solidFill>
                    <a:srgbClr val="FFFFFF"/>
                  </a:solidFill>
                  <a:effectLst/>
                  <a:uLnTx/>
                  <a:uFillTx/>
                  <a:latin typeface="Arial Narrow"/>
                  <a:ea typeface="+mn-ea"/>
                  <a:cs typeface="Arial"/>
                </a:rPr>
                <a:t>Inquiry and </a:t>
              </a:r>
              <a:br>
                <a:rPr kumimoji="0" sz="2100" b="0" i="0" u="none" strike="noStrike" kern="1200" cap="none" spc="0" normalizeH="0" baseline="0" noProof="0" dirty="0">
                  <a:ln>
                    <a:noFill/>
                  </a:ln>
                  <a:solidFill>
                    <a:srgbClr val="FFFFFF"/>
                  </a:solidFill>
                  <a:effectLst/>
                  <a:uLnTx/>
                  <a:uFillTx/>
                  <a:latin typeface="Arial Narrow"/>
                  <a:ea typeface="+mn-ea"/>
                  <a:cs typeface="Arial"/>
                </a:rPr>
              </a:br>
              <a:r>
                <a:rPr kumimoji="0" sz="2100" b="0" i="0" u="none" strike="noStrike" kern="1200" cap="none" spc="0" normalizeH="0" baseline="0" noProof="0" dirty="0">
                  <a:ln>
                    <a:noFill/>
                  </a:ln>
                  <a:solidFill>
                    <a:srgbClr val="FFFFFF"/>
                  </a:solidFill>
                  <a:effectLst/>
                  <a:uLnTx/>
                  <a:uFillTx/>
                  <a:latin typeface="Arial Narrow"/>
                  <a:ea typeface="+mn-ea"/>
                  <a:cs typeface="Arial"/>
                </a:rPr>
                <a:t>Re</a:t>
              </a:r>
              <a:r>
                <a:rPr kumimoji="0" lang="en-US" sz="2100" b="0" i="0" u="none" strike="noStrike" kern="1200" cap="none" spc="0" normalizeH="0" baseline="0" noProof="0" dirty="0">
                  <a:ln>
                    <a:noFill/>
                  </a:ln>
                  <a:solidFill>
                    <a:srgbClr val="FFFFFF"/>
                  </a:solidFill>
                  <a:effectLst/>
                  <a:uLnTx/>
                  <a:uFillTx/>
                  <a:latin typeface="Arial Narrow"/>
                  <a:ea typeface="+mn-ea"/>
                  <a:cs typeface="Arial"/>
                </a:rPr>
                <a:t>sponse</a:t>
              </a:r>
              <a:endParaRPr kumimoji="0" sz="2100" b="0" i="0" u="none" strike="noStrike" kern="1200" cap="none" spc="0" normalizeH="0" baseline="0" noProof="0" dirty="0">
                <a:ln>
                  <a:noFill/>
                </a:ln>
                <a:solidFill>
                  <a:srgbClr val="FFFFFF"/>
                </a:solidFill>
                <a:effectLst/>
                <a:uLnTx/>
                <a:uFillTx/>
                <a:latin typeface="Arial Narrow"/>
                <a:ea typeface="+mn-ea"/>
                <a:cs typeface="Arial"/>
              </a:endParaRPr>
            </a:p>
          </p:txBody>
        </p:sp>
        <p:sp>
          <p:nvSpPr>
            <p:cNvPr id="2550" name="Text Box 7"/>
            <p:cNvSpPr txBox="1"/>
            <p:nvPr/>
          </p:nvSpPr>
          <p:spPr>
            <a:xfrm>
              <a:off x="125412" y="1995488"/>
              <a:ext cx="2795587" cy="9541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sz="2800">
                  <a:solidFill>
                    <a:srgbClr val="FFFFFF"/>
                  </a:solidFill>
                </a:defRPr>
              </a:pPr>
              <a:r>
                <a:rPr kumimoji="0" sz="2100" b="0" i="0" u="none" strike="noStrike" kern="1200" cap="none" spc="0" normalizeH="0" baseline="0" noProof="0">
                  <a:ln>
                    <a:noFill/>
                  </a:ln>
                  <a:solidFill>
                    <a:srgbClr val="FFFFFF"/>
                  </a:solidFill>
                  <a:effectLst/>
                  <a:uLnTx/>
                  <a:uFillTx/>
                  <a:latin typeface="Arial Narrow"/>
                  <a:ea typeface="+mn-ea"/>
                  <a:cs typeface="Arial"/>
                </a:rPr>
                <a:t>Supportive </a:t>
              </a:r>
              <a:br>
                <a:rPr kumimoji="0" sz="2100" b="0" i="0" u="none" strike="noStrike" kern="1200" cap="none" spc="0" normalizeH="0" baseline="0" noProof="0">
                  <a:ln>
                    <a:noFill/>
                  </a:ln>
                  <a:solidFill>
                    <a:srgbClr val="FFFFFF"/>
                  </a:solidFill>
                  <a:effectLst/>
                  <a:uLnTx/>
                  <a:uFillTx/>
                  <a:latin typeface="Arial Narrow"/>
                  <a:ea typeface="+mn-ea"/>
                  <a:cs typeface="Arial"/>
                </a:rPr>
              </a:br>
              <a:r>
                <a:rPr kumimoji="0" sz="2100" b="0" i="0" u="none" strike="noStrike" kern="1200" cap="none" spc="0" normalizeH="0" baseline="0" noProof="0">
                  <a:ln>
                    <a:noFill/>
                  </a:ln>
                  <a:solidFill>
                    <a:srgbClr val="FFFFFF"/>
                  </a:solidFill>
                  <a:effectLst/>
                  <a:uLnTx/>
                  <a:uFillTx/>
                  <a:latin typeface="Arial Narrow"/>
                  <a:ea typeface="+mn-ea"/>
                  <a:cs typeface="Arial"/>
                </a:rPr>
                <a:t>Environment</a:t>
              </a:r>
            </a:p>
          </p:txBody>
        </p:sp>
        <p:sp>
          <p:nvSpPr>
            <p:cNvPr id="2551" name="Text Box 8"/>
            <p:cNvSpPr txBox="1"/>
            <p:nvPr/>
          </p:nvSpPr>
          <p:spPr>
            <a:xfrm>
              <a:off x="1523998" y="804862"/>
              <a:ext cx="3030539" cy="12557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2800">
                  <a:solidFill>
                    <a:srgbClr val="FFFFFF"/>
                  </a:solidFill>
                </a:defRPr>
              </a:pPr>
              <a:r>
                <a:rPr kumimoji="0" sz="2100" b="0" i="0" u="none" strike="noStrike" kern="1200" cap="none" spc="0" normalizeH="0" baseline="0" noProof="0">
                  <a:ln>
                    <a:noFill/>
                  </a:ln>
                  <a:solidFill>
                    <a:srgbClr val="FFFFFF"/>
                  </a:solidFill>
                  <a:effectLst/>
                  <a:uLnTx/>
                  <a:uFillTx/>
                  <a:latin typeface="Arial Narrow"/>
                  <a:ea typeface="+mn-ea"/>
                  <a:cs typeface="Arial"/>
                </a:rPr>
                <a:t>Leadership</a:t>
              </a:r>
              <a:endParaRPr kumimoji="0" sz="2400" b="0" i="0" u="none" strike="noStrike" kern="1200" cap="none" spc="0" normalizeH="0" baseline="0" noProof="0">
                <a:ln>
                  <a:noFill/>
                </a:ln>
                <a:solidFill>
                  <a:srgbClr val="FFFFFF"/>
                </a:solidFill>
                <a:effectLst/>
                <a:uLnTx/>
                <a:uFillTx/>
                <a:latin typeface="Arial Narrow"/>
                <a:ea typeface="+mn-ea"/>
                <a:cs typeface="Arial"/>
              </a:endParaRPr>
            </a:p>
            <a:p>
              <a:pPr marL="0" marR="0" lvl="0" indent="0" algn="ctr" defTabSz="914400" rtl="0" eaLnBrk="1" fontAlgn="auto" latinLnBrk="0" hangingPunct="1">
                <a:lnSpc>
                  <a:spcPct val="90000"/>
                </a:lnSpc>
                <a:spcBef>
                  <a:spcPts val="0"/>
                </a:spcBef>
                <a:spcAft>
                  <a:spcPts val="0"/>
                </a:spcAft>
                <a:buClrTx/>
                <a:buSzTx/>
                <a:buFontTx/>
                <a:buNone/>
                <a:tabLst/>
                <a:defRPr sz="2800">
                  <a:solidFill>
                    <a:srgbClr val="FFFFFF"/>
                  </a:solidFill>
                </a:defRPr>
              </a:pPr>
              <a:r>
                <a:rPr kumimoji="0" sz="2100" b="0" i="0" u="none" strike="noStrike" kern="1200" cap="none" spc="0" normalizeH="0" baseline="0" noProof="0">
                  <a:ln>
                    <a:noFill/>
                  </a:ln>
                  <a:solidFill>
                    <a:srgbClr val="FFFFFF"/>
                  </a:solidFill>
                  <a:effectLst/>
                  <a:uLnTx/>
                  <a:uFillTx/>
                  <a:latin typeface="Arial Narrow"/>
                  <a:ea typeface="+mn-ea"/>
                  <a:cs typeface="Arial"/>
                </a:rPr>
                <a:t>and</a:t>
              </a:r>
              <a:endParaRPr kumimoji="0" sz="2400" b="0" i="0" u="none" strike="noStrike" kern="1200" cap="none" spc="0" normalizeH="0" baseline="0" noProof="0">
                <a:ln>
                  <a:noFill/>
                </a:ln>
                <a:solidFill>
                  <a:srgbClr val="FFFFFF"/>
                </a:solidFill>
                <a:effectLst/>
                <a:uLnTx/>
                <a:uFillTx/>
                <a:latin typeface="Arial Narrow"/>
                <a:ea typeface="+mn-ea"/>
                <a:cs typeface="Arial"/>
              </a:endParaRPr>
            </a:p>
            <a:p>
              <a:pPr marL="0" marR="0" lvl="0" indent="0" algn="ctr" defTabSz="914400" rtl="0" eaLnBrk="1" fontAlgn="auto" latinLnBrk="0" hangingPunct="1">
                <a:lnSpc>
                  <a:spcPct val="90000"/>
                </a:lnSpc>
                <a:spcBef>
                  <a:spcPts val="0"/>
                </a:spcBef>
                <a:spcAft>
                  <a:spcPts val="0"/>
                </a:spcAft>
                <a:buClrTx/>
                <a:buSzTx/>
                <a:buFontTx/>
                <a:buNone/>
                <a:tabLst/>
                <a:defRPr sz="2800">
                  <a:solidFill>
                    <a:srgbClr val="FFFFFF"/>
                  </a:solidFill>
                </a:defRPr>
              </a:pPr>
              <a:r>
                <a:rPr kumimoji="0" sz="2100" b="0" i="0" u="none" strike="noStrike" kern="1200" cap="none" spc="0" normalizeH="0" baseline="0" noProof="0">
                  <a:ln>
                    <a:noFill/>
                  </a:ln>
                  <a:solidFill>
                    <a:srgbClr val="FFFFFF"/>
                  </a:solidFill>
                  <a:effectLst/>
                  <a:uLnTx/>
                  <a:uFillTx/>
                  <a:latin typeface="Arial Narrow"/>
                  <a:ea typeface="+mn-ea"/>
                  <a:cs typeface="Arial"/>
                </a:rPr>
                <a:t>Oversight</a:t>
              </a:r>
            </a:p>
          </p:txBody>
        </p:sp>
        <p:sp>
          <p:nvSpPr>
            <p:cNvPr id="2552" name="Text Box 9"/>
            <p:cNvSpPr txBox="1"/>
            <p:nvPr/>
          </p:nvSpPr>
          <p:spPr>
            <a:xfrm>
              <a:off x="3049587" y="106363"/>
              <a:ext cx="3248025" cy="716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marL="0" marR="0" lvl="0" indent="0" algn="ctr" defTabSz="914400" rtl="0" eaLnBrk="1" fontAlgn="auto" latinLnBrk="0" hangingPunct="1">
                <a:lnSpc>
                  <a:spcPct val="45000"/>
                </a:lnSpc>
                <a:spcBef>
                  <a:spcPts val="1200"/>
                </a:spcBef>
                <a:spcAft>
                  <a:spcPts val="0"/>
                </a:spcAft>
                <a:buClrTx/>
                <a:buSzTx/>
                <a:buFontTx/>
                <a:buNone/>
                <a:tabLst/>
                <a:defRPr sz="2800">
                  <a:solidFill>
                    <a:srgbClr val="FFFFFF"/>
                  </a:solidFill>
                </a:defRPr>
              </a:pPr>
              <a:r>
                <a:rPr kumimoji="0" sz="2100" b="0" i="0" u="none" strike="noStrike" kern="1200" cap="none" spc="0" normalizeH="0" baseline="0" noProof="0">
                  <a:ln>
                    <a:noFill/>
                  </a:ln>
                  <a:solidFill>
                    <a:srgbClr val="FFFFFF"/>
                  </a:solidFill>
                  <a:effectLst/>
                  <a:uLnTx/>
                  <a:uFillTx/>
                  <a:latin typeface="Arial Narrow"/>
                  <a:ea typeface="+mn-ea"/>
                  <a:cs typeface="Arial"/>
                </a:rPr>
                <a:t>On-site</a:t>
              </a:r>
              <a:endParaRPr kumimoji="0" sz="2400" b="0" i="0" u="none" strike="noStrike" kern="1200" cap="none" spc="0" normalizeH="0" baseline="0" noProof="0">
                <a:ln>
                  <a:noFill/>
                </a:ln>
                <a:solidFill>
                  <a:srgbClr val="FFFFFF"/>
                </a:solidFill>
                <a:effectLst/>
                <a:uLnTx/>
                <a:uFillTx/>
                <a:latin typeface="Arial Narrow"/>
                <a:ea typeface="+mn-ea"/>
                <a:cs typeface="Arial"/>
              </a:endParaRPr>
            </a:p>
            <a:p>
              <a:pPr marL="0" marR="0" lvl="0" indent="0" algn="ctr" defTabSz="914400" rtl="0" eaLnBrk="1" fontAlgn="auto" latinLnBrk="0" hangingPunct="1">
                <a:lnSpc>
                  <a:spcPct val="45000"/>
                </a:lnSpc>
                <a:spcBef>
                  <a:spcPts val="1200"/>
                </a:spcBef>
                <a:spcAft>
                  <a:spcPts val="0"/>
                </a:spcAft>
                <a:buClrTx/>
                <a:buSzTx/>
                <a:buFontTx/>
                <a:buNone/>
                <a:tabLst/>
                <a:defRPr sz="2800">
                  <a:solidFill>
                    <a:srgbClr val="FFFFFF"/>
                  </a:solidFill>
                </a:defRPr>
              </a:pPr>
              <a:r>
                <a:rPr kumimoji="0" sz="2100" b="0" i="0" u="none" strike="noStrike" kern="1200" cap="none" spc="0" normalizeH="0" baseline="0" noProof="0">
                  <a:ln>
                    <a:noFill/>
                  </a:ln>
                  <a:solidFill>
                    <a:srgbClr val="FFFFFF"/>
                  </a:solidFill>
                  <a:effectLst/>
                  <a:uLnTx/>
                  <a:uFillTx/>
                  <a:latin typeface="Arial Narrow"/>
                  <a:ea typeface="+mn-ea"/>
                  <a:cs typeface="Arial"/>
                </a:rPr>
                <a:t>Services</a:t>
              </a:r>
            </a:p>
          </p:txBody>
        </p:sp>
        <p:sp>
          <p:nvSpPr>
            <p:cNvPr id="2553" name="Text Box 10"/>
            <p:cNvSpPr txBox="1"/>
            <p:nvPr/>
          </p:nvSpPr>
          <p:spPr>
            <a:xfrm>
              <a:off x="2660649" y="2316163"/>
              <a:ext cx="3789363" cy="7922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numCol="1" anchor="t">
              <a:spAutoFit/>
            </a:bodyPr>
            <a:lstStyle/>
            <a:p>
              <a:pPr marL="0" marR="0" lvl="0" indent="0" algn="ctr" defTabSz="914400" rtl="0" eaLnBrk="1" fontAlgn="auto" latinLnBrk="0" hangingPunct="1">
                <a:lnSpc>
                  <a:spcPct val="55000"/>
                </a:lnSpc>
                <a:spcBef>
                  <a:spcPts val="1200"/>
                </a:spcBef>
                <a:spcAft>
                  <a:spcPts val="0"/>
                </a:spcAft>
                <a:buClrTx/>
                <a:buSzTx/>
                <a:buFontTx/>
                <a:buNone/>
                <a:tabLst/>
                <a:defRPr sz="2800">
                  <a:solidFill>
                    <a:srgbClr val="FFFFFF"/>
                  </a:solidFill>
                </a:defRPr>
              </a:pPr>
              <a:r>
                <a:rPr kumimoji="0" sz="2100" b="0" i="0" u="none" strike="noStrike" kern="1200" cap="none" spc="0" normalizeH="0" baseline="0" noProof="0">
                  <a:ln>
                    <a:noFill/>
                  </a:ln>
                  <a:solidFill>
                    <a:srgbClr val="FFFFFF"/>
                  </a:solidFill>
                  <a:effectLst/>
                  <a:uLnTx/>
                  <a:uFillTx/>
                  <a:latin typeface="Arial Narrow"/>
                  <a:ea typeface="+mn-ea"/>
                  <a:cs typeface="Arial"/>
                </a:rPr>
                <a:t>Community</a:t>
              </a:r>
              <a:endParaRPr kumimoji="0" sz="2400" b="0" i="0" u="none" strike="noStrike" kern="1200" cap="none" spc="0" normalizeH="0" baseline="0" noProof="0">
                <a:ln>
                  <a:noFill/>
                </a:ln>
                <a:solidFill>
                  <a:srgbClr val="FFFFFF"/>
                </a:solidFill>
                <a:effectLst/>
                <a:uLnTx/>
                <a:uFillTx/>
                <a:latin typeface="Arial Narrow"/>
                <a:ea typeface="+mn-ea"/>
                <a:cs typeface="Arial"/>
              </a:endParaRPr>
            </a:p>
            <a:p>
              <a:pPr marL="0" marR="0" lvl="0" indent="0" algn="ctr" defTabSz="914400" rtl="0" eaLnBrk="1" fontAlgn="auto" latinLnBrk="0" hangingPunct="1">
                <a:lnSpc>
                  <a:spcPct val="55000"/>
                </a:lnSpc>
                <a:spcBef>
                  <a:spcPts val="1200"/>
                </a:spcBef>
                <a:spcAft>
                  <a:spcPts val="0"/>
                </a:spcAft>
                <a:buClrTx/>
                <a:buSzTx/>
                <a:buFontTx/>
                <a:buNone/>
                <a:tabLst/>
                <a:defRPr sz="2800">
                  <a:solidFill>
                    <a:srgbClr val="FFFFFF"/>
                  </a:solidFill>
                </a:defRPr>
              </a:pPr>
              <a:r>
                <a:rPr kumimoji="0" sz="2100" b="0" i="0" u="none" strike="noStrike" kern="1200" cap="none" spc="0" normalizeH="0" baseline="0" noProof="0">
                  <a:ln>
                    <a:noFill/>
                  </a:ln>
                  <a:solidFill>
                    <a:srgbClr val="FFFFFF"/>
                  </a:solidFill>
                  <a:effectLst/>
                  <a:uLnTx/>
                  <a:uFillTx/>
                  <a:latin typeface="Arial Narrow"/>
                  <a:ea typeface="+mn-ea"/>
                  <a:cs typeface="Arial"/>
                </a:rPr>
                <a:t>Linkages</a:t>
              </a:r>
            </a:p>
          </p:txBody>
        </p:sp>
      </p:grpSp>
      <p:sp>
        <p:nvSpPr>
          <p:cNvPr id="2555" name="Title 1"/>
          <p:cNvSpPr txBox="1">
            <a:spLocks noGrp="1"/>
          </p:cNvSpPr>
          <p:nvPr>
            <p:ph type="title"/>
          </p:nvPr>
        </p:nvSpPr>
        <p:spPr>
          <a:xfrm>
            <a:off x="-152400" y="977156"/>
            <a:ext cx="12192000" cy="1200329"/>
          </a:xfrm>
          <a:prstGeom prst="rect">
            <a:avLst/>
          </a:prstGeom>
        </p:spPr>
        <p:txBody>
          <a:bodyPr/>
          <a:lstStyle>
            <a:lvl1pPr algn="ctr"/>
          </a:lstStyle>
          <a:p>
            <a:r>
              <a:rPr lang="en-US" sz="4000" dirty="0">
                <a:solidFill>
                  <a:schemeClr val="tx1"/>
                </a:solidFill>
                <a:latin typeface="Arial "/>
              </a:rPr>
              <a:t>Transforming the Health Care Response to IPV </a:t>
            </a:r>
            <a:br>
              <a:rPr lang="en-US" sz="4000" dirty="0">
                <a:solidFill>
                  <a:schemeClr val="tx1"/>
                </a:solidFill>
                <a:latin typeface="Arial "/>
              </a:rPr>
            </a:br>
            <a:r>
              <a:rPr sz="4000" dirty="0">
                <a:solidFill>
                  <a:schemeClr val="tx1"/>
                </a:solidFill>
                <a:latin typeface="Arial "/>
              </a:rPr>
              <a:t>Systems</a:t>
            </a:r>
            <a:r>
              <a:rPr lang="en-US" sz="4000" dirty="0">
                <a:solidFill>
                  <a:schemeClr val="tx1"/>
                </a:solidFill>
                <a:latin typeface="Arial "/>
              </a:rPr>
              <a:t>-Model Approach</a:t>
            </a:r>
            <a:endParaRPr sz="4000" dirty="0">
              <a:solidFill>
                <a:schemeClr val="tx1"/>
              </a:solidFill>
              <a:latin typeface="Arial "/>
            </a:endParaRPr>
          </a:p>
        </p:txBody>
      </p:sp>
      <p:sp>
        <p:nvSpPr>
          <p:cNvPr id="2" name="TextBox 1">
            <a:extLst>
              <a:ext uri="{FF2B5EF4-FFF2-40B4-BE49-F238E27FC236}">
                <a16:creationId xmlns:a16="http://schemas.microsoft.com/office/drawing/2014/main" id="{29714C05-E6BD-A407-3ED0-7C4C3915F68F}"/>
              </a:ext>
            </a:extLst>
          </p:cNvPr>
          <p:cNvSpPr txBox="1"/>
          <p:nvPr/>
        </p:nvSpPr>
        <p:spPr>
          <a:xfrm>
            <a:off x="533400" y="5997840"/>
            <a:ext cx="11887200" cy="5001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
                <a:cs typeface="Arial"/>
              </a:rPr>
              <a:t>McCaw, B., et al., Beyond screening for domestic violence: a systems model approach in a managed care setting. Am J </a:t>
            </a:r>
            <a:r>
              <a:rPr kumimoji="0" lang="en-US" sz="1400" b="0" i="0" u="none" strike="noStrike" kern="1200" cap="none" spc="0" normalizeH="0" baseline="0" noProof="0" dirty="0" err="1">
                <a:ln>
                  <a:noFill/>
                </a:ln>
                <a:solidFill>
                  <a:srgbClr val="000000"/>
                </a:solidFill>
                <a:effectLst/>
                <a:uLnTx/>
                <a:uFillTx/>
                <a:latin typeface="Arial "/>
                <a:cs typeface="Arial"/>
              </a:rPr>
              <a:t>Prev</a:t>
            </a:r>
            <a:r>
              <a:rPr kumimoji="0" lang="en-US" sz="1400" b="0" i="0" u="none" strike="noStrike" kern="1200" cap="none" spc="0" normalizeH="0" baseline="0" noProof="0" dirty="0">
                <a:ln>
                  <a:noFill/>
                </a:ln>
                <a:solidFill>
                  <a:srgbClr val="000000"/>
                </a:solidFill>
                <a:effectLst/>
                <a:uLnTx/>
                <a:uFillTx/>
                <a:latin typeface="Arial "/>
                <a:cs typeface="Arial"/>
              </a:rPr>
              <a:t> Med, 2001.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
                <a:cs typeface="Arial"/>
              </a:rPr>
              <a:t>Young-Wolff K, et al. Transforming the Health Care Response to Intimate Partner Violence: Addressing “Wicked Problems.” JAMA 2016. </a:t>
            </a:r>
          </a:p>
        </p:txBody>
      </p:sp>
      <p:pic>
        <p:nvPicPr>
          <p:cNvPr id="3" name="Picture 2">
            <a:extLst>
              <a:ext uri="{FF2B5EF4-FFF2-40B4-BE49-F238E27FC236}">
                <a16:creationId xmlns:a16="http://schemas.microsoft.com/office/drawing/2014/main" id="{B3DF5B04-D4E7-FE2B-EE05-3B11883695F7}"/>
              </a:ext>
            </a:extLst>
          </p:cNvPr>
          <p:cNvPicPr>
            <a:picLocks noChangeAspect="1"/>
          </p:cNvPicPr>
          <p:nvPr/>
        </p:nvPicPr>
        <p:blipFill rotWithShape="1">
          <a:blip r:embed="rId4">
            <a:extLst>
              <a:ext uri="{28A0092B-C50C-407E-A947-70E740481C1C}">
                <a14:useLocalDpi xmlns:a14="http://schemas.microsoft.com/office/drawing/2010/main" val="0"/>
              </a:ext>
            </a:extLst>
          </a:blip>
          <a:srcRect l="622"/>
          <a:stretch/>
        </p:blipFill>
        <p:spPr>
          <a:xfrm>
            <a:off x="0" y="2870"/>
            <a:ext cx="12192000" cy="74469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4613" y="1961477"/>
            <a:ext cx="6932612" cy="482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3" name="Group 3"/>
          <p:cNvGrpSpPr>
            <a:grpSpLocks/>
          </p:cNvGrpSpPr>
          <p:nvPr/>
        </p:nvGrpSpPr>
        <p:grpSpPr bwMode="auto">
          <a:xfrm>
            <a:off x="3036888" y="3017164"/>
            <a:ext cx="6450012" cy="3070226"/>
            <a:chOff x="1025" y="1422"/>
            <a:chExt cx="4063" cy="1934"/>
          </a:xfrm>
        </p:grpSpPr>
        <p:sp>
          <p:nvSpPr>
            <p:cNvPr id="35857" name="Text Box 6"/>
            <p:cNvSpPr txBox="1">
              <a:spLocks noChangeArrowheads="1"/>
            </p:cNvSpPr>
            <p:nvPr/>
          </p:nvSpPr>
          <p:spPr bwMode="auto">
            <a:xfrm>
              <a:off x="1025" y="1422"/>
              <a:ext cx="1704"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Narrow" pitchFamily="34" charset="0"/>
                </a:defRPr>
              </a:lvl1pPr>
              <a:lvl2pPr>
                <a:defRPr sz="2400">
                  <a:solidFill>
                    <a:schemeClr val="tx1"/>
                  </a:solidFill>
                  <a:latin typeface="Arial Narrow" pitchFamily="34" charset="0"/>
                </a:defRPr>
              </a:lvl2pPr>
              <a:lvl3pPr>
                <a:defRPr sz="2400">
                  <a:solidFill>
                    <a:schemeClr val="tx1"/>
                  </a:solidFill>
                  <a:latin typeface="Arial Narrow" pitchFamily="34" charset="0"/>
                </a:defRPr>
              </a:lvl3pPr>
              <a:lvl4pPr>
                <a:defRPr sz="2400">
                  <a:solidFill>
                    <a:schemeClr val="tx1"/>
                  </a:solidFill>
                  <a:latin typeface="Arial Narrow" pitchFamily="34" charset="0"/>
                </a:defRPr>
              </a:lvl4pPr>
              <a:lvl5pPr>
                <a:defRPr sz="2400">
                  <a:solidFill>
                    <a:srgbClr val="006D9D"/>
                  </a:solidFill>
                  <a:latin typeface="Arial Narrow" pitchFamily="34" charset="0"/>
                </a:defRPr>
              </a:lvl5pPr>
              <a:lvl6pPr eaLnBrk="0" hangingPunct="0">
                <a:defRPr sz="2400">
                  <a:solidFill>
                    <a:srgbClr val="006D9D"/>
                  </a:solidFill>
                  <a:latin typeface="Arial Narrow" pitchFamily="34" charset="0"/>
                </a:defRPr>
              </a:lvl6pPr>
              <a:lvl7pPr eaLnBrk="0" hangingPunct="0">
                <a:defRPr sz="2400">
                  <a:solidFill>
                    <a:srgbClr val="006D9D"/>
                  </a:solidFill>
                  <a:latin typeface="Arial Narrow" pitchFamily="34" charset="0"/>
                </a:defRPr>
              </a:lvl7pPr>
              <a:lvl8pPr eaLnBrk="0" hangingPunct="0">
                <a:defRPr sz="2400">
                  <a:solidFill>
                    <a:srgbClr val="006D9D"/>
                  </a:solidFill>
                  <a:latin typeface="Arial Narrow" pitchFamily="34" charset="0"/>
                </a:defRPr>
              </a:lvl8pPr>
              <a:lvl9pPr eaLnBrk="0" hangingPunct="0">
                <a:defRPr sz="2400">
                  <a:solidFill>
                    <a:srgbClr val="006D9D"/>
                  </a:solidFill>
                  <a:latin typeface="Arial Narrow"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600" b="1" i="0" u="none" strike="noStrike" kern="1200" cap="none" spc="0" normalizeH="0" baseline="0" noProof="0" dirty="0">
                  <a:ln>
                    <a:noFill/>
                  </a:ln>
                  <a:solidFill>
                    <a:srgbClr val="FFFFFF"/>
                  </a:solidFill>
                  <a:effectLst/>
                  <a:uLnTx/>
                  <a:uFillTx/>
                  <a:latin typeface="Arial "/>
                  <a:cs typeface="Arial"/>
                </a:rPr>
                <a:t>Inquiry and </a:t>
              </a:r>
              <a:br>
                <a:rPr kumimoji="0" lang="en-US" altLang="en-US" sz="2600" b="1" i="0" u="none" strike="noStrike" kern="1200" cap="none" spc="0" normalizeH="0" baseline="0" noProof="0" dirty="0">
                  <a:ln>
                    <a:noFill/>
                  </a:ln>
                  <a:solidFill>
                    <a:srgbClr val="FFFFFF"/>
                  </a:solidFill>
                  <a:effectLst/>
                  <a:uLnTx/>
                  <a:uFillTx/>
                  <a:latin typeface="Arial "/>
                  <a:cs typeface="Arial"/>
                </a:rPr>
              </a:br>
              <a:r>
                <a:rPr kumimoji="0" lang="en-US" altLang="en-US" sz="2600" b="1" i="0" u="none" strike="noStrike" kern="1200" cap="none" spc="0" normalizeH="0" baseline="0" noProof="0" dirty="0">
                  <a:ln>
                    <a:noFill/>
                  </a:ln>
                  <a:solidFill>
                    <a:srgbClr val="FFFFFF"/>
                  </a:solidFill>
                  <a:effectLst/>
                  <a:uLnTx/>
                  <a:uFillTx/>
                  <a:latin typeface="Arial "/>
                  <a:cs typeface="Arial"/>
                </a:rPr>
                <a:t>Referral</a:t>
              </a:r>
              <a:endParaRPr kumimoji="0" lang="en-US" sz="2600" b="1" i="0" u="none" strike="noStrike" kern="1200" cap="none" spc="0" normalizeH="0" baseline="0" noProof="0" dirty="0">
                <a:ln>
                  <a:noFill/>
                </a:ln>
                <a:solidFill>
                  <a:srgbClr val="FFFFFF"/>
                </a:solidFill>
                <a:effectLst/>
                <a:uLnTx/>
                <a:uFillTx/>
                <a:latin typeface="Arial "/>
                <a:cs typeface="Arial"/>
              </a:endParaRPr>
            </a:p>
          </p:txBody>
        </p:sp>
        <p:sp>
          <p:nvSpPr>
            <p:cNvPr id="35858" name="Text Box 7"/>
            <p:cNvSpPr txBox="1">
              <a:spLocks noChangeArrowheads="1"/>
            </p:cNvSpPr>
            <p:nvPr/>
          </p:nvSpPr>
          <p:spPr bwMode="auto">
            <a:xfrm>
              <a:off x="1104" y="2679"/>
              <a:ext cx="1761"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Narrow" pitchFamily="34" charset="0"/>
                </a:defRPr>
              </a:lvl1pPr>
              <a:lvl2pPr>
                <a:defRPr sz="2400">
                  <a:solidFill>
                    <a:schemeClr val="tx1"/>
                  </a:solidFill>
                  <a:latin typeface="Arial Narrow" pitchFamily="34" charset="0"/>
                </a:defRPr>
              </a:lvl2pPr>
              <a:lvl3pPr>
                <a:defRPr sz="2400">
                  <a:solidFill>
                    <a:schemeClr val="tx1"/>
                  </a:solidFill>
                  <a:latin typeface="Arial Narrow" pitchFamily="34" charset="0"/>
                </a:defRPr>
              </a:lvl3pPr>
              <a:lvl4pPr>
                <a:defRPr sz="2400">
                  <a:solidFill>
                    <a:schemeClr val="tx1"/>
                  </a:solidFill>
                  <a:latin typeface="Arial Narrow" pitchFamily="34" charset="0"/>
                </a:defRPr>
              </a:lvl4pPr>
              <a:lvl5pPr>
                <a:defRPr sz="2400">
                  <a:solidFill>
                    <a:srgbClr val="006D9D"/>
                  </a:solidFill>
                  <a:latin typeface="Arial Narrow" pitchFamily="34" charset="0"/>
                </a:defRPr>
              </a:lvl5pPr>
              <a:lvl6pPr eaLnBrk="0" hangingPunct="0">
                <a:defRPr sz="2400">
                  <a:solidFill>
                    <a:srgbClr val="006D9D"/>
                  </a:solidFill>
                  <a:latin typeface="Arial Narrow" pitchFamily="34" charset="0"/>
                </a:defRPr>
              </a:lvl6pPr>
              <a:lvl7pPr eaLnBrk="0" hangingPunct="0">
                <a:defRPr sz="2400">
                  <a:solidFill>
                    <a:srgbClr val="006D9D"/>
                  </a:solidFill>
                  <a:latin typeface="Arial Narrow" pitchFamily="34" charset="0"/>
                </a:defRPr>
              </a:lvl7pPr>
              <a:lvl8pPr eaLnBrk="0" hangingPunct="0">
                <a:defRPr sz="2400">
                  <a:solidFill>
                    <a:srgbClr val="006D9D"/>
                  </a:solidFill>
                  <a:latin typeface="Arial Narrow" pitchFamily="34" charset="0"/>
                </a:defRPr>
              </a:lvl8pPr>
              <a:lvl9pPr eaLnBrk="0" hangingPunct="0">
                <a:defRPr sz="2400">
                  <a:solidFill>
                    <a:srgbClr val="006D9D"/>
                  </a:solidFill>
                  <a:latin typeface="Arial Narrow"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600" b="1" i="0" u="none" strike="noStrike" kern="1200" cap="none" spc="0" normalizeH="0" baseline="0" noProof="0" dirty="0">
                  <a:ln>
                    <a:noFill/>
                  </a:ln>
                  <a:solidFill>
                    <a:srgbClr val="FFFFFF"/>
                  </a:solidFill>
                  <a:effectLst/>
                  <a:uLnTx/>
                  <a:uFillTx/>
                  <a:latin typeface="Arial "/>
                  <a:cs typeface="Arial"/>
                </a:rPr>
                <a:t>Supportive </a:t>
              </a:r>
              <a:br>
                <a:rPr kumimoji="0" lang="en-US" altLang="en-US" sz="2600" b="1" i="0" u="none" strike="noStrike" kern="1200" cap="none" spc="0" normalizeH="0" baseline="0" noProof="0" dirty="0">
                  <a:ln>
                    <a:noFill/>
                  </a:ln>
                  <a:solidFill>
                    <a:srgbClr val="FFFFFF"/>
                  </a:solidFill>
                  <a:effectLst/>
                  <a:uLnTx/>
                  <a:uFillTx/>
                  <a:latin typeface="Arial "/>
                  <a:cs typeface="Arial"/>
                </a:rPr>
              </a:br>
              <a:r>
                <a:rPr kumimoji="0" lang="en-US" altLang="en-US" sz="2600" b="1" i="0" u="none" strike="noStrike" kern="1200" cap="none" spc="0" normalizeH="0" baseline="0" noProof="0" dirty="0">
                  <a:ln>
                    <a:noFill/>
                  </a:ln>
                  <a:solidFill>
                    <a:srgbClr val="FFFFFF"/>
                  </a:solidFill>
                  <a:effectLst/>
                  <a:uLnTx/>
                  <a:uFillTx/>
                  <a:latin typeface="Arial "/>
                  <a:cs typeface="Arial"/>
                </a:rPr>
                <a:t>Environment</a:t>
              </a:r>
              <a:endParaRPr kumimoji="0" lang="en-US" sz="2600" b="1" i="0" u="none" strike="noStrike" kern="1200" cap="none" spc="0" normalizeH="0" baseline="0" noProof="0" dirty="0">
                <a:ln>
                  <a:noFill/>
                </a:ln>
                <a:solidFill>
                  <a:srgbClr val="FFFFFF"/>
                </a:solidFill>
                <a:effectLst/>
                <a:uLnTx/>
                <a:uFillTx/>
                <a:latin typeface="Arial "/>
                <a:cs typeface="Arial"/>
              </a:endParaRPr>
            </a:p>
          </p:txBody>
        </p:sp>
        <p:sp>
          <p:nvSpPr>
            <p:cNvPr id="35859" name="Text Box 8"/>
            <p:cNvSpPr txBox="1">
              <a:spLocks noChangeArrowheads="1"/>
            </p:cNvSpPr>
            <p:nvPr/>
          </p:nvSpPr>
          <p:spPr bwMode="auto">
            <a:xfrm>
              <a:off x="1985" y="1929"/>
              <a:ext cx="1909" cy="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Narrow" pitchFamily="34" charset="0"/>
                </a:defRPr>
              </a:lvl1pPr>
              <a:lvl2pPr>
                <a:defRPr sz="2400">
                  <a:solidFill>
                    <a:schemeClr val="tx1"/>
                  </a:solidFill>
                  <a:latin typeface="Arial Narrow" pitchFamily="34" charset="0"/>
                </a:defRPr>
              </a:lvl2pPr>
              <a:lvl3pPr>
                <a:defRPr sz="2400">
                  <a:solidFill>
                    <a:schemeClr val="tx1"/>
                  </a:solidFill>
                  <a:latin typeface="Arial Narrow" pitchFamily="34" charset="0"/>
                </a:defRPr>
              </a:lvl3pPr>
              <a:lvl4pPr>
                <a:defRPr sz="2400">
                  <a:solidFill>
                    <a:schemeClr val="tx1"/>
                  </a:solidFill>
                  <a:latin typeface="Arial Narrow" pitchFamily="34" charset="0"/>
                </a:defRPr>
              </a:lvl4pPr>
              <a:lvl5pPr>
                <a:defRPr sz="2400">
                  <a:solidFill>
                    <a:srgbClr val="006D9D"/>
                  </a:solidFill>
                  <a:latin typeface="Arial Narrow" pitchFamily="34" charset="0"/>
                </a:defRPr>
              </a:lvl5pPr>
              <a:lvl6pPr eaLnBrk="0" hangingPunct="0">
                <a:defRPr sz="2400">
                  <a:solidFill>
                    <a:srgbClr val="006D9D"/>
                  </a:solidFill>
                  <a:latin typeface="Arial Narrow" pitchFamily="34" charset="0"/>
                </a:defRPr>
              </a:lvl6pPr>
              <a:lvl7pPr eaLnBrk="0" hangingPunct="0">
                <a:defRPr sz="2400">
                  <a:solidFill>
                    <a:srgbClr val="006D9D"/>
                  </a:solidFill>
                  <a:latin typeface="Arial Narrow" pitchFamily="34" charset="0"/>
                </a:defRPr>
              </a:lvl7pPr>
              <a:lvl8pPr eaLnBrk="0" hangingPunct="0">
                <a:defRPr sz="2400">
                  <a:solidFill>
                    <a:srgbClr val="006D9D"/>
                  </a:solidFill>
                  <a:latin typeface="Arial Narrow" pitchFamily="34" charset="0"/>
                </a:defRPr>
              </a:lvl8pPr>
              <a:lvl9pPr eaLnBrk="0" hangingPunct="0">
                <a:defRPr sz="2400">
                  <a:solidFill>
                    <a:srgbClr val="006D9D"/>
                  </a:solidFill>
                  <a:latin typeface="Arial Narrow"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rgbClr val="FFFFFF"/>
                  </a:solidFill>
                  <a:effectLst/>
                  <a:uLnTx/>
                  <a:uFillTx/>
                  <a:latin typeface="Arial "/>
                  <a:cs typeface="Arial"/>
                </a:rPr>
                <a:t>Leadership</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
                  <a:cs typeface="Arial"/>
                </a:rPr>
                <a:t>and</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
                  <a:cs typeface="Arial"/>
                </a:rPr>
                <a:t>Oversight</a:t>
              </a:r>
            </a:p>
          </p:txBody>
        </p:sp>
        <p:sp>
          <p:nvSpPr>
            <p:cNvPr id="35860" name="Text Box 9"/>
            <p:cNvSpPr txBox="1">
              <a:spLocks noChangeArrowheads="1"/>
            </p:cNvSpPr>
            <p:nvPr/>
          </p:nvSpPr>
          <p:spPr bwMode="auto">
            <a:xfrm>
              <a:off x="2946" y="1489"/>
              <a:ext cx="2046"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Narrow" pitchFamily="34" charset="0"/>
                </a:defRPr>
              </a:lvl1pPr>
              <a:lvl2pPr>
                <a:defRPr sz="2400">
                  <a:solidFill>
                    <a:schemeClr val="tx1"/>
                  </a:solidFill>
                  <a:latin typeface="Arial Narrow" pitchFamily="34" charset="0"/>
                </a:defRPr>
              </a:lvl2pPr>
              <a:lvl3pPr>
                <a:defRPr sz="2400">
                  <a:solidFill>
                    <a:schemeClr val="tx1"/>
                  </a:solidFill>
                  <a:latin typeface="Arial Narrow" pitchFamily="34" charset="0"/>
                </a:defRPr>
              </a:lvl3pPr>
              <a:lvl4pPr>
                <a:defRPr sz="2400">
                  <a:solidFill>
                    <a:schemeClr val="tx1"/>
                  </a:solidFill>
                  <a:latin typeface="Arial Narrow" pitchFamily="34" charset="0"/>
                </a:defRPr>
              </a:lvl4pPr>
              <a:lvl5pPr>
                <a:defRPr sz="2400">
                  <a:solidFill>
                    <a:srgbClr val="006D9D"/>
                  </a:solidFill>
                  <a:latin typeface="Arial Narrow" pitchFamily="34" charset="0"/>
                </a:defRPr>
              </a:lvl5pPr>
              <a:lvl6pPr eaLnBrk="0" hangingPunct="0">
                <a:defRPr sz="2400">
                  <a:solidFill>
                    <a:srgbClr val="006D9D"/>
                  </a:solidFill>
                  <a:latin typeface="Arial Narrow" pitchFamily="34" charset="0"/>
                </a:defRPr>
              </a:lvl6pPr>
              <a:lvl7pPr eaLnBrk="0" hangingPunct="0">
                <a:defRPr sz="2400">
                  <a:solidFill>
                    <a:srgbClr val="006D9D"/>
                  </a:solidFill>
                  <a:latin typeface="Arial Narrow" pitchFamily="34" charset="0"/>
                </a:defRPr>
              </a:lvl7pPr>
              <a:lvl8pPr eaLnBrk="0" hangingPunct="0">
                <a:defRPr sz="2400">
                  <a:solidFill>
                    <a:srgbClr val="006D9D"/>
                  </a:solidFill>
                  <a:latin typeface="Arial Narrow" pitchFamily="34" charset="0"/>
                </a:defRPr>
              </a:lvl8pPr>
              <a:lvl9pPr eaLnBrk="0" hangingPunct="0">
                <a:defRPr sz="2400">
                  <a:solidFill>
                    <a:srgbClr val="006D9D"/>
                  </a:solidFill>
                  <a:latin typeface="Arial Narrow" pitchFamily="34" charset="0"/>
                </a:defRPr>
              </a:lvl9pPr>
            </a:lstStyle>
            <a:p>
              <a:pPr marL="0" marR="0" lvl="0" indent="0" algn="ctr" defTabSz="914400" rtl="0" eaLnBrk="1" fontAlgn="auto" latinLnBrk="0" hangingPunct="1">
                <a:lnSpc>
                  <a:spcPct val="45000"/>
                </a:lnSpc>
                <a:spcBef>
                  <a:spcPct val="5000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
                  <a:cs typeface="Arial"/>
                </a:rPr>
                <a:t>On-site</a:t>
              </a:r>
            </a:p>
            <a:p>
              <a:pPr marL="0" marR="0" lvl="0" indent="0" algn="ctr" defTabSz="914400" rtl="0" eaLnBrk="1" fontAlgn="auto" latinLnBrk="0" hangingPunct="1">
                <a:lnSpc>
                  <a:spcPct val="45000"/>
                </a:lnSpc>
                <a:spcBef>
                  <a:spcPct val="5000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
                  <a:cs typeface="Arial"/>
                </a:rPr>
                <a:t>Services</a:t>
              </a:r>
              <a:endParaRPr kumimoji="0" lang="en-US" sz="2600" b="0" i="0" u="none" strike="noStrike" kern="1200" cap="none" spc="0" normalizeH="0" baseline="0" noProof="0" dirty="0">
                <a:ln>
                  <a:noFill/>
                </a:ln>
                <a:solidFill>
                  <a:srgbClr val="000000"/>
                </a:solidFill>
                <a:effectLst/>
                <a:uLnTx/>
                <a:uFillTx/>
                <a:latin typeface="Arial "/>
                <a:cs typeface="Arial"/>
              </a:endParaRPr>
            </a:p>
          </p:txBody>
        </p:sp>
        <p:sp>
          <p:nvSpPr>
            <p:cNvPr id="35861" name="Text Box 10"/>
            <p:cNvSpPr txBox="1">
              <a:spLocks noChangeArrowheads="1"/>
            </p:cNvSpPr>
            <p:nvPr/>
          </p:nvSpPr>
          <p:spPr bwMode="auto">
            <a:xfrm>
              <a:off x="2701" y="2881"/>
              <a:ext cx="2387"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Narrow" pitchFamily="34" charset="0"/>
                </a:defRPr>
              </a:lvl1pPr>
              <a:lvl2pPr>
                <a:defRPr sz="2400">
                  <a:solidFill>
                    <a:schemeClr val="tx1"/>
                  </a:solidFill>
                  <a:latin typeface="Arial Narrow" pitchFamily="34" charset="0"/>
                </a:defRPr>
              </a:lvl2pPr>
              <a:lvl3pPr>
                <a:defRPr sz="2400">
                  <a:solidFill>
                    <a:schemeClr val="tx1"/>
                  </a:solidFill>
                  <a:latin typeface="Arial Narrow" pitchFamily="34" charset="0"/>
                </a:defRPr>
              </a:lvl3pPr>
              <a:lvl4pPr>
                <a:defRPr sz="2400">
                  <a:solidFill>
                    <a:schemeClr val="tx1"/>
                  </a:solidFill>
                  <a:latin typeface="Arial Narrow" pitchFamily="34" charset="0"/>
                </a:defRPr>
              </a:lvl4pPr>
              <a:lvl5pPr>
                <a:defRPr sz="2400">
                  <a:solidFill>
                    <a:srgbClr val="006D9D"/>
                  </a:solidFill>
                  <a:latin typeface="Arial Narrow" pitchFamily="34" charset="0"/>
                </a:defRPr>
              </a:lvl5pPr>
              <a:lvl6pPr eaLnBrk="0" hangingPunct="0">
                <a:defRPr sz="2400">
                  <a:solidFill>
                    <a:srgbClr val="006D9D"/>
                  </a:solidFill>
                  <a:latin typeface="Arial Narrow" pitchFamily="34" charset="0"/>
                </a:defRPr>
              </a:lvl6pPr>
              <a:lvl7pPr eaLnBrk="0" hangingPunct="0">
                <a:defRPr sz="2400">
                  <a:solidFill>
                    <a:srgbClr val="006D9D"/>
                  </a:solidFill>
                  <a:latin typeface="Arial Narrow" pitchFamily="34" charset="0"/>
                </a:defRPr>
              </a:lvl7pPr>
              <a:lvl8pPr eaLnBrk="0" hangingPunct="0">
                <a:defRPr sz="2400">
                  <a:solidFill>
                    <a:srgbClr val="006D9D"/>
                  </a:solidFill>
                  <a:latin typeface="Arial Narrow" pitchFamily="34" charset="0"/>
                </a:defRPr>
              </a:lvl8pPr>
              <a:lvl9pPr eaLnBrk="0" hangingPunct="0">
                <a:defRPr sz="2400">
                  <a:solidFill>
                    <a:srgbClr val="006D9D"/>
                  </a:solidFill>
                  <a:latin typeface="Arial Narrow" pitchFamily="34" charset="0"/>
                </a:defRPr>
              </a:lvl9pPr>
            </a:lstStyle>
            <a:p>
              <a:pPr marL="0" marR="0" lvl="0" indent="0" algn="ctr" defTabSz="914400" rtl="0" eaLnBrk="1" fontAlgn="auto" latinLnBrk="0" hangingPunct="1">
                <a:lnSpc>
                  <a:spcPct val="55000"/>
                </a:lnSpc>
                <a:spcBef>
                  <a:spcPct val="5000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
                  <a:cs typeface="Arial"/>
                </a:rPr>
                <a:t>Community</a:t>
              </a:r>
            </a:p>
            <a:p>
              <a:pPr marL="0" marR="0" lvl="0" indent="0" algn="ctr" defTabSz="914400" rtl="0" eaLnBrk="1" fontAlgn="auto" latinLnBrk="0" hangingPunct="1">
                <a:lnSpc>
                  <a:spcPct val="55000"/>
                </a:lnSpc>
                <a:spcBef>
                  <a:spcPct val="5000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
                  <a:cs typeface="Arial"/>
                </a:rPr>
                <a:t>Linkages</a:t>
              </a:r>
              <a:endParaRPr kumimoji="0" lang="en-US" sz="2600" b="1" i="0" u="none" strike="noStrike" kern="1200" cap="none" spc="0" normalizeH="0" baseline="0" noProof="0" dirty="0">
                <a:ln>
                  <a:noFill/>
                </a:ln>
                <a:solidFill>
                  <a:srgbClr val="000000"/>
                </a:solidFill>
                <a:effectLst/>
                <a:uLnTx/>
                <a:uFillTx/>
                <a:latin typeface="Arial "/>
                <a:cs typeface="Arial"/>
              </a:endParaRPr>
            </a:p>
          </p:txBody>
        </p:sp>
      </p:grpSp>
      <p:sp>
        <p:nvSpPr>
          <p:cNvPr id="35844" name="Text Box 9"/>
          <p:cNvSpPr txBox="1">
            <a:spLocks noChangeArrowheads="1"/>
          </p:cNvSpPr>
          <p:nvPr/>
        </p:nvSpPr>
        <p:spPr bwMode="auto">
          <a:xfrm>
            <a:off x="719810" y="5694605"/>
            <a:ext cx="2743200" cy="116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Narrow" pitchFamily="34" charset="0"/>
              </a:defRPr>
            </a:lvl1pPr>
            <a:lvl2pPr>
              <a:defRPr sz="2400">
                <a:solidFill>
                  <a:schemeClr val="tx1"/>
                </a:solidFill>
                <a:latin typeface="Arial Narrow" pitchFamily="34" charset="0"/>
              </a:defRPr>
            </a:lvl2pPr>
            <a:lvl3pPr>
              <a:defRPr sz="2400">
                <a:solidFill>
                  <a:schemeClr val="tx1"/>
                </a:solidFill>
                <a:latin typeface="Arial Narrow" pitchFamily="34" charset="0"/>
              </a:defRPr>
            </a:lvl3pPr>
            <a:lvl4pPr>
              <a:defRPr sz="2400">
                <a:solidFill>
                  <a:schemeClr val="tx1"/>
                </a:solidFill>
                <a:latin typeface="Arial Narrow" pitchFamily="34" charset="0"/>
              </a:defRPr>
            </a:lvl4pPr>
            <a:lvl5pPr>
              <a:defRPr sz="2400">
                <a:solidFill>
                  <a:srgbClr val="006D9D"/>
                </a:solidFill>
                <a:latin typeface="Arial Narrow" pitchFamily="34" charset="0"/>
              </a:defRPr>
            </a:lvl5pPr>
            <a:lvl6pPr eaLnBrk="0" hangingPunct="0">
              <a:defRPr sz="2400">
                <a:solidFill>
                  <a:srgbClr val="006D9D"/>
                </a:solidFill>
                <a:latin typeface="Arial Narrow" pitchFamily="34" charset="0"/>
              </a:defRPr>
            </a:lvl6pPr>
            <a:lvl7pPr eaLnBrk="0" hangingPunct="0">
              <a:defRPr sz="2400">
                <a:solidFill>
                  <a:srgbClr val="006D9D"/>
                </a:solidFill>
                <a:latin typeface="Arial Narrow" pitchFamily="34" charset="0"/>
              </a:defRPr>
            </a:lvl7pPr>
            <a:lvl8pPr eaLnBrk="0" hangingPunct="0">
              <a:defRPr sz="2400">
                <a:solidFill>
                  <a:srgbClr val="006D9D"/>
                </a:solidFill>
                <a:latin typeface="Arial Narrow" pitchFamily="34" charset="0"/>
              </a:defRPr>
            </a:lvl8pPr>
            <a:lvl9pPr eaLnBrk="0" hangingPunct="0">
              <a:defRPr sz="2400">
                <a:solidFill>
                  <a:srgbClr val="006D9D"/>
                </a:solidFill>
                <a:latin typeface="Arial Narrow" pitchFamily="34" charset="0"/>
              </a:defRPr>
            </a:lvl9pPr>
          </a:lstStyle>
          <a:p>
            <a:pPr marL="0" marR="0" lvl="0" indent="0" algn="ctr" defTabSz="914400" rtl="0" eaLnBrk="1" fontAlgn="auto" latinLnBrk="0" hangingPunct="1">
              <a:lnSpc>
                <a:spcPct val="8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Educational materials</a:t>
            </a:r>
          </a:p>
          <a:p>
            <a:pPr marL="0" marR="0" lvl="0" indent="0" algn="ctr" defTabSz="914400" rtl="0" eaLnBrk="1" fontAlgn="auto" latinLnBrk="0" hangingPunct="1">
              <a:lnSpc>
                <a:spcPct val="8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
                <a:cs typeface="Arial"/>
              </a:rPr>
              <a:t>Private rooming</a:t>
            </a:r>
          </a:p>
        </p:txBody>
      </p:sp>
      <p:sp>
        <p:nvSpPr>
          <p:cNvPr id="35845" name="Line 5"/>
          <p:cNvSpPr>
            <a:spLocks noChangeShapeType="1"/>
          </p:cNvSpPr>
          <p:nvPr/>
        </p:nvSpPr>
        <p:spPr bwMode="auto">
          <a:xfrm flipV="1">
            <a:off x="2857500" y="5723852"/>
            <a:ext cx="571500" cy="4397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arrow"/>
              <a:ea typeface="+mn-ea"/>
              <a:cs typeface="Arial"/>
            </a:endParaRPr>
          </a:p>
        </p:txBody>
      </p:sp>
      <p:sp>
        <p:nvSpPr>
          <p:cNvPr id="35846" name="Text Box 9"/>
          <p:cNvSpPr txBox="1">
            <a:spLocks noChangeArrowheads="1"/>
          </p:cNvSpPr>
          <p:nvPr/>
        </p:nvSpPr>
        <p:spPr bwMode="auto">
          <a:xfrm>
            <a:off x="8728992" y="5678584"/>
            <a:ext cx="2879725"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Narrow" pitchFamily="34" charset="0"/>
              </a:defRPr>
            </a:lvl1pPr>
            <a:lvl2pPr>
              <a:defRPr sz="2400">
                <a:solidFill>
                  <a:schemeClr val="tx1"/>
                </a:solidFill>
                <a:latin typeface="Arial Narrow" pitchFamily="34" charset="0"/>
              </a:defRPr>
            </a:lvl2pPr>
            <a:lvl3pPr>
              <a:defRPr sz="2400">
                <a:solidFill>
                  <a:schemeClr val="tx1"/>
                </a:solidFill>
                <a:latin typeface="Arial Narrow" pitchFamily="34" charset="0"/>
              </a:defRPr>
            </a:lvl3pPr>
            <a:lvl4pPr>
              <a:defRPr sz="2400">
                <a:solidFill>
                  <a:schemeClr val="tx1"/>
                </a:solidFill>
                <a:latin typeface="Arial Narrow" pitchFamily="34" charset="0"/>
              </a:defRPr>
            </a:lvl4pPr>
            <a:lvl5pPr>
              <a:defRPr sz="2400">
                <a:solidFill>
                  <a:srgbClr val="006D9D"/>
                </a:solidFill>
                <a:latin typeface="Arial Narrow" pitchFamily="34" charset="0"/>
              </a:defRPr>
            </a:lvl5pPr>
            <a:lvl6pPr eaLnBrk="0" hangingPunct="0">
              <a:defRPr sz="2400">
                <a:solidFill>
                  <a:srgbClr val="006D9D"/>
                </a:solidFill>
                <a:latin typeface="Arial Narrow" pitchFamily="34" charset="0"/>
              </a:defRPr>
            </a:lvl6pPr>
            <a:lvl7pPr eaLnBrk="0" hangingPunct="0">
              <a:defRPr sz="2400">
                <a:solidFill>
                  <a:srgbClr val="006D9D"/>
                </a:solidFill>
                <a:latin typeface="Arial Narrow" pitchFamily="34" charset="0"/>
              </a:defRPr>
            </a:lvl7pPr>
            <a:lvl8pPr eaLnBrk="0" hangingPunct="0">
              <a:defRPr sz="2400">
                <a:solidFill>
                  <a:srgbClr val="006D9D"/>
                </a:solidFill>
                <a:latin typeface="Arial Narrow" pitchFamily="34" charset="0"/>
              </a:defRPr>
            </a:lvl8pPr>
            <a:lvl9pPr eaLnBrk="0" hangingPunct="0">
              <a:defRPr sz="2400">
                <a:solidFill>
                  <a:srgbClr val="006D9D"/>
                </a:solidFill>
                <a:latin typeface="Arial Narrow" pitchFamily="34" charset="0"/>
              </a:defRPr>
            </a:lvl9pPr>
          </a:lstStyle>
          <a:p>
            <a:pPr marL="0" marR="0" lvl="0" indent="0" algn="ctr" defTabSz="914400" rtl="0" eaLnBrk="1" fontAlgn="auto" latinLnBrk="0" hangingPunct="1">
              <a:lnSpc>
                <a:spcPct val="8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
                <a:cs typeface="Arial"/>
              </a:rPr>
              <a:t>Establish &amp; promote community resources </a:t>
            </a:r>
          </a:p>
        </p:txBody>
      </p:sp>
      <p:sp>
        <p:nvSpPr>
          <p:cNvPr id="35847" name="Line 7"/>
          <p:cNvSpPr>
            <a:spLocks noChangeShapeType="1"/>
          </p:cNvSpPr>
          <p:nvPr/>
        </p:nvSpPr>
        <p:spPr bwMode="auto">
          <a:xfrm>
            <a:off x="8567738" y="5858788"/>
            <a:ext cx="493712" cy="387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arrow"/>
              <a:ea typeface="+mn-ea"/>
              <a:cs typeface="Arial"/>
            </a:endParaRPr>
          </a:p>
        </p:txBody>
      </p:sp>
      <p:sp>
        <p:nvSpPr>
          <p:cNvPr id="35848" name="Text Box 9"/>
          <p:cNvSpPr txBox="1">
            <a:spLocks noChangeArrowheads="1"/>
          </p:cNvSpPr>
          <p:nvPr/>
        </p:nvSpPr>
        <p:spPr bwMode="auto">
          <a:xfrm>
            <a:off x="1492006" y="3187852"/>
            <a:ext cx="1468438"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Arial Narrow" pitchFamily="34" charset="0"/>
              </a:defRPr>
            </a:lvl1pPr>
            <a:lvl2pPr>
              <a:defRPr sz="2400">
                <a:solidFill>
                  <a:schemeClr val="tx1"/>
                </a:solidFill>
                <a:latin typeface="Arial Narrow" pitchFamily="34" charset="0"/>
              </a:defRPr>
            </a:lvl2pPr>
            <a:lvl3pPr>
              <a:defRPr sz="2400">
                <a:solidFill>
                  <a:schemeClr val="tx1"/>
                </a:solidFill>
                <a:latin typeface="Arial Narrow" pitchFamily="34" charset="0"/>
              </a:defRPr>
            </a:lvl3pPr>
            <a:lvl4pPr>
              <a:defRPr sz="2400">
                <a:solidFill>
                  <a:schemeClr val="tx1"/>
                </a:solidFill>
                <a:latin typeface="Arial Narrow" pitchFamily="34" charset="0"/>
              </a:defRPr>
            </a:lvl4pPr>
            <a:lvl5pPr>
              <a:defRPr sz="2400">
                <a:solidFill>
                  <a:srgbClr val="006D9D"/>
                </a:solidFill>
                <a:latin typeface="Arial Narrow" pitchFamily="34" charset="0"/>
              </a:defRPr>
            </a:lvl5pPr>
            <a:lvl6pPr eaLnBrk="0" hangingPunct="0">
              <a:defRPr sz="2400">
                <a:solidFill>
                  <a:srgbClr val="006D9D"/>
                </a:solidFill>
                <a:latin typeface="Arial Narrow" pitchFamily="34" charset="0"/>
              </a:defRPr>
            </a:lvl6pPr>
            <a:lvl7pPr eaLnBrk="0" hangingPunct="0">
              <a:defRPr sz="2400">
                <a:solidFill>
                  <a:srgbClr val="006D9D"/>
                </a:solidFill>
                <a:latin typeface="Arial Narrow" pitchFamily="34" charset="0"/>
              </a:defRPr>
            </a:lvl7pPr>
            <a:lvl8pPr eaLnBrk="0" hangingPunct="0">
              <a:defRPr sz="2400">
                <a:solidFill>
                  <a:srgbClr val="006D9D"/>
                </a:solidFill>
                <a:latin typeface="Arial Narrow" pitchFamily="34" charset="0"/>
              </a:defRPr>
            </a:lvl8pPr>
            <a:lvl9pPr eaLnBrk="0" hangingPunct="0">
              <a:defRPr sz="2400">
                <a:solidFill>
                  <a:srgbClr val="006D9D"/>
                </a:solidFill>
                <a:latin typeface="Arial Narrow" pitchFamily="34" charset="0"/>
              </a:defRPr>
            </a:lvl9pPr>
          </a:lstStyle>
          <a:p>
            <a:pPr marL="0" marR="0" lvl="0" indent="0" algn="ctr" defTabSz="914400" rtl="0" eaLnBrk="1" fontAlgn="auto" latinLnBrk="0" hangingPunct="1">
              <a:lnSpc>
                <a:spcPct val="8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
                <a:cs typeface="Arial"/>
              </a:rPr>
              <a:t>EHR </a:t>
            </a:r>
            <a:br>
              <a:rPr kumimoji="0" lang="en-US" sz="2400" b="1" i="0" u="none" strike="noStrike" kern="1200" cap="none" spc="0" normalizeH="0" baseline="0" noProof="0" dirty="0">
                <a:ln>
                  <a:noFill/>
                </a:ln>
                <a:solidFill>
                  <a:srgbClr val="000000"/>
                </a:solidFill>
                <a:effectLst/>
                <a:uLnTx/>
                <a:uFillTx/>
                <a:latin typeface="Arial "/>
                <a:cs typeface="Arial"/>
              </a:rPr>
            </a:br>
            <a:r>
              <a:rPr kumimoji="0" lang="en-US" sz="2400" b="1" i="0" u="none" strike="noStrike" kern="1200" cap="none" spc="0" normalizeH="0" baseline="0" noProof="0" dirty="0">
                <a:ln>
                  <a:noFill/>
                </a:ln>
                <a:solidFill>
                  <a:srgbClr val="000000"/>
                </a:solidFill>
                <a:effectLst/>
                <a:uLnTx/>
                <a:uFillTx/>
                <a:latin typeface="Arial "/>
                <a:cs typeface="Arial"/>
              </a:rPr>
              <a:t>Tools</a:t>
            </a:r>
            <a:endParaRPr kumimoji="0" lang="en-US" sz="2400" b="0" i="0" u="none" strike="noStrike" kern="1200" cap="none" spc="0" normalizeH="0" baseline="0" noProof="0" dirty="0">
              <a:ln>
                <a:noFill/>
              </a:ln>
              <a:solidFill>
                <a:srgbClr val="000000"/>
              </a:solidFill>
              <a:effectLst/>
              <a:uLnTx/>
              <a:uFillTx/>
              <a:latin typeface="Arial "/>
              <a:cs typeface="Arial"/>
            </a:endParaRPr>
          </a:p>
        </p:txBody>
      </p:sp>
      <p:sp>
        <p:nvSpPr>
          <p:cNvPr id="35849" name="Text Box 9"/>
          <p:cNvSpPr txBox="1">
            <a:spLocks noChangeArrowheads="1"/>
          </p:cNvSpPr>
          <p:nvPr/>
        </p:nvSpPr>
        <p:spPr bwMode="auto">
          <a:xfrm>
            <a:off x="1665288" y="1716947"/>
            <a:ext cx="274320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Narrow" pitchFamily="34" charset="0"/>
              </a:defRPr>
            </a:lvl1pPr>
            <a:lvl2pPr>
              <a:defRPr sz="2400">
                <a:solidFill>
                  <a:schemeClr val="tx1"/>
                </a:solidFill>
                <a:latin typeface="Arial Narrow" pitchFamily="34" charset="0"/>
              </a:defRPr>
            </a:lvl2pPr>
            <a:lvl3pPr>
              <a:defRPr sz="2400">
                <a:solidFill>
                  <a:schemeClr val="tx1"/>
                </a:solidFill>
                <a:latin typeface="Arial Narrow" pitchFamily="34" charset="0"/>
              </a:defRPr>
            </a:lvl3pPr>
            <a:lvl4pPr>
              <a:defRPr sz="2400">
                <a:solidFill>
                  <a:schemeClr val="tx1"/>
                </a:solidFill>
                <a:latin typeface="Arial Narrow" pitchFamily="34" charset="0"/>
              </a:defRPr>
            </a:lvl4pPr>
            <a:lvl5pPr>
              <a:defRPr sz="2400">
                <a:solidFill>
                  <a:srgbClr val="006D9D"/>
                </a:solidFill>
                <a:latin typeface="Arial Narrow" pitchFamily="34" charset="0"/>
              </a:defRPr>
            </a:lvl5pPr>
            <a:lvl6pPr eaLnBrk="0" hangingPunct="0">
              <a:defRPr sz="2400">
                <a:solidFill>
                  <a:srgbClr val="006D9D"/>
                </a:solidFill>
                <a:latin typeface="Arial Narrow" pitchFamily="34" charset="0"/>
              </a:defRPr>
            </a:lvl6pPr>
            <a:lvl7pPr eaLnBrk="0" hangingPunct="0">
              <a:defRPr sz="2400">
                <a:solidFill>
                  <a:srgbClr val="006D9D"/>
                </a:solidFill>
                <a:latin typeface="Arial Narrow" pitchFamily="34" charset="0"/>
              </a:defRPr>
            </a:lvl7pPr>
            <a:lvl8pPr eaLnBrk="0" hangingPunct="0">
              <a:defRPr sz="2400">
                <a:solidFill>
                  <a:srgbClr val="006D9D"/>
                </a:solidFill>
                <a:latin typeface="Arial Narrow" pitchFamily="34" charset="0"/>
              </a:defRPr>
            </a:lvl8pPr>
            <a:lvl9pPr eaLnBrk="0" hangingPunct="0">
              <a:defRPr sz="2400">
                <a:solidFill>
                  <a:srgbClr val="006D9D"/>
                </a:solidFill>
                <a:latin typeface="Arial Narrow" pitchFamily="34" charset="0"/>
              </a:defRPr>
            </a:lvl9pPr>
          </a:lstStyle>
          <a:p>
            <a:pPr marL="0" marR="0" lvl="0" indent="0" algn="ctr" defTabSz="914400" rtl="0" eaLnBrk="1" fontAlgn="auto" latinLnBrk="0" hangingPunct="1">
              <a:lnSpc>
                <a:spcPct val="8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
                <a:cs typeface="Arial"/>
              </a:rPr>
              <a:t>Clinician training</a:t>
            </a:r>
            <a:endParaRPr kumimoji="0" lang="en-US" sz="2400" b="0" i="0" u="none" strike="noStrike" kern="1200" cap="none" spc="0" normalizeH="0" baseline="0" noProof="0" dirty="0">
              <a:ln>
                <a:noFill/>
              </a:ln>
              <a:solidFill>
                <a:srgbClr val="000000"/>
              </a:solidFill>
              <a:effectLst/>
              <a:uLnTx/>
              <a:uFillTx/>
              <a:latin typeface="Arial "/>
              <a:cs typeface="Arial"/>
            </a:endParaRPr>
          </a:p>
        </p:txBody>
      </p:sp>
      <p:sp>
        <p:nvSpPr>
          <p:cNvPr id="35850" name="Line 11"/>
          <p:cNvSpPr>
            <a:spLocks noChangeShapeType="1"/>
          </p:cNvSpPr>
          <p:nvPr/>
        </p:nvSpPr>
        <p:spPr bwMode="auto">
          <a:xfrm flipH="1" flipV="1">
            <a:off x="3429000" y="2131338"/>
            <a:ext cx="3810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arrow"/>
              <a:ea typeface="+mn-ea"/>
              <a:cs typeface="Arial"/>
            </a:endParaRPr>
          </a:p>
        </p:txBody>
      </p:sp>
      <p:sp>
        <p:nvSpPr>
          <p:cNvPr id="35851" name="Line 12"/>
          <p:cNvSpPr>
            <a:spLocks noChangeShapeType="1"/>
          </p:cNvSpPr>
          <p:nvPr/>
        </p:nvSpPr>
        <p:spPr bwMode="auto">
          <a:xfrm>
            <a:off x="4706938" y="1488401"/>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arrow"/>
              <a:ea typeface="+mn-ea"/>
              <a:cs typeface="Arial"/>
            </a:endParaRPr>
          </a:p>
        </p:txBody>
      </p:sp>
      <p:sp>
        <p:nvSpPr>
          <p:cNvPr id="35852" name="Text Box 9"/>
          <p:cNvSpPr txBox="1">
            <a:spLocks noChangeArrowheads="1"/>
          </p:cNvSpPr>
          <p:nvPr/>
        </p:nvSpPr>
        <p:spPr bwMode="auto">
          <a:xfrm>
            <a:off x="7535562" y="1275861"/>
            <a:ext cx="3017528"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Arial Narrow" pitchFamily="34" charset="0"/>
              </a:defRPr>
            </a:lvl1pPr>
            <a:lvl2pPr>
              <a:defRPr sz="2400">
                <a:solidFill>
                  <a:schemeClr val="tx1"/>
                </a:solidFill>
                <a:latin typeface="Arial Narrow" pitchFamily="34" charset="0"/>
              </a:defRPr>
            </a:lvl2pPr>
            <a:lvl3pPr>
              <a:defRPr sz="2400">
                <a:solidFill>
                  <a:schemeClr val="tx1"/>
                </a:solidFill>
                <a:latin typeface="Arial Narrow" pitchFamily="34" charset="0"/>
              </a:defRPr>
            </a:lvl3pPr>
            <a:lvl4pPr>
              <a:defRPr sz="2400">
                <a:solidFill>
                  <a:schemeClr val="tx1"/>
                </a:solidFill>
                <a:latin typeface="Arial Narrow" pitchFamily="34" charset="0"/>
              </a:defRPr>
            </a:lvl4pPr>
            <a:lvl5pPr>
              <a:defRPr sz="2400">
                <a:solidFill>
                  <a:srgbClr val="006D9D"/>
                </a:solidFill>
                <a:latin typeface="Arial Narrow" pitchFamily="34" charset="0"/>
              </a:defRPr>
            </a:lvl5pPr>
            <a:lvl6pPr eaLnBrk="0" hangingPunct="0">
              <a:defRPr sz="2400">
                <a:solidFill>
                  <a:srgbClr val="006D9D"/>
                </a:solidFill>
                <a:latin typeface="Arial Narrow" pitchFamily="34" charset="0"/>
              </a:defRPr>
            </a:lvl6pPr>
            <a:lvl7pPr eaLnBrk="0" hangingPunct="0">
              <a:defRPr sz="2400">
                <a:solidFill>
                  <a:srgbClr val="006D9D"/>
                </a:solidFill>
                <a:latin typeface="Arial Narrow" pitchFamily="34" charset="0"/>
              </a:defRPr>
            </a:lvl7pPr>
            <a:lvl8pPr eaLnBrk="0" hangingPunct="0">
              <a:defRPr sz="2400">
                <a:solidFill>
                  <a:srgbClr val="006D9D"/>
                </a:solidFill>
                <a:latin typeface="Arial Narrow" pitchFamily="34" charset="0"/>
              </a:defRPr>
            </a:lvl8pPr>
            <a:lvl9pPr eaLnBrk="0" hangingPunct="0">
              <a:defRPr sz="2400">
                <a:solidFill>
                  <a:srgbClr val="006D9D"/>
                </a:solidFill>
                <a:latin typeface="Arial Narrow" pitchFamily="34" charset="0"/>
              </a:defRPr>
            </a:lvl9pPr>
          </a:lstStyle>
          <a:p>
            <a:pPr marL="0" marR="0" lvl="0" indent="0" algn="ctr" defTabSz="914400" rtl="0" eaLnBrk="1" fontAlgn="auto" latinLnBrk="0" hangingPunct="1">
              <a:lnSpc>
                <a:spcPct val="8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
                <a:cs typeface="Arial"/>
              </a:rPr>
              <a:t>Builds on existing MH &amp; social service resources</a:t>
            </a:r>
          </a:p>
        </p:txBody>
      </p:sp>
      <p:sp>
        <p:nvSpPr>
          <p:cNvPr id="35853" name="Line 14"/>
          <p:cNvSpPr>
            <a:spLocks noChangeShapeType="1"/>
          </p:cNvSpPr>
          <p:nvPr/>
        </p:nvSpPr>
        <p:spPr bwMode="auto">
          <a:xfrm flipH="1">
            <a:off x="8374064" y="2267864"/>
            <a:ext cx="611187" cy="473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arrow"/>
              <a:ea typeface="+mn-ea"/>
              <a:cs typeface="Arial"/>
            </a:endParaRPr>
          </a:p>
        </p:txBody>
      </p:sp>
      <p:sp>
        <p:nvSpPr>
          <p:cNvPr id="35854" name="Text Box 9"/>
          <p:cNvSpPr txBox="1">
            <a:spLocks noChangeArrowheads="1"/>
          </p:cNvSpPr>
          <p:nvPr/>
        </p:nvSpPr>
        <p:spPr bwMode="auto">
          <a:xfrm>
            <a:off x="3831126" y="900974"/>
            <a:ext cx="2057400" cy="62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Narrow" pitchFamily="34" charset="0"/>
              </a:defRPr>
            </a:lvl1pPr>
            <a:lvl2pPr>
              <a:defRPr sz="2400">
                <a:solidFill>
                  <a:schemeClr val="tx1"/>
                </a:solidFill>
                <a:latin typeface="Arial Narrow" pitchFamily="34" charset="0"/>
              </a:defRPr>
            </a:lvl2pPr>
            <a:lvl3pPr>
              <a:defRPr sz="2400">
                <a:solidFill>
                  <a:schemeClr val="tx1"/>
                </a:solidFill>
                <a:latin typeface="Arial Narrow" pitchFamily="34" charset="0"/>
              </a:defRPr>
            </a:lvl3pPr>
            <a:lvl4pPr>
              <a:defRPr sz="2400">
                <a:solidFill>
                  <a:schemeClr val="tx1"/>
                </a:solidFill>
                <a:latin typeface="Arial Narrow" pitchFamily="34" charset="0"/>
              </a:defRPr>
            </a:lvl4pPr>
            <a:lvl5pPr>
              <a:defRPr sz="2400">
                <a:solidFill>
                  <a:srgbClr val="006D9D"/>
                </a:solidFill>
                <a:latin typeface="Arial Narrow" pitchFamily="34" charset="0"/>
              </a:defRPr>
            </a:lvl5pPr>
            <a:lvl6pPr eaLnBrk="0" hangingPunct="0">
              <a:defRPr sz="2400">
                <a:solidFill>
                  <a:srgbClr val="006D9D"/>
                </a:solidFill>
                <a:latin typeface="Arial Narrow" pitchFamily="34" charset="0"/>
              </a:defRPr>
            </a:lvl6pPr>
            <a:lvl7pPr eaLnBrk="0" hangingPunct="0">
              <a:defRPr sz="2400">
                <a:solidFill>
                  <a:srgbClr val="006D9D"/>
                </a:solidFill>
                <a:latin typeface="Arial Narrow" pitchFamily="34" charset="0"/>
              </a:defRPr>
            </a:lvl7pPr>
            <a:lvl8pPr eaLnBrk="0" hangingPunct="0">
              <a:defRPr sz="2400">
                <a:solidFill>
                  <a:srgbClr val="006D9D"/>
                </a:solidFill>
                <a:latin typeface="Arial Narrow" pitchFamily="34" charset="0"/>
              </a:defRPr>
            </a:lvl8pPr>
            <a:lvl9pPr eaLnBrk="0" hangingPunct="0">
              <a:defRPr sz="2400">
                <a:solidFill>
                  <a:srgbClr val="006D9D"/>
                </a:solidFill>
                <a:latin typeface="Arial Narrow" pitchFamily="34" charset="0"/>
              </a:defRPr>
            </a:lvl9pPr>
          </a:lstStyle>
          <a:p>
            <a:pPr marL="0" marR="0" lvl="0" indent="0" algn="ctr" defTabSz="914400" rtl="0" eaLnBrk="1" fontAlgn="auto" latinLnBrk="0" hangingPunct="1">
              <a:lnSpc>
                <a:spcPct val="6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
                <a:cs typeface="Arial"/>
              </a:rPr>
              <a:t>Referral</a:t>
            </a:r>
          </a:p>
          <a:p>
            <a:pPr marL="0" marR="0" lvl="0" indent="0" algn="ctr" defTabSz="914400" rtl="0" eaLnBrk="1" fontAlgn="auto" latinLnBrk="0" hangingPunct="1">
              <a:lnSpc>
                <a:spcPct val="6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
                <a:cs typeface="Arial"/>
              </a:rPr>
              <a:t>Protocols </a:t>
            </a:r>
          </a:p>
        </p:txBody>
      </p:sp>
      <p:sp>
        <p:nvSpPr>
          <p:cNvPr id="35855" name="Line 21"/>
          <p:cNvSpPr>
            <a:spLocks noChangeShapeType="1"/>
          </p:cNvSpPr>
          <p:nvPr/>
        </p:nvSpPr>
        <p:spPr bwMode="auto">
          <a:xfrm>
            <a:off x="2590800" y="3579138"/>
            <a:ext cx="266700" cy="1227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arrow"/>
              <a:ea typeface="+mn-ea"/>
              <a:cs typeface="Arial"/>
            </a:endParaRPr>
          </a:p>
        </p:txBody>
      </p:sp>
      <p:sp>
        <p:nvSpPr>
          <p:cNvPr id="35856" name="Line 22"/>
          <p:cNvSpPr>
            <a:spLocks noChangeShapeType="1"/>
          </p:cNvSpPr>
          <p:nvPr/>
        </p:nvSpPr>
        <p:spPr bwMode="auto">
          <a:xfrm flipV="1">
            <a:off x="2590800" y="3436263"/>
            <a:ext cx="533400" cy="114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arrow"/>
              <a:ea typeface="+mn-ea"/>
              <a:cs typeface="Arial"/>
            </a:endParaRPr>
          </a:p>
        </p:txBody>
      </p:sp>
      <p:pic>
        <p:nvPicPr>
          <p:cNvPr id="2" name="Picture 1">
            <a:extLst>
              <a:ext uri="{FF2B5EF4-FFF2-40B4-BE49-F238E27FC236}">
                <a16:creationId xmlns:a16="http://schemas.microsoft.com/office/drawing/2014/main" id="{EF923FF2-D7FF-35F4-F8C6-02BF9D17765C}"/>
              </a:ext>
            </a:extLst>
          </p:cNvPr>
          <p:cNvPicPr>
            <a:picLocks noChangeAspect="1"/>
          </p:cNvPicPr>
          <p:nvPr/>
        </p:nvPicPr>
        <p:blipFill rotWithShape="1">
          <a:blip r:embed="rId4">
            <a:extLst>
              <a:ext uri="{28A0092B-C50C-407E-A947-70E740481C1C}">
                <a14:useLocalDpi xmlns:a14="http://schemas.microsoft.com/office/drawing/2010/main" val="0"/>
              </a:ext>
            </a:extLst>
          </a:blip>
          <a:srcRect l="622"/>
          <a:stretch/>
        </p:blipFill>
        <p:spPr>
          <a:xfrm>
            <a:off x="0" y="2870"/>
            <a:ext cx="12192000" cy="744691"/>
          </a:xfrm>
          <a:prstGeom prst="rect">
            <a:avLst/>
          </a:prstGeom>
        </p:spPr>
      </p:pic>
    </p:spTree>
    <p:extLst>
      <p:ext uri="{BB962C8B-B14F-4D97-AF65-F5344CB8AC3E}">
        <p14:creationId xmlns:p14="http://schemas.microsoft.com/office/powerpoint/2010/main" val="445877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440F0-B802-7744-53C9-F83B6CB4111C}"/>
              </a:ext>
            </a:extLst>
          </p:cNvPr>
          <p:cNvSpPr>
            <a:spLocks noGrp="1"/>
          </p:cNvSpPr>
          <p:nvPr>
            <p:ph type="title"/>
          </p:nvPr>
        </p:nvSpPr>
        <p:spPr>
          <a:xfrm>
            <a:off x="609600" y="1239652"/>
            <a:ext cx="10972800" cy="646331"/>
          </a:xfrm>
        </p:spPr>
        <p:txBody>
          <a:bodyPr/>
          <a:lstStyle/>
          <a:p>
            <a:r>
              <a:rPr lang="en-US" sz="4000" dirty="0">
                <a:solidFill>
                  <a:schemeClr val="tx1"/>
                </a:solidFill>
                <a:latin typeface="Arial "/>
              </a:rPr>
              <a:t>Examples of Healthcare System Change</a:t>
            </a:r>
          </a:p>
        </p:txBody>
      </p:sp>
      <p:sp>
        <p:nvSpPr>
          <p:cNvPr id="3" name="Content Placeholder 2">
            <a:extLst>
              <a:ext uri="{FF2B5EF4-FFF2-40B4-BE49-F238E27FC236}">
                <a16:creationId xmlns:a16="http://schemas.microsoft.com/office/drawing/2014/main" id="{1569ECB3-649F-22CF-A1A8-ADABD41FF261}"/>
              </a:ext>
            </a:extLst>
          </p:cNvPr>
          <p:cNvSpPr>
            <a:spLocks noGrp="1"/>
          </p:cNvSpPr>
          <p:nvPr>
            <p:ph idx="1"/>
          </p:nvPr>
        </p:nvSpPr>
        <p:spPr>
          <a:xfrm>
            <a:off x="990600" y="2057400"/>
            <a:ext cx="8229600" cy="2591479"/>
          </a:xfrm>
        </p:spPr>
        <p:txBody>
          <a:bodyPr/>
          <a:lstStyle/>
          <a:p>
            <a:r>
              <a:rPr lang="en-US" sz="2800" dirty="0">
                <a:latin typeface="Arial "/>
              </a:rPr>
              <a:t>Veterans Health Administration </a:t>
            </a:r>
          </a:p>
          <a:p>
            <a:r>
              <a:rPr lang="en-US" sz="2800" dirty="0">
                <a:latin typeface="Arial "/>
              </a:rPr>
              <a:t>Catalyst Project, Health Resources Services Administration</a:t>
            </a:r>
          </a:p>
          <a:p>
            <a:r>
              <a:rPr lang="en-US" sz="2800" dirty="0">
                <a:latin typeface="Arial "/>
              </a:rPr>
              <a:t>Kaiser Permanente </a:t>
            </a:r>
          </a:p>
          <a:p>
            <a:endParaRPr lang="en-US" sz="2800" dirty="0">
              <a:latin typeface="Arial "/>
            </a:endParaRPr>
          </a:p>
        </p:txBody>
      </p:sp>
      <p:pic>
        <p:nvPicPr>
          <p:cNvPr id="4" name="Picture 3">
            <a:extLst>
              <a:ext uri="{FF2B5EF4-FFF2-40B4-BE49-F238E27FC236}">
                <a16:creationId xmlns:a16="http://schemas.microsoft.com/office/drawing/2014/main" id="{BB9CA4E6-8292-821E-6185-0BF2E976C547}"/>
              </a:ext>
            </a:extLst>
          </p:cNvPr>
          <p:cNvPicPr>
            <a:picLocks noChangeAspect="1"/>
          </p:cNvPicPr>
          <p:nvPr/>
        </p:nvPicPr>
        <p:blipFill rotWithShape="1">
          <a:blip r:embed="rId2">
            <a:extLst>
              <a:ext uri="{28A0092B-C50C-407E-A947-70E740481C1C}">
                <a14:useLocalDpi xmlns:a14="http://schemas.microsoft.com/office/drawing/2010/main" val="0"/>
              </a:ext>
            </a:extLst>
          </a:blip>
          <a:srcRect l="622"/>
          <a:stretch/>
        </p:blipFill>
        <p:spPr>
          <a:xfrm>
            <a:off x="0" y="2870"/>
            <a:ext cx="12192000" cy="744691"/>
          </a:xfrm>
          <a:prstGeom prst="rect">
            <a:avLst/>
          </a:prstGeom>
        </p:spPr>
      </p:pic>
    </p:spTree>
    <p:extLst>
      <p:ext uri="{BB962C8B-B14F-4D97-AF65-F5344CB8AC3E}">
        <p14:creationId xmlns:p14="http://schemas.microsoft.com/office/powerpoint/2010/main" val="1386286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shift in focus">
            <a:extLst>
              <a:ext uri="{FF2B5EF4-FFF2-40B4-BE49-F238E27FC236}">
                <a16:creationId xmlns:a16="http://schemas.microsoft.com/office/drawing/2014/main" id="{913DDF20-CF7B-48FB-BF35-C2FC10B31F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49"/>
          <a:stretch/>
        </p:blipFill>
        <p:spPr bwMode="auto">
          <a:xfrm>
            <a:off x="1524000" y="1798768"/>
            <a:ext cx="9144001" cy="5059232"/>
          </a:xfrm>
          <a:prstGeom prst="rect">
            <a:avLst/>
          </a:prstGeom>
          <a:ln>
            <a:noFill/>
          </a:ln>
          <a:effectLst/>
          <a:extLst>
            <a:ext uri="{909E8E84-426E-40dd-AFC4-6F175D3DCCD1}">
              <a14:hiddenFill xmlns:a14="http://schemas.microsoft.com/office/drawing/2010/main" xmlns="">
                <a:solidFill>
                  <a:srgbClr val="FFFFFF"/>
                </a:solidFill>
              </a14:hiddenFill>
            </a:ext>
          </a:extLst>
        </p:spPr>
      </p:pic>
      <p:sp>
        <p:nvSpPr>
          <p:cNvPr id="18434" name="Title 1">
            <a:extLst>
              <a:ext uri="{FF2B5EF4-FFF2-40B4-BE49-F238E27FC236}">
                <a16:creationId xmlns:a16="http://schemas.microsoft.com/office/drawing/2014/main" id="{FE007771-48EE-49CA-9369-95EB2F95F658}"/>
              </a:ext>
            </a:extLst>
          </p:cNvPr>
          <p:cNvSpPr>
            <a:spLocks noGrp="1" noChangeArrowheads="1"/>
          </p:cNvSpPr>
          <p:nvPr>
            <p:ph type="title"/>
          </p:nvPr>
        </p:nvSpPr>
        <p:spPr>
          <a:xfrm>
            <a:off x="1524000" y="406568"/>
            <a:ext cx="8991600" cy="1200329"/>
          </a:xfrm>
        </p:spPr>
        <p:txBody>
          <a:bodyPr/>
          <a:lstStyle/>
          <a:p>
            <a:pPr algn="ctr"/>
            <a:r>
              <a:rPr lang="en-US" altLang="en-US" sz="4000" dirty="0">
                <a:solidFill>
                  <a:srgbClr val="545B94"/>
                </a:solidFill>
                <a:latin typeface="Arial "/>
              </a:rPr>
              <a:t>Trauma</a:t>
            </a:r>
            <a:r>
              <a:rPr lang="en-US" altLang="en-US" sz="4000" dirty="0">
                <a:latin typeface="Arial "/>
              </a:rPr>
              <a:t> </a:t>
            </a:r>
            <a:r>
              <a:rPr lang="en-US" altLang="en-US" sz="4000" dirty="0">
                <a:solidFill>
                  <a:schemeClr val="tx1"/>
                </a:solidFill>
                <a:latin typeface="Arial "/>
              </a:rPr>
              <a:t>&amp; Resilience Informed Care</a:t>
            </a:r>
          </a:p>
        </p:txBody>
      </p:sp>
      <p:sp>
        <p:nvSpPr>
          <p:cNvPr id="7" name="Content Placeholder 6">
            <a:extLst>
              <a:ext uri="{FF2B5EF4-FFF2-40B4-BE49-F238E27FC236}">
                <a16:creationId xmlns:a16="http://schemas.microsoft.com/office/drawing/2014/main" id="{51CB2D54-E4C9-4AAC-87BC-8ED3C1ADC709}"/>
              </a:ext>
            </a:extLst>
          </p:cNvPr>
          <p:cNvSpPr>
            <a:spLocks noGrp="1"/>
          </p:cNvSpPr>
          <p:nvPr>
            <p:ph idx="1"/>
          </p:nvPr>
        </p:nvSpPr>
        <p:spPr>
          <a:xfrm>
            <a:off x="3647280" y="3093498"/>
            <a:ext cx="4897438" cy="1169682"/>
          </a:xfrm>
          <a:prstGeom prst="roundRect">
            <a:avLst/>
          </a:prstGeom>
        </p:spPr>
        <p:style>
          <a:lnRef idx="1">
            <a:schemeClr val="accent6"/>
          </a:lnRef>
          <a:fillRef idx="3">
            <a:schemeClr val="accent6"/>
          </a:fillRef>
          <a:effectRef idx="2">
            <a:schemeClr val="accent6"/>
          </a:effectRef>
          <a:fontRef idx="minor">
            <a:schemeClr val="lt1"/>
          </a:fontRef>
        </p:style>
        <p:txBody>
          <a:bodyPr/>
          <a:lstStyle/>
          <a:p>
            <a:pPr marL="0" indent="0" algn="ctr">
              <a:buNone/>
              <a:defRPr/>
            </a:pPr>
            <a:r>
              <a:rPr lang="en-US" sz="3300" b="1" dirty="0">
                <a:latin typeface="Arial "/>
              </a:rPr>
              <a:t>Changes the clinical focus from</a:t>
            </a:r>
          </a:p>
        </p:txBody>
      </p:sp>
      <p:graphicFrame>
        <p:nvGraphicFramePr>
          <p:cNvPr id="2" name="Diagram 1">
            <a:extLst>
              <a:ext uri="{FF2B5EF4-FFF2-40B4-BE49-F238E27FC236}">
                <a16:creationId xmlns:a16="http://schemas.microsoft.com/office/drawing/2014/main" id="{5C71E0D2-793D-462E-902E-39E7E973FDC1}"/>
              </a:ext>
            </a:extLst>
          </p:cNvPr>
          <p:cNvGraphicFramePr/>
          <p:nvPr>
            <p:extLst>
              <p:ext uri="{D42A27DB-BD31-4B8C-83A1-F6EECF244321}">
                <p14:modId xmlns:p14="http://schemas.microsoft.com/office/powerpoint/2010/main" val="595593833"/>
              </p:ext>
            </p:extLst>
          </p:nvPr>
        </p:nvGraphicFramePr>
        <p:xfrm>
          <a:off x="3276600" y="3801942"/>
          <a:ext cx="6096000" cy="2895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E9768AD8-E9CB-9EFC-17F7-00CE0583C743}"/>
              </a:ext>
            </a:extLst>
          </p:cNvPr>
          <p:cNvPicPr>
            <a:picLocks noChangeAspect="1"/>
          </p:cNvPicPr>
          <p:nvPr/>
        </p:nvPicPr>
        <p:blipFill rotWithShape="1">
          <a:blip r:embed="rId9">
            <a:extLst>
              <a:ext uri="{28A0092B-C50C-407E-A947-70E740481C1C}">
                <a14:useLocalDpi xmlns:a14="http://schemas.microsoft.com/office/drawing/2010/main" val="0"/>
              </a:ext>
            </a:extLst>
          </a:blip>
          <a:srcRect l="622"/>
          <a:stretch/>
        </p:blipFill>
        <p:spPr>
          <a:xfrm>
            <a:off x="0" y="2870"/>
            <a:ext cx="12192000" cy="744691"/>
          </a:xfrm>
          <a:prstGeom prst="rect">
            <a:avLst/>
          </a:prstGeom>
        </p:spPr>
      </p:pic>
    </p:spTree>
    <p:extLst>
      <p:ext uri="{BB962C8B-B14F-4D97-AF65-F5344CB8AC3E}">
        <p14:creationId xmlns:p14="http://schemas.microsoft.com/office/powerpoint/2010/main" val="3367543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4"/>
          <p:cNvPicPr preferRelativeResize="0"/>
          <p:nvPr/>
        </p:nvPicPr>
        <p:blipFill rotWithShape="1">
          <a:blip r:embed="rId3">
            <a:alphaModFix amt="35000"/>
          </a:blip>
          <a:srcRect l="69178"/>
          <a:stretch/>
        </p:blipFill>
        <p:spPr>
          <a:xfrm>
            <a:off x="8434136" y="-1"/>
            <a:ext cx="3757863" cy="6858000"/>
          </a:xfrm>
          <a:prstGeom prst="rect">
            <a:avLst/>
          </a:prstGeom>
          <a:noFill/>
          <a:ln>
            <a:noFill/>
          </a:ln>
        </p:spPr>
      </p:pic>
      <p:sp>
        <p:nvSpPr>
          <p:cNvPr id="220" name="Google Shape;220;p4"/>
          <p:cNvSpPr txBox="1"/>
          <p:nvPr/>
        </p:nvSpPr>
        <p:spPr>
          <a:xfrm>
            <a:off x="619125" y="409174"/>
            <a:ext cx="856010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3493E"/>
              </a:buClr>
              <a:buSzPts val="4000"/>
              <a:buFont typeface="Arial"/>
              <a:buNone/>
            </a:pPr>
            <a:r>
              <a:rPr lang="en-US" sz="4000" b="0" i="0" u="none" strike="noStrike" cap="none" dirty="0">
                <a:solidFill>
                  <a:srgbClr val="E3493E"/>
                </a:solidFill>
                <a:latin typeface="Arial"/>
                <a:ea typeface="Arial"/>
                <a:cs typeface="Arial"/>
                <a:sym typeface="Arial"/>
              </a:rPr>
              <a:t>JOIN THE CONVERSATION</a:t>
            </a:r>
            <a:endParaRPr sz="4000" b="0" i="0" u="none" strike="noStrike" cap="none" dirty="0">
              <a:solidFill>
                <a:srgbClr val="E3493E"/>
              </a:solidFill>
              <a:latin typeface="Arial"/>
              <a:ea typeface="Arial"/>
              <a:cs typeface="Arial"/>
              <a:sym typeface="Arial"/>
            </a:endParaRPr>
          </a:p>
        </p:txBody>
      </p:sp>
      <p:pic>
        <p:nvPicPr>
          <p:cNvPr id="221" name="Google Shape;221;p4" descr="Graphical user interface, text, application&#10;&#10;Description automatically generated"/>
          <p:cNvPicPr preferRelativeResize="0"/>
          <p:nvPr/>
        </p:nvPicPr>
        <p:blipFill rotWithShape="1">
          <a:blip r:embed="rId4">
            <a:alphaModFix/>
          </a:blip>
          <a:srcRect/>
          <a:stretch/>
        </p:blipFill>
        <p:spPr>
          <a:xfrm>
            <a:off x="7062016" y="1555316"/>
            <a:ext cx="3373957" cy="5302684"/>
          </a:xfrm>
          <a:prstGeom prst="rect">
            <a:avLst/>
          </a:prstGeom>
          <a:noFill/>
          <a:ln>
            <a:noFill/>
          </a:ln>
        </p:spPr>
      </p:pic>
      <p:sp>
        <p:nvSpPr>
          <p:cNvPr id="222" name="Google Shape;222;p4"/>
          <p:cNvSpPr txBox="1"/>
          <p:nvPr/>
        </p:nvSpPr>
        <p:spPr>
          <a:xfrm>
            <a:off x="2712022" y="4059288"/>
            <a:ext cx="3098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Libre Franklin"/>
                <a:ea typeface="Libre Franklin"/>
                <a:cs typeface="Libre Franklin"/>
                <a:sym typeface="Libre Franklin"/>
              </a:rPr>
              <a:t>@AllHealthPolicy</a:t>
            </a:r>
            <a:endParaRPr sz="2400" b="0" i="0" u="none" strike="noStrike" cap="none">
              <a:solidFill>
                <a:schemeClr val="lt1"/>
              </a:solidFill>
              <a:latin typeface="Libre Franklin"/>
              <a:ea typeface="Libre Franklin"/>
              <a:cs typeface="Libre Franklin"/>
              <a:sym typeface="Libre Franklin"/>
            </a:endParaRPr>
          </a:p>
        </p:txBody>
      </p:sp>
      <p:sp>
        <p:nvSpPr>
          <p:cNvPr id="223" name="Google Shape;223;p4"/>
          <p:cNvSpPr txBox="1"/>
          <p:nvPr/>
        </p:nvSpPr>
        <p:spPr>
          <a:xfrm>
            <a:off x="2693417" y="1791061"/>
            <a:ext cx="33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Libre Franklin"/>
                <a:ea typeface="Libre Franklin"/>
                <a:cs typeface="Libre Franklin"/>
                <a:sym typeface="Libre Franklin"/>
              </a:rPr>
              <a:t>Alliance for Health Policy</a:t>
            </a:r>
            <a:endParaRPr sz="2400" b="0" i="0" u="none" strike="noStrike" cap="none">
              <a:solidFill>
                <a:schemeClr val="lt1"/>
              </a:solidFill>
              <a:latin typeface="Libre Franklin"/>
              <a:ea typeface="Libre Franklin"/>
              <a:cs typeface="Libre Franklin"/>
              <a:sym typeface="Libre Franklin"/>
            </a:endParaRPr>
          </a:p>
        </p:txBody>
      </p:sp>
      <p:sp>
        <p:nvSpPr>
          <p:cNvPr id="224" name="Google Shape;224;p4"/>
          <p:cNvSpPr txBox="1"/>
          <p:nvPr/>
        </p:nvSpPr>
        <p:spPr>
          <a:xfrm>
            <a:off x="2712022" y="2987458"/>
            <a:ext cx="33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Libre Franklin"/>
                <a:ea typeface="Libre Franklin"/>
                <a:cs typeface="Libre Franklin"/>
                <a:sym typeface="Libre Franklin"/>
              </a:rPr>
              <a:t>@AllianceforHealthPolicy</a:t>
            </a:r>
            <a:endParaRPr sz="2400" b="0" i="0" u="none" strike="noStrike" cap="none">
              <a:solidFill>
                <a:schemeClr val="lt1"/>
              </a:solidFill>
              <a:latin typeface="Libre Franklin"/>
              <a:ea typeface="Libre Franklin"/>
              <a:cs typeface="Libre Franklin"/>
              <a:sym typeface="Libre Franklin"/>
            </a:endParaRPr>
          </a:p>
        </p:txBody>
      </p:sp>
      <p:sp>
        <p:nvSpPr>
          <p:cNvPr id="226" name="Google Shape;226;p4"/>
          <p:cNvSpPr txBox="1"/>
          <p:nvPr/>
        </p:nvSpPr>
        <p:spPr>
          <a:xfrm>
            <a:off x="2880116" y="1943450"/>
            <a:ext cx="3937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3D4256"/>
                </a:solidFill>
                <a:latin typeface="Arial" panose="020B0604020202020204" pitchFamily="34" charset="0"/>
                <a:ea typeface="Libre Franklin"/>
                <a:cs typeface="Arial" panose="020B0604020202020204" pitchFamily="34" charset="0"/>
                <a:sym typeface="Libre Franklin"/>
              </a:rPr>
              <a:t>Alliance for Health Policy</a:t>
            </a:r>
            <a:endParaRPr sz="2400" b="0" i="0" u="none" strike="noStrike" cap="none" dirty="0">
              <a:solidFill>
                <a:srgbClr val="3D4256"/>
              </a:solidFill>
              <a:latin typeface="Arial" panose="020B0604020202020204" pitchFamily="34" charset="0"/>
              <a:ea typeface="Libre Franklin"/>
              <a:cs typeface="Arial" panose="020B0604020202020204" pitchFamily="34" charset="0"/>
              <a:sym typeface="Libre Franklin"/>
            </a:endParaRPr>
          </a:p>
        </p:txBody>
      </p:sp>
      <p:sp>
        <p:nvSpPr>
          <p:cNvPr id="227" name="Google Shape;227;p4"/>
          <p:cNvSpPr txBox="1"/>
          <p:nvPr/>
        </p:nvSpPr>
        <p:spPr>
          <a:xfrm>
            <a:off x="2864424" y="3139850"/>
            <a:ext cx="3919201"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3D4256"/>
                </a:solidFill>
                <a:latin typeface="Arial" panose="020B0604020202020204" pitchFamily="34" charset="0"/>
                <a:ea typeface="Libre Franklin"/>
                <a:cs typeface="Arial" panose="020B0604020202020204" pitchFamily="34" charset="0"/>
                <a:sym typeface="Libre Franklin"/>
              </a:rPr>
              <a:t>@AllianceforHealthPolicy</a:t>
            </a:r>
            <a:endParaRPr sz="2400" b="0" i="0" u="none" strike="noStrike" cap="none" dirty="0">
              <a:solidFill>
                <a:srgbClr val="3D4256"/>
              </a:solidFill>
              <a:latin typeface="Arial" panose="020B0604020202020204" pitchFamily="34" charset="0"/>
              <a:ea typeface="Libre Franklin"/>
              <a:cs typeface="Arial" panose="020B0604020202020204" pitchFamily="34" charset="0"/>
              <a:sym typeface="Libre Franklin"/>
            </a:endParaRPr>
          </a:p>
        </p:txBody>
      </p:sp>
      <p:pic>
        <p:nvPicPr>
          <p:cNvPr id="228" name="Google Shape;228;p4" descr="Icon&#10;&#10;Description automatically generated"/>
          <p:cNvPicPr preferRelativeResize="0"/>
          <p:nvPr/>
        </p:nvPicPr>
        <p:blipFill rotWithShape="1">
          <a:blip r:embed="rId5">
            <a:alphaModFix/>
          </a:blip>
          <a:srcRect/>
          <a:stretch/>
        </p:blipFill>
        <p:spPr>
          <a:xfrm>
            <a:off x="1673849" y="1745812"/>
            <a:ext cx="927973" cy="927973"/>
          </a:xfrm>
          <a:prstGeom prst="rect">
            <a:avLst/>
          </a:prstGeom>
          <a:noFill/>
          <a:ln>
            <a:noFill/>
          </a:ln>
        </p:spPr>
      </p:pic>
      <p:pic>
        <p:nvPicPr>
          <p:cNvPr id="230" name="Google Shape;230;p4" descr="Icon&#10;&#10;Description automatically generated"/>
          <p:cNvPicPr preferRelativeResize="0"/>
          <p:nvPr/>
        </p:nvPicPr>
        <p:blipFill rotWithShape="1">
          <a:blip r:embed="rId6">
            <a:alphaModFix/>
          </a:blip>
          <a:srcRect/>
          <a:stretch/>
        </p:blipFill>
        <p:spPr>
          <a:xfrm>
            <a:off x="1701042" y="2905491"/>
            <a:ext cx="930398" cy="93039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shift in focus">
            <a:extLst>
              <a:ext uri="{FF2B5EF4-FFF2-40B4-BE49-F238E27FC236}">
                <a16:creationId xmlns:a16="http://schemas.microsoft.com/office/drawing/2014/main" id="{913DDF20-CF7B-48FB-BF35-C2FC10B31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9144001" cy="5102530"/>
          </a:xfrm>
          <a:prstGeom prst="rect">
            <a:avLst/>
          </a:prstGeom>
          <a:ln>
            <a:noFill/>
          </a:ln>
          <a:effectLst/>
          <a:extLst>
            <a:ext uri="{909E8E84-426E-40dd-AFC4-6F175D3DCCD1}">
              <a14:hiddenFill xmlns:a14="http://schemas.microsoft.com/office/drawing/2010/main" xmlns="">
                <a:solidFill>
                  <a:srgbClr val="FFFFFF"/>
                </a:solidFill>
              </a14:hiddenFill>
            </a:ext>
          </a:extLst>
        </p:spPr>
      </p:pic>
      <p:sp>
        <p:nvSpPr>
          <p:cNvPr id="18434" name="Title 1">
            <a:extLst>
              <a:ext uri="{FF2B5EF4-FFF2-40B4-BE49-F238E27FC236}">
                <a16:creationId xmlns:a16="http://schemas.microsoft.com/office/drawing/2014/main" id="{FE007771-48EE-49CA-9369-95EB2F95F658}"/>
              </a:ext>
            </a:extLst>
          </p:cNvPr>
          <p:cNvSpPr>
            <a:spLocks noGrp="1" noChangeArrowheads="1"/>
          </p:cNvSpPr>
          <p:nvPr>
            <p:ph type="title"/>
          </p:nvPr>
        </p:nvSpPr>
        <p:spPr>
          <a:xfrm>
            <a:off x="1585284" y="303730"/>
            <a:ext cx="8963844" cy="1200329"/>
          </a:xfrm>
        </p:spPr>
        <p:txBody>
          <a:bodyPr/>
          <a:lstStyle/>
          <a:p>
            <a:pPr algn="ctr"/>
            <a:r>
              <a:rPr lang="en-US" altLang="en-US" sz="4000" dirty="0">
                <a:solidFill>
                  <a:schemeClr val="tx1"/>
                </a:solidFill>
                <a:latin typeface="Arial "/>
              </a:rPr>
              <a:t>Trauma &amp; </a:t>
            </a:r>
            <a:r>
              <a:rPr lang="en-US" altLang="en-US" sz="4000" dirty="0">
                <a:solidFill>
                  <a:srgbClr val="545B94"/>
                </a:solidFill>
                <a:latin typeface="Arial "/>
              </a:rPr>
              <a:t>Resilience</a:t>
            </a:r>
            <a:r>
              <a:rPr lang="en-US" altLang="en-US" sz="4000" dirty="0">
                <a:solidFill>
                  <a:schemeClr val="tx1"/>
                </a:solidFill>
                <a:latin typeface="Arial "/>
              </a:rPr>
              <a:t> Informed Care</a:t>
            </a:r>
          </a:p>
        </p:txBody>
      </p:sp>
      <p:graphicFrame>
        <p:nvGraphicFramePr>
          <p:cNvPr id="2" name="Diagram 1">
            <a:extLst>
              <a:ext uri="{FF2B5EF4-FFF2-40B4-BE49-F238E27FC236}">
                <a16:creationId xmlns:a16="http://schemas.microsoft.com/office/drawing/2014/main" id="{5C71E0D2-793D-462E-902E-39E7E973FDC1}"/>
              </a:ext>
            </a:extLst>
          </p:cNvPr>
          <p:cNvGraphicFramePr/>
          <p:nvPr/>
        </p:nvGraphicFramePr>
        <p:xfrm>
          <a:off x="3505200" y="4846767"/>
          <a:ext cx="5755762" cy="1858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p:cNvSpPr/>
          <p:nvPr/>
        </p:nvSpPr>
        <p:spPr bwMode="auto">
          <a:xfrm>
            <a:off x="7924800" y="3118728"/>
            <a:ext cx="2624328" cy="562630"/>
          </a:xfrm>
          <a:prstGeom prst="ellipse">
            <a:avLst/>
          </a:prstGeom>
          <a:solidFill>
            <a:srgbClr val="6670A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Arial"/>
              </a:rPr>
              <a:t>Strengths</a:t>
            </a:r>
          </a:p>
        </p:txBody>
      </p:sp>
      <p:sp>
        <p:nvSpPr>
          <p:cNvPr id="8" name="Oval 7"/>
          <p:cNvSpPr>
            <a:spLocks noChangeAspect="1"/>
          </p:cNvSpPr>
          <p:nvPr/>
        </p:nvSpPr>
        <p:spPr bwMode="auto">
          <a:xfrm>
            <a:off x="4535734" y="2444618"/>
            <a:ext cx="3375208" cy="2336964"/>
          </a:xfrm>
          <a:prstGeom prst="ellipse">
            <a:avLst/>
          </a:prstGeom>
          <a:solidFill>
            <a:srgbClr val="6670A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Whole Person Approach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rPr>
              <a:t> Healing is always possible</a:t>
            </a:r>
          </a:p>
        </p:txBody>
      </p:sp>
      <p:sp>
        <p:nvSpPr>
          <p:cNvPr id="9" name="Oval 8"/>
          <p:cNvSpPr>
            <a:spLocks noChangeAspect="1"/>
          </p:cNvSpPr>
          <p:nvPr/>
        </p:nvSpPr>
        <p:spPr bwMode="auto">
          <a:xfrm>
            <a:off x="1585284" y="2882543"/>
            <a:ext cx="2639595" cy="562630"/>
          </a:xfrm>
          <a:prstGeom prst="ellipse">
            <a:avLst/>
          </a:prstGeom>
          <a:solidFill>
            <a:srgbClr val="6670A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Arial"/>
              </a:rPr>
              <a:t>Competencies</a:t>
            </a:r>
          </a:p>
        </p:txBody>
      </p:sp>
      <p:sp>
        <p:nvSpPr>
          <p:cNvPr id="10" name="Oval 9"/>
          <p:cNvSpPr>
            <a:spLocks noChangeAspect="1"/>
          </p:cNvSpPr>
          <p:nvPr/>
        </p:nvSpPr>
        <p:spPr bwMode="auto">
          <a:xfrm>
            <a:off x="2575116" y="4276485"/>
            <a:ext cx="2377885" cy="2466916"/>
          </a:xfrm>
          <a:prstGeom prst="ellipse">
            <a:avLst/>
          </a:prstGeom>
          <a:solidFill>
            <a:srgbClr val="6670A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Arial"/>
              </a:rPr>
            </a:br>
            <a:r>
              <a:rPr kumimoji="0" lang="en-US"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Arial"/>
              </a:rPr>
              <a:t>Protective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Arial"/>
              </a:rPr>
              <a:t>Factors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Arial"/>
              </a:rPr>
              <a:t>Supports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Narrow" pitchFamily="34" charset="0"/>
              <a:ea typeface="+mn-ea"/>
              <a:cs typeface="Arial"/>
            </a:endParaRPr>
          </a:p>
        </p:txBody>
      </p:sp>
      <p:sp>
        <p:nvSpPr>
          <p:cNvPr id="11" name="Oval 10"/>
          <p:cNvSpPr>
            <a:spLocks noChangeAspect="1"/>
          </p:cNvSpPr>
          <p:nvPr/>
        </p:nvSpPr>
        <p:spPr bwMode="auto">
          <a:xfrm>
            <a:off x="7086600" y="5462276"/>
            <a:ext cx="2622804" cy="562630"/>
          </a:xfrm>
          <a:prstGeom prst="ellipse">
            <a:avLst/>
          </a:prstGeom>
          <a:solidFill>
            <a:srgbClr val="6670A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Arial"/>
              </a:rPr>
              <a:t>Neuroplasticity</a:t>
            </a:r>
          </a:p>
        </p:txBody>
      </p:sp>
      <p:pic>
        <p:nvPicPr>
          <p:cNvPr id="4" name="Picture 3">
            <a:extLst>
              <a:ext uri="{FF2B5EF4-FFF2-40B4-BE49-F238E27FC236}">
                <a16:creationId xmlns:a16="http://schemas.microsoft.com/office/drawing/2014/main" id="{5C200962-4B0F-F78B-CE2B-56E0342CB13D}"/>
              </a:ext>
            </a:extLst>
          </p:cNvPr>
          <p:cNvPicPr>
            <a:picLocks noChangeAspect="1"/>
          </p:cNvPicPr>
          <p:nvPr/>
        </p:nvPicPr>
        <p:blipFill rotWithShape="1">
          <a:blip r:embed="rId9">
            <a:extLst>
              <a:ext uri="{28A0092B-C50C-407E-A947-70E740481C1C}">
                <a14:useLocalDpi xmlns:a14="http://schemas.microsoft.com/office/drawing/2010/main" val="0"/>
              </a:ext>
            </a:extLst>
          </a:blip>
          <a:srcRect l="622"/>
          <a:stretch/>
        </p:blipFill>
        <p:spPr>
          <a:xfrm>
            <a:off x="0" y="2870"/>
            <a:ext cx="12192000" cy="744691"/>
          </a:xfrm>
          <a:prstGeom prst="rect">
            <a:avLst/>
          </a:prstGeom>
        </p:spPr>
      </p:pic>
    </p:spTree>
    <p:extLst>
      <p:ext uri="{BB962C8B-B14F-4D97-AF65-F5344CB8AC3E}">
        <p14:creationId xmlns:p14="http://schemas.microsoft.com/office/powerpoint/2010/main" val="2683728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46E15-91B0-DB46-BD57-E31FEE15A890}"/>
              </a:ext>
            </a:extLst>
          </p:cNvPr>
          <p:cNvSpPr>
            <a:spLocks noGrp="1"/>
          </p:cNvSpPr>
          <p:nvPr>
            <p:ph type="title"/>
          </p:nvPr>
        </p:nvSpPr>
        <p:spPr>
          <a:xfrm>
            <a:off x="685800" y="990600"/>
            <a:ext cx="8229600" cy="646331"/>
          </a:xfrm>
        </p:spPr>
        <p:txBody>
          <a:bodyPr/>
          <a:lstStyle/>
          <a:p>
            <a:r>
              <a:rPr lang="en-US" sz="4000" dirty="0">
                <a:solidFill>
                  <a:schemeClr val="tx1"/>
                </a:solidFill>
                <a:latin typeface="Arial" panose="020B0604020202020204" pitchFamily="34" charset="0"/>
                <a:cs typeface="Arial" panose="020B0604020202020204" pitchFamily="34" charset="0"/>
              </a:rPr>
              <a:t>Contact Information </a:t>
            </a:r>
          </a:p>
        </p:txBody>
      </p:sp>
      <p:sp>
        <p:nvSpPr>
          <p:cNvPr id="3" name="Content Placeholder 2">
            <a:extLst>
              <a:ext uri="{FF2B5EF4-FFF2-40B4-BE49-F238E27FC236}">
                <a16:creationId xmlns:a16="http://schemas.microsoft.com/office/drawing/2014/main" id="{4CC52C7F-3FC6-B445-9641-0C6CD680348A}"/>
              </a:ext>
            </a:extLst>
          </p:cNvPr>
          <p:cNvSpPr>
            <a:spLocks noGrp="1"/>
          </p:cNvSpPr>
          <p:nvPr>
            <p:ph idx="1"/>
          </p:nvPr>
        </p:nvSpPr>
        <p:spPr>
          <a:xfrm>
            <a:off x="1143000" y="1920129"/>
            <a:ext cx="10744200" cy="4964436"/>
          </a:xfrm>
        </p:spPr>
        <p:txBody>
          <a:bodyPr/>
          <a:lstStyle/>
          <a:p>
            <a:pPr marL="0" indent="0">
              <a:buNone/>
            </a:pPr>
            <a:r>
              <a:rPr lang="en-US" sz="2800" b="1" dirty="0">
                <a:latin typeface="Arial "/>
              </a:rPr>
              <a:t>Brigid McCaw MD, MS, MPH, FACP</a:t>
            </a:r>
            <a:endParaRPr lang="en-US" sz="2800" dirty="0">
              <a:solidFill>
                <a:srgbClr val="0000FF"/>
              </a:solidFill>
              <a:latin typeface="Arial "/>
              <a:hlinkClick r:id="" action="ppaction://noaction"/>
            </a:endParaRPr>
          </a:p>
          <a:p>
            <a:pPr marL="0" indent="0">
              <a:buNone/>
            </a:pPr>
            <a:r>
              <a:rPr lang="en-US" sz="2800" dirty="0">
                <a:solidFill>
                  <a:srgbClr val="0000FF"/>
                </a:solidFill>
                <a:latin typeface="Arial "/>
                <a:hlinkClick r:id="" action="ppaction://noaction"/>
              </a:rPr>
              <a:t>Brigid.McCaw@gmail.com</a:t>
            </a:r>
            <a:endParaRPr lang="en-US" sz="2800" b="1" dirty="0">
              <a:latin typeface="Arial "/>
            </a:endParaRPr>
          </a:p>
          <a:p>
            <a:pPr>
              <a:buClrTx/>
            </a:pPr>
            <a:r>
              <a:rPr lang="en-US" sz="2800" dirty="0">
                <a:latin typeface="Arial "/>
              </a:rPr>
              <a:t>Clinical Advisor</a:t>
            </a:r>
          </a:p>
          <a:p>
            <a:pPr lvl="1">
              <a:buClrTx/>
            </a:pPr>
            <a:r>
              <a:rPr lang="en-US" sz="2400" dirty="0">
                <a:latin typeface="Arial "/>
              </a:rPr>
              <a:t>Center to Advance Trauma-informed Healthcare, University of California, San Francisco</a:t>
            </a:r>
          </a:p>
          <a:p>
            <a:pPr lvl="1">
              <a:buClrTx/>
            </a:pPr>
            <a:r>
              <a:rPr lang="en-US" sz="2400" dirty="0">
                <a:latin typeface="Arial "/>
              </a:rPr>
              <a:t>California Adverse Childhood Experiences (ACEs) Aware Initiative</a:t>
            </a:r>
          </a:p>
          <a:p>
            <a:pPr>
              <a:buClrTx/>
            </a:pPr>
            <a:r>
              <a:rPr lang="en-US" sz="2800" dirty="0">
                <a:latin typeface="Arial "/>
              </a:rPr>
              <a:t>Medical Director (Retired), </a:t>
            </a:r>
            <a:r>
              <a:rPr lang="en-US" sz="2400" dirty="0">
                <a:latin typeface="Arial "/>
              </a:rPr>
              <a:t>Family Violence Prevention Program, Kaiser Permanente </a:t>
            </a:r>
          </a:p>
          <a:p>
            <a:pPr marL="0" indent="0">
              <a:buClrTx/>
              <a:buNone/>
            </a:pPr>
            <a:endParaRPr lang="en-US" sz="2800" dirty="0"/>
          </a:p>
          <a:p>
            <a:endParaRPr lang="en-US" sz="2800" dirty="0"/>
          </a:p>
        </p:txBody>
      </p:sp>
      <p:pic>
        <p:nvPicPr>
          <p:cNvPr id="5" name="Picture 4">
            <a:extLst>
              <a:ext uri="{FF2B5EF4-FFF2-40B4-BE49-F238E27FC236}">
                <a16:creationId xmlns:a16="http://schemas.microsoft.com/office/drawing/2014/main" id="{522D1E1D-37F0-E67E-D993-0E67942BDD3D}"/>
              </a:ext>
            </a:extLst>
          </p:cNvPr>
          <p:cNvPicPr>
            <a:picLocks noChangeAspect="1"/>
          </p:cNvPicPr>
          <p:nvPr/>
        </p:nvPicPr>
        <p:blipFill rotWithShape="1">
          <a:blip r:embed="rId2">
            <a:extLst>
              <a:ext uri="{28A0092B-C50C-407E-A947-70E740481C1C}">
                <a14:useLocalDpi xmlns:a14="http://schemas.microsoft.com/office/drawing/2010/main" val="0"/>
              </a:ext>
            </a:extLst>
          </a:blip>
          <a:srcRect l="622"/>
          <a:stretch/>
        </p:blipFill>
        <p:spPr>
          <a:xfrm>
            <a:off x="0" y="2870"/>
            <a:ext cx="12192000" cy="744691"/>
          </a:xfrm>
          <a:prstGeom prst="rect">
            <a:avLst/>
          </a:prstGeom>
        </p:spPr>
      </p:pic>
    </p:spTree>
    <p:extLst>
      <p:ext uri="{BB962C8B-B14F-4D97-AF65-F5344CB8AC3E}">
        <p14:creationId xmlns:p14="http://schemas.microsoft.com/office/powerpoint/2010/main" val="3551570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49633a8055_1_223"/>
          <p:cNvSpPr/>
          <p:nvPr/>
        </p:nvSpPr>
        <p:spPr>
          <a:xfrm>
            <a:off x="2462075" y="2478075"/>
            <a:ext cx="8757000" cy="2062200"/>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g249633a8055_1_223"/>
          <p:cNvSpPr txBox="1"/>
          <p:nvPr/>
        </p:nvSpPr>
        <p:spPr>
          <a:xfrm>
            <a:off x="4840615" y="2669072"/>
            <a:ext cx="6230550" cy="15080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Arial"/>
              <a:buNone/>
            </a:pPr>
            <a:r>
              <a:rPr lang="en-US" sz="3600" b="1" dirty="0">
                <a:solidFill>
                  <a:srgbClr val="3D4256"/>
                </a:solidFill>
                <a:latin typeface="Arial" panose="020B0604020202020204" pitchFamily="34" charset="0"/>
                <a:ea typeface="Calibri"/>
                <a:cs typeface="Arial" panose="020B0604020202020204" pitchFamily="34" charset="0"/>
                <a:sym typeface="Calibri"/>
              </a:rPr>
              <a:t>Juan Carlos </a:t>
            </a:r>
            <a:r>
              <a:rPr lang="en-US" altLang="en-US" sz="3600" b="1" dirty="0" err="1">
                <a:solidFill>
                  <a:schemeClr val="tx2">
                    <a:lumMod val="75000"/>
                  </a:schemeClr>
                </a:solidFill>
                <a:latin typeface="Arial" panose="020B0604020202020204" pitchFamily="34" charset="0"/>
                <a:cs typeface="Arial" panose="020B0604020202020204" pitchFamily="34" charset="0"/>
              </a:rPr>
              <a:t>Areán</a:t>
            </a:r>
            <a:r>
              <a:rPr lang="en-US" sz="3600" b="1" dirty="0">
                <a:solidFill>
                  <a:srgbClr val="3D4256"/>
                </a:solidFill>
                <a:latin typeface="Arial" panose="020B0604020202020204" pitchFamily="34" charset="0"/>
                <a:ea typeface="Calibri"/>
                <a:cs typeface="Arial" panose="020B0604020202020204" pitchFamily="34" charset="0"/>
                <a:sym typeface="Calibri"/>
              </a:rPr>
              <a:t>, Ph.D.</a:t>
            </a:r>
            <a:endParaRPr lang="en-US" sz="36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ts val="2800"/>
              <a:buFont typeface="Arial"/>
              <a:buNone/>
            </a:pPr>
            <a:r>
              <a:rPr lang="en-US" sz="2800" dirty="0">
                <a:solidFill>
                  <a:srgbClr val="3D4256"/>
                </a:solidFill>
                <a:latin typeface="Arial" panose="020B0604020202020204" pitchFamily="34" charset="0"/>
                <a:ea typeface="Calibri"/>
                <a:cs typeface="Arial" panose="020B0604020202020204" pitchFamily="34" charset="0"/>
                <a:sym typeface="Calibri"/>
              </a:rPr>
              <a:t>Program Director</a:t>
            </a:r>
            <a:endParaRPr lang="en-US" sz="2800" b="0" i="0" u="none" strike="noStrike" cap="none" dirty="0">
              <a:solidFill>
                <a:srgbClr val="3D4256"/>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2800"/>
              <a:buFont typeface="Arial"/>
              <a:buNone/>
            </a:pPr>
            <a:r>
              <a:rPr lang="en-US" sz="2800" dirty="0">
                <a:solidFill>
                  <a:srgbClr val="3D4256"/>
                </a:solidFill>
                <a:latin typeface="Arial" panose="020B0604020202020204" pitchFamily="34" charset="0"/>
                <a:ea typeface="Calibri"/>
                <a:cs typeface="Arial" panose="020B0604020202020204" pitchFamily="34" charset="0"/>
                <a:sym typeface="Calibri"/>
              </a:rPr>
              <a:t>Futures Without Violence </a:t>
            </a:r>
            <a:endParaRPr sz="5000" i="0" u="none" strike="noStrike" cap="none" dirty="0">
              <a:solidFill>
                <a:srgbClr val="3D4256"/>
              </a:solidFill>
              <a:latin typeface="Arial" panose="020B0604020202020204" pitchFamily="34" charset="0"/>
              <a:ea typeface="Calibri"/>
              <a:cs typeface="Arial" panose="020B0604020202020204" pitchFamily="34" charset="0"/>
              <a:sym typeface="Calibri"/>
            </a:endParaRPr>
          </a:p>
        </p:txBody>
      </p:sp>
      <p:sp>
        <p:nvSpPr>
          <p:cNvPr id="250" name="Google Shape;250;g249633a8055_1_223"/>
          <p:cNvSpPr/>
          <p:nvPr/>
        </p:nvSpPr>
        <p:spPr>
          <a:xfrm>
            <a:off x="0" y="0"/>
            <a:ext cx="1999500" cy="6858000"/>
          </a:xfrm>
          <a:prstGeom prst="rect">
            <a:avLst/>
          </a:prstGeom>
          <a:solidFill>
            <a:srgbClr val="3D4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1" name="Google Shape;251;g249633a8055_1_223"/>
          <p:cNvPicPr preferRelativeResize="0"/>
          <p:nvPr/>
        </p:nvPicPr>
        <p:blipFill rotWithShape="1">
          <a:blip r:embed="rId3">
            <a:alphaModFix/>
          </a:blip>
          <a:srcRect l="83599"/>
          <a:stretch/>
        </p:blipFill>
        <p:spPr>
          <a:xfrm flipH="1">
            <a:off x="-1745" y="-5895"/>
            <a:ext cx="1999565" cy="6858000"/>
          </a:xfrm>
          <a:prstGeom prst="rect">
            <a:avLst/>
          </a:prstGeom>
          <a:noFill/>
          <a:ln>
            <a:noFill/>
          </a:ln>
        </p:spPr>
      </p:pic>
      <p:pic>
        <p:nvPicPr>
          <p:cNvPr id="4" name="Picture 3" descr="A person smiling for the camera&#10;&#10;Description automatically generated">
            <a:extLst>
              <a:ext uri="{FF2B5EF4-FFF2-40B4-BE49-F238E27FC236}">
                <a16:creationId xmlns:a16="http://schemas.microsoft.com/office/drawing/2014/main" id="{CD7F38CF-1AAF-AA9B-88C2-B57D2A18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0395" y="2478075"/>
            <a:ext cx="2062200" cy="2062200"/>
          </a:xfrm>
          <a:prstGeom prst="rect">
            <a:avLst/>
          </a:prstGeom>
        </p:spPr>
      </p:pic>
    </p:spTree>
    <p:extLst>
      <p:ext uri="{BB962C8B-B14F-4D97-AF65-F5344CB8AC3E}">
        <p14:creationId xmlns:p14="http://schemas.microsoft.com/office/powerpoint/2010/main" val="4144308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4">
            <a:extLst>
              <a:ext uri="{FF2B5EF4-FFF2-40B4-BE49-F238E27FC236}">
                <a16:creationId xmlns:a16="http://schemas.microsoft.com/office/drawing/2014/main" id="{752EA72F-A0B3-06B0-BB1D-4FF4A70B8789}"/>
              </a:ext>
            </a:extLst>
          </p:cNvPr>
          <p:cNvSpPr>
            <a:spLocks noGrp="1"/>
          </p:cNvSpPr>
          <p:nvPr>
            <p:ph type="ctrTitle"/>
          </p:nvPr>
        </p:nvSpPr>
        <p:spPr>
          <a:xfrm>
            <a:off x="1981200" y="2057400"/>
            <a:ext cx="7772400" cy="1981200"/>
          </a:xfrm>
        </p:spPr>
        <p:txBody>
          <a:bodyPr/>
          <a:lstStyle/>
          <a:p>
            <a:r>
              <a:rPr lang="en-US" altLang="en-US" b="1" cap="none" dirty="0">
                <a:solidFill>
                  <a:schemeClr val="tx1"/>
                </a:solidFill>
                <a:latin typeface="Arial "/>
              </a:rPr>
              <a:t>Domestic Violence and Health: Understanding Root Causes and Policy Options</a:t>
            </a:r>
          </a:p>
        </p:txBody>
      </p:sp>
      <p:sp>
        <p:nvSpPr>
          <p:cNvPr id="70659" name="Rectangle 5">
            <a:extLst>
              <a:ext uri="{FF2B5EF4-FFF2-40B4-BE49-F238E27FC236}">
                <a16:creationId xmlns:a16="http://schemas.microsoft.com/office/drawing/2014/main" id="{37813EA2-88E7-79A7-E31F-875979B08292}"/>
              </a:ext>
            </a:extLst>
          </p:cNvPr>
          <p:cNvSpPr>
            <a:spLocks noGrp="1"/>
          </p:cNvSpPr>
          <p:nvPr>
            <p:ph type="subTitle" idx="4294967295"/>
          </p:nvPr>
        </p:nvSpPr>
        <p:spPr>
          <a:xfrm>
            <a:off x="2057400" y="4495800"/>
            <a:ext cx="8229600" cy="1143000"/>
          </a:xfrm>
        </p:spPr>
        <p:txBody>
          <a:bodyPr/>
          <a:lstStyle/>
          <a:p>
            <a:pPr marL="0" indent="0" algn="r"/>
            <a:r>
              <a:rPr lang="en-US" altLang="en-US" sz="2800" b="1" dirty="0">
                <a:solidFill>
                  <a:schemeClr val="tx1"/>
                </a:solidFill>
                <a:latin typeface="Arial "/>
              </a:rPr>
              <a:t>Juan Carlos </a:t>
            </a:r>
            <a:r>
              <a:rPr lang="en-US" altLang="en-US" sz="2800" b="1" dirty="0" err="1">
                <a:solidFill>
                  <a:schemeClr val="tx1"/>
                </a:solidFill>
                <a:latin typeface="Arial "/>
              </a:rPr>
              <a:t>Areán</a:t>
            </a:r>
            <a:r>
              <a:rPr lang="en-US" altLang="en-US" sz="2800" b="1" dirty="0">
                <a:solidFill>
                  <a:schemeClr val="tx1"/>
                </a:solidFill>
                <a:latin typeface="Arial "/>
              </a:rPr>
              <a:t>, Ph.D.</a:t>
            </a:r>
          </a:p>
          <a:p>
            <a:pPr marL="0" indent="0" algn="r"/>
            <a:r>
              <a:rPr lang="en-US" altLang="en-US" sz="2800" b="1" dirty="0">
                <a:solidFill>
                  <a:schemeClr val="tx1"/>
                </a:solidFill>
                <a:latin typeface="Arial "/>
              </a:rPr>
              <a:t>Futures Without Violence</a:t>
            </a:r>
          </a:p>
          <a:p>
            <a:pPr marL="0" indent="0" eaLnBrk="1" hangingPunct="1"/>
            <a:endParaRPr lang="en-US" altLang="en-US" dirty="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68F9E025-386E-4C9B-BCA1-D58FF1650D1B}"/>
              </a:ext>
            </a:extLst>
          </p:cNvPr>
          <p:cNvSpPr>
            <a:spLocks noGrp="1" noChangeArrowheads="1"/>
          </p:cNvSpPr>
          <p:nvPr>
            <p:ph type="title"/>
          </p:nvPr>
        </p:nvSpPr>
        <p:spPr>
          <a:xfrm>
            <a:off x="2136775" y="381000"/>
            <a:ext cx="8153400" cy="990600"/>
          </a:xfrm>
        </p:spPr>
        <p:txBody>
          <a:bodyPr/>
          <a:lstStyle/>
          <a:p>
            <a:pPr eaLnBrk="1" hangingPunct="1">
              <a:defRPr/>
            </a:pPr>
            <a:r>
              <a:rPr lang="en-US" sz="3600" dirty="0">
                <a:solidFill>
                  <a:schemeClr val="tx1"/>
                </a:solidFill>
                <a:latin typeface="Arial "/>
              </a:rPr>
              <a:t>Root Causes of Domestic Violence?</a:t>
            </a:r>
          </a:p>
        </p:txBody>
      </p:sp>
      <p:sp>
        <p:nvSpPr>
          <p:cNvPr id="71683" name="Rectangle 3">
            <a:extLst>
              <a:ext uri="{FF2B5EF4-FFF2-40B4-BE49-F238E27FC236}">
                <a16:creationId xmlns:a16="http://schemas.microsoft.com/office/drawing/2014/main" id="{668C7F80-E4F3-A281-147E-FA63A973C423}"/>
              </a:ext>
            </a:extLst>
          </p:cNvPr>
          <p:cNvSpPr>
            <a:spLocks noGrp="1"/>
          </p:cNvSpPr>
          <p:nvPr>
            <p:ph sz="quarter" idx="13"/>
          </p:nvPr>
        </p:nvSpPr>
        <p:spPr>
          <a:xfrm>
            <a:off x="2136775" y="1828800"/>
            <a:ext cx="8153400" cy="4495800"/>
          </a:xfrm>
        </p:spPr>
        <p:txBody>
          <a:bodyPr/>
          <a:lstStyle/>
          <a:p>
            <a:pPr marL="0" indent="0" algn="ctr" eaLnBrk="1" hangingPunct="1"/>
            <a:r>
              <a:rPr lang="en-US" altLang="en-US" dirty="0">
                <a:solidFill>
                  <a:schemeClr val="tx2"/>
                </a:solidFill>
                <a:latin typeface="Arial "/>
              </a:rPr>
              <a:t>PATRIARCHAL MASCULINITY</a:t>
            </a:r>
          </a:p>
          <a:p>
            <a:pPr marL="457200" indent="-457200" eaLnBrk="1" hangingPunct="1">
              <a:buFont typeface="Arial" panose="020B0604020202020204" pitchFamily="34" charset="0"/>
              <a:buChar char="•"/>
            </a:pPr>
            <a:r>
              <a:rPr lang="en-US" altLang="en-US" dirty="0">
                <a:solidFill>
                  <a:schemeClr val="tx2"/>
                </a:solidFill>
                <a:latin typeface="Arial "/>
              </a:rPr>
              <a:t>Based on domination and power over</a:t>
            </a:r>
          </a:p>
          <a:p>
            <a:pPr marL="457200" indent="-457200" eaLnBrk="1" hangingPunct="1">
              <a:buFont typeface="Arial" panose="020B0604020202020204" pitchFamily="34" charset="0"/>
              <a:buChar char="•"/>
            </a:pPr>
            <a:r>
              <a:rPr lang="en-US" altLang="en-US" dirty="0">
                <a:solidFill>
                  <a:schemeClr val="tx2"/>
                </a:solidFill>
                <a:latin typeface="Arial "/>
              </a:rPr>
              <a:t>Intersects with other forms of supremacy</a:t>
            </a:r>
          </a:p>
          <a:p>
            <a:pPr marL="457200" indent="-457200" eaLnBrk="1" hangingPunct="1">
              <a:buFont typeface="Arial" panose="020B0604020202020204" pitchFamily="34" charset="0"/>
              <a:buChar char="•"/>
            </a:pPr>
            <a:r>
              <a:rPr lang="en-US" altLang="en-US" dirty="0">
                <a:solidFill>
                  <a:schemeClr val="tx2"/>
                </a:solidFill>
                <a:latin typeface="Arial "/>
              </a:rPr>
              <a:t>Learned through socialization </a:t>
            </a:r>
          </a:p>
          <a:p>
            <a:pPr marL="457200" indent="-457200" eaLnBrk="1" hangingPunct="1">
              <a:buFont typeface="Arial" panose="020B0604020202020204" pitchFamily="34" charset="0"/>
              <a:buChar char="•"/>
            </a:pPr>
            <a:r>
              <a:rPr lang="en-US" altLang="en-US" dirty="0">
                <a:solidFill>
                  <a:schemeClr val="tx2"/>
                </a:solidFill>
                <a:latin typeface="Arial "/>
              </a:rPr>
              <a:t>Complicated by trauma, mental illnesses, and substance abuse</a:t>
            </a:r>
          </a:p>
          <a:p>
            <a:pPr marL="457200" indent="-457200" eaLnBrk="1" hangingPunct="1">
              <a:buFont typeface="Arial" panose="020B0604020202020204" pitchFamily="34" charset="0"/>
              <a:buChar char="•"/>
            </a:pPr>
            <a:r>
              <a:rPr lang="en-US" altLang="en-US" dirty="0">
                <a:solidFill>
                  <a:schemeClr val="tx2"/>
                </a:solidFill>
                <a:latin typeface="Arial "/>
              </a:rPr>
              <a:t>Oppresses women and people of all genders, but also hurts men</a:t>
            </a:r>
          </a:p>
          <a:p>
            <a:pPr marL="457200" indent="-457200" eaLnBrk="1" hangingPunct="1">
              <a:buFont typeface="Arial" panose="020B0604020202020204" pitchFamily="34" charset="0"/>
              <a:buChar char="•"/>
            </a:pPr>
            <a:endParaRPr lang="en-US" altLang="en-US" dirty="0">
              <a:solidFill>
                <a:schemeClr val="tx2"/>
              </a:solidFill>
            </a:endParaRPr>
          </a:p>
          <a:p>
            <a:pPr marL="0" indent="0" eaLnBrk="1" hangingPunct="1">
              <a:lnSpc>
                <a:spcPct val="90000"/>
              </a:lnSpc>
            </a:pPr>
            <a:endParaRPr lang="en-US" altLang="en-US" dirty="0">
              <a:solidFill>
                <a:schemeClr val="tx2"/>
              </a:solidFill>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68F9E025-386E-4C9B-BCA1-D58FF1650D1B}"/>
              </a:ext>
            </a:extLst>
          </p:cNvPr>
          <p:cNvSpPr>
            <a:spLocks noGrp="1" noChangeArrowheads="1"/>
          </p:cNvSpPr>
          <p:nvPr>
            <p:ph type="title"/>
          </p:nvPr>
        </p:nvSpPr>
        <p:spPr>
          <a:xfrm>
            <a:off x="2136775" y="381000"/>
            <a:ext cx="8153400" cy="990600"/>
          </a:xfrm>
        </p:spPr>
        <p:txBody>
          <a:bodyPr/>
          <a:lstStyle/>
          <a:p>
            <a:pPr eaLnBrk="1" hangingPunct="1">
              <a:defRPr/>
            </a:pPr>
            <a:r>
              <a:rPr lang="en-US" sz="3600" dirty="0">
                <a:solidFill>
                  <a:schemeClr val="tx1"/>
                </a:solidFill>
                <a:latin typeface="Arial "/>
              </a:rPr>
              <a:t>Some strategies to engage men</a:t>
            </a:r>
          </a:p>
        </p:txBody>
      </p:sp>
      <p:sp>
        <p:nvSpPr>
          <p:cNvPr id="71683" name="Rectangle 3">
            <a:extLst>
              <a:ext uri="{FF2B5EF4-FFF2-40B4-BE49-F238E27FC236}">
                <a16:creationId xmlns:a16="http://schemas.microsoft.com/office/drawing/2014/main" id="{668C7F80-E4F3-A281-147E-FA63A973C423}"/>
              </a:ext>
            </a:extLst>
          </p:cNvPr>
          <p:cNvSpPr>
            <a:spLocks noGrp="1"/>
          </p:cNvSpPr>
          <p:nvPr>
            <p:ph sz="quarter" idx="13"/>
          </p:nvPr>
        </p:nvSpPr>
        <p:spPr>
          <a:xfrm>
            <a:off x="2136775" y="1676400"/>
            <a:ext cx="8153400" cy="4495800"/>
          </a:xfrm>
        </p:spPr>
        <p:txBody>
          <a:bodyPr/>
          <a:lstStyle/>
          <a:p>
            <a:pPr marL="0" indent="0" algn="ctr" eaLnBrk="1" hangingPunct="1"/>
            <a:r>
              <a:rPr lang="en-US" altLang="en-US" dirty="0">
                <a:solidFill>
                  <a:schemeClr val="tx2"/>
                </a:solidFill>
                <a:latin typeface="Arial "/>
              </a:rPr>
              <a:t>IN PREVENTION AND INTERVENTION</a:t>
            </a:r>
          </a:p>
          <a:p>
            <a:pPr marL="457200" indent="-457200" eaLnBrk="1" hangingPunct="1">
              <a:buFont typeface="Arial" panose="020B0604020202020204" pitchFamily="34" charset="0"/>
              <a:buChar char="•"/>
            </a:pPr>
            <a:r>
              <a:rPr lang="en-US" altLang="en-US" dirty="0">
                <a:solidFill>
                  <a:schemeClr val="tx2"/>
                </a:solidFill>
                <a:latin typeface="+mj-lt"/>
              </a:rPr>
              <a:t>Everyone can play a role and teach boys healthy masculinity</a:t>
            </a:r>
          </a:p>
          <a:p>
            <a:pPr marL="457200" indent="-457200" eaLnBrk="1" hangingPunct="1">
              <a:buFont typeface="Arial" panose="020B0604020202020204" pitchFamily="34" charset="0"/>
              <a:buChar char="•"/>
            </a:pPr>
            <a:r>
              <a:rPr lang="en-US" altLang="en-US" dirty="0">
                <a:solidFill>
                  <a:schemeClr val="tx2"/>
                </a:solidFill>
                <a:latin typeface="+mj-lt"/>
              </a:rPr>
              <a:t>Men as positive role models and upstanders</a:t>
            </a:r>
          </a:p>
          <a:p>
            <a:pPr marL="457200" indent="-457200" eaLnBrk="1" hangingPunct="1">
              <a:buFont typeface="Arial" panose="020B0604020202020204" pitchFamily="34" charset="0"/>
              <a:buChar char="•"/>
            </a:pPr>
            <a:r>
              <a:rPr lang="en-US" altLang="en-US" dirty="0">
                <a:solidFill>
                  <a:schemeClr val="tx2"/>
                </a:solidFill>
                <a:latin typeface="+mj-lt"/>
              </a:rPr>
              <a:t>Safe spaces for men and boys to talk</a:t>
            </a:r>
          </a:p>
          <a:p>
            <a:pPr marL="457200" indent="-457200" eaLnBrk="1" hangingPunct="1">
              <a:buFont typeface="Arial" panose="020B0604020202020204" pitchFamily="34" charset="0"/>
              <a:buChar char="•"/>
            </a:pPr>
            <a:r>
              <a:rPr lang="en-US" altLang="en-US" dirty="0">
                <a:solidFill>
                  <a:schemeClr val="tx2"/>
                </a:solidFill>
                <a:latin typeface="+mj-lt"/>
              </a:rPr>
              <a:t>Use healthy masculinity to address men’s mental and physical health</a:t>
            </a:r>
          </a:p>
          <a:p>
            <a:pPr marL="457200" indent="-457200" eaLnBrk="1" hangingPunct="1">
              <a:buFont typeface="Arial" panose="020B0604020202020204" pitchFamily="34" charset="0"/>
              <a:buChar char="•"/>
            </a:pPr>
            <a:r>
              <a:rPr lang="en-US" altLang="en-US" dirty="0">
                <a:solidFill>
                  <a:schemeClr val="tx2"/>
                </a:solidFill>
                <a:latin typeface="+mj-lt"/>
              </a:rPr>
              <a:t>Use culture and parenthood as motivators for change</a:t>
            </a:r>
          </a:p>
          <a:p>
            <a:pPr marL="457200" indent="-457200" eaLnBrk="1" hangingPunct="1">
              <a:buFont typeface="Arial" panose="020B0604020202020204" pitchFamily="34" charset="0"/>
              <a:buChar char="•"/>
            </a:pPr>
            <a:endParaRPr lang="en-US" altLang="en-US" dirty="0">
              <a:solidFill>
                <a:schemeClr val="tx2"/>
              </a:solidFill>
              <a:latin typeface="+mj-lt"/>
            </a:endParaRPr>
          </a:p>
          <a:p>
            <a:pPr marL="457200" indent="-457200" eaLnBrk="1" hangingPunct="1">
              <a:buFont typeface="Arial" panose="020B0604020202020204" pitchFamily="34" charset="0"/>
              <a:buChar char="•"/>
            </a:pPr>
            <a:endParaRPr lang="en-US" altLang="en-US" dirty="0">
              <a:solidFill>
                <a:schemeClr val="tx2"/>
              </a:solidFill>
              <a:latin typeface="+mj-lt"/>
            </a:endParaRPr>
          </a:p>
          <a:p>
            <a:pPr marL="457200" indent="-457200" eaLnBrk="1" hangingPunct="1">
              <a:buFont typeface="Arial" panose="020B0604020202020204" pitchFamily="34" charset="0"/>
              <a:buChar char="•"/>
            </a:pPr>
            <a:endParaRPr lang="en-US" altLang="en-US" dirty="0">
              <a:solidFill>
                <a:schemeClr val="tx2"/>
              </a:solidFill>
              <a:latin typeface="+mj-lt"/>
            </a:endParaRPr>
          </a:p>
          <a:p>
            <a:pPr marL="0" indent="0" eaLnBrk="1" hangingPunct="1">
              <a:lnSpc>
                <a:spcPct val="90000"/>
              </a:lnSpc>
            </a:pPr>
            <a:endParaRPr lang="en-US" altLang="en-US" dirty="0">
              <a:solidFill>
                <a:schemeClr val="tx2"/>
              </a:solidFill>
              <a:latin typeface="+mj-lt"/>
            </a:endParaRPr>
          </a:p>
        </p:txBody>
      </p:sp>
    </p:spTree>
    <p:extLst>
      <p:ext uri="{BB962C8B-B14F-4D97-AF65-F5344CB8AC3E}">
        <p14:creationId xmlns:p14="http://schemas.microsoft.com/office/powerpoint/2010/main" val="4261502798"/>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EC5A41AB-3C86-4A61-9E7E-7C6CB25EFEDA}"/>
              </a:ext>
            </a:extLst>
          </p:cNvPr>
          <p:cNvSpPr>
            <a:spLocks noGrp="1" noChangeArrowheads="1"/>
          </p:cNvSpPr>
          <p:nvPr>
            <p:ph type="title"/>
          </p:nvPr>
        </p:nvSpPr>
        <p:spPr>
          <a:xfrm>
            <a:off x="2136775" y="381000"/>
            <a:ext cx="8153400" cy="990600"/>
          </a:xfrm>
        </p:spPr>
        <p:txBody>
          <a:bodyPr/>
          <a:lstStyle/>
          <a:p>
            <a:pPr eaLnBrk="1" hangingPunct="1">
              <a:defRPr/>
            </a:pPr>
            <a:r>
              <a:rPr lang="en-US" sz="3600" dirty="0">
                <a:solidFill>
                  <a:schemeClr val="tx1"/>
                </a:solidFill>
                <a:latin typeface="Arial "/>
              </a:rPr>
              <a:t>Some policy recommendations</a:t>
            </a:r>
          </a:p>
        </p:txBody>
      </p:sp>
      <p:sp>
        <p:nvSpPr>
          <p:cNvPr id="103427" name="Rectangle 3">
            <a:extLst>
              <a:ext uri="{FF2B5EF4-FFF2-40B4-BE49-F238E27FC236}">
                <a16:creationId xmlns:a16="http://schemas.microsoft.com/office/drawing/2014/main" id="{D0EE9EC4-4440-7E55-C719-9658510E8B0A}"/>
              </a:ext>
            </a:extLst>
          </p:cNvPr>
          <p:cNvSpPr>
            <a:spLocks noGrp="1"/>
          </p:cNvSpPr>
          <p:nvPr>
            <p:ph sz="quarter" idx="13"/>
          </p:nvPr>
        </p:nvSpPr>
        <p:spPr>
          <a:xfrm>
            <a:off x="2136775" y="1524000"/>
            <a:ext cx="8153400" cy="4724400"/>
          </a:xfrm>
        </p:spPr>
        <p:txBody>
          <a:bodyPr/>
          <a:lstStyle/>
          <a:p>
            <a:pPr marL="457200" indent="-457200" eaLnBrk="1" hangingPunct="1">
              <a:buFont typeface="Arial" panose="020B0604020202020204" pitchFamily="34" charset="0"/>
              <a:buChar char="•"/>
            </a:pPr>
            <a:r>
              <a:rPr lang="en-US" altLang="en-US" sz="2800" dirty="0">
                <a:solidFill>
                  <a:srgbClr val="000000"/>
                </a:solidFill>
                <a:latin typeface="Arial "/>
              </a:rPr>
              <a:t>Expand programs to teach boys healthy masculinities (e.g., </a:t>
            </a:r>
            <a:r>
              <a:rPr lang="en-US" altLang="en-US" sz="2800" i="1" dirty="0">
                <a:solidFill>
                  <a:srgbClr val="000000"/>
                </a:solidFill>
                <a:latin typeface="Arial "/>
              </a:rPr>
              <a:t>Coaching Boys Into Men</a:t>
            </a:r>
            <a:r>
              <a:rPr lang="en-US" altLang="en-US" sz="2800" dirty="0">
                <a:solidFill>
                  <a:srgbClr val="000000"/>
                </a:solidFill>
                <a:latin typeface="Arial "/>
              </a:rPr>
              <a:t>)</a:t>
            </a:r>
          </a:p>
          <a:p>
            <a:pPr marL="457200" indent="-457200" eaLnBrk="1" hangingPunct="1">
              <a:buFont typeface="Arial" panose="020B0604020202020204" pitchFamily="34" charset="0"/>
              <a:buChar char="•"/>
            </a:pPr>
            <a:r>
              <a:rPr lang="en-US" altLang="en-US" sz="2800" dirty="0">
                <a:solidFill>
                  <a:srgbClr val="000000"/>
                </a:solidFill>
                <a:latin typeface="Arial "/>
              </a:rPr>
              <a:t>Address men’s and boys’ mental health from a gender and racial justice perspective </a:t>
            </a:r>
          </a:p>
          <a:p>
            <a:pPr marL="457200" indent="-457200" eaLnBrk="1" hangingPunct="1">
              <a:buFont typeface="Arial" panose="020B0604020202020204" pitchFamily="34" charset="0"/>
              <a:buChar char="•"/>
            </a:pPr>
            <a:r>
              <a:rPr lang="en-US" altLang="en-US" sz="2800" dirty="0">
                <a:solidFill>
                  <a:srgbClr val="000000"/>
                </a:solidFill>
                <a:latin typeface="Arial "/>
              </a:rPr>
              <a:t>Invest in interventions for men and young men who cause harm (including abusive partner intervention, restorative justice, and helplines)</a:t>
            </a:r>
          </a:p>
          <a:p>
            <a:pPr marL="457200" indent="-457200" eaLnBrk="1" hangingPunct="1">
              <a:buFont typeface="Arial" panose="020B0604020202020204" pitchFamily="34" charset="0"/>
              <a:buChar char="•"/>
            </a:pPr>
            <a:r>
              <a:rPr lang="en-US" altLang="en-US" sz="2800" dirty="0">
                <a:solidFill>
                  <a:srgbClr val="000000"/>
                </a:solidFill>
                <a:latin typeface="Arial "/>
              </a:rPr>
              <a:t>Include DV in other violence prevention and support initiatives directed at men (e.g., community violence and fatherhood programs)</a:t>
            </a:r>
          </a:p>
          <a:p>
            <a:pPr marL="0" indent="0" eaLnBrk="1" hangingPunct="1"/>
            <a:endParaRPr lang="en-US" altLang="en-US" sz="2800" dirty="0">
              <a:solidFill>
                <a:srgbClr val="000000"/>
              </a:solidFill>
              <a:latin typeface="Arial "/>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057400" y="1676400"/>
            <a:ext cx="8077200" cy="4343400"/>
          </a:xfrm>
        </p:spPr>
        <p:txBody>
          <a:bodyPr/>
          <a:lstStyle/>
          <a:p>
            <a:endParaRPr lang="en-US" dirty="0"/>
          </a:p>
          <a:p>
            <a:pPr algn="ctr"/>
            <a:r>
              <a:rPr lang="en-US" sz="4800" dirty="0">
                <a:solidFill>
                  <a:schemeClr val="tx1"/>
                </a:solidFill>
                <a:latin typeface="Arial "/>
                <a:ea typeface="+mj-ea"/>
                <a:cs typeface="Times New Roman" panose="02020603050405020304" pitchFamily="18" charset="0"/>
              </a:rPr>
              <a:t>THANK YOU!</a:t>
            </a:r>
          </a:p>
          <a:p>
            <a:endParaRPr lang="en-US" dirty="0">
              <a:latin typeface="Arial "/>
            </a:endParaRPr>
          </a:p>
          <a:p>
            <a:pPr algn="ctr">
              <a:buNone/>
            </a:pPr>
            <a:r>
              <a:rPr lang="en-US" sz="3600" dirty="0">
                <a:solidFill>
                  <a:schemeClr val="tx1"/>
                </a:solidFill>
                <a:latin typeface="Arial "/>
              </a:rPr>
              <a:t>www.futureswithoutviolence.org</a:t>
            </a:r>
          </a:p>
          <a:p>
            <a:pPr algn="ctr"/>
            <a:endParaRPr lang="en-US" sz="3600" dirty="0">
              <a:solidFill>
                <a:schemeClr val="tx1"/>
              </a:solidFill>
              <a:latin typeface="Arial "/>
            </a:endParaRPr>
          </a:p>
          <a:p>
            <a:pPr algn="ctr"/>
            <a:r>
              <a:rPr lang="en-US" sz="3600" dirty="0">
                <a:solidFill>
                  <a:schemeClr val="tx1"/>
                </a:solidFill>
                <a:latin typeface="Arial "/>
              </a:rPr>
              <a:t>jcarean@futureswithoutviolence.org</a:t>
            </a:r>
          </a:p>
          <a:p>
            <a:pPr algn="ctr">
              <a:buNone/>
            </a:pPr>
            <a:endParaRPr lang="en-US" sz="3600" dirty="0">
              <a:solidFill>
                <a:srgbClr val="000000"/>
              </a:solidFill>
            </a:endParaRPr>
          </a:p>
          <a:p>
            <a:pPr>
              <a:buNone/>
            </a:pP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49633a8055_1_223"/>
          <p:cNvSpPr/>
          <p:nvPr/>
        </p:nvSpPr>
        <p:spPr>
          <a:xfrm>
            <a:off x="2462074" y="2478075"/>
            <a:ext cx="9348925" cy="2062200"/>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g249633a8055_1_223"/>
          <p:cNvSpPr txBox="1"/>
          <p:nvPr/>
        </p:nvSpPr>
        <p:spPr>
          <a:xfrm>
            <a:off x="4838999" y="2538347"/>
            <a:ext cx="6972000"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Arial"/>
              <a:buNone/>
            </a:pPr>
            <a:r>
              <a:rPr lang="en-US" sz="3600" b="1" dirty="0">
                <a:solidFill>
                  <a:srgbClr val="3D4256"/>
                </a:solidFill>
                <a:latin typeface="Arial" panose="020B0604020202020204" pitchFamily="34" charset="0"/>
                <a:ea typeface="Calibri"/>
                <a:cs typeface="Arial" panose="020B0604020202020204" pitchFamily="34" charset="0"/>
                <a:sym typeface="Calibri"/>
              </a:rPr>
              <a:t>Lynn Rosenthal</a:t>
            </a:r>
            <a:endParaRPr lang="en-US" sz="36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r>
              <a:rPr lang="en-US" sz="2800" dirty="0">
                <a:solidFill>
                  <a:srgbClr val="3D4256"/>
                </a:solidFill>
                <a:latin typeface="Arial" panose="020B0604020202020204" pitchFamily="34" charset="0"/>
                <a:ea typeface="Arial"/>
                <a:cs typeface="Arial" panose="020B0604020202020204" pitchFamily="34" charset="0"/>
                <a:sym typeface="Calibri"/>
              </a:rPr>
              <a:t>HHS Director of Sexual and Gender-based Violence, U.S. Department of Health and Human Services</a:t>
            </a:r>
            <a:endParaRPr lang="en-US" sz="2800" i="0" u="none" strike="noStrike" cap="none" dirty="0">
              <a:solidFill>
                <a:srgbClr val="3D4256"/>
              </a:solidFill>
              <a:latin typeface="Arial" panose="020B0604020202020204" pitchFamily="34" charset="0"/>
              <a:ea typeface="Arial"/>
              <a:cs typeface="Arial" panose="020B0604020202020204" pitchFamily="34" charset="0"/>
              <a:sym typeface="Calibri"/>
            </a:endParaRPr>
          </a:p>
        </p:txBody>
      </p:sp>
      <p:sp>
        <p:nvSpPr>
          <p:cNvPr id="250" name="Google Shape;250;g249633a8055_1_223"/>
          <p:cNvSpPr/>
          <p:nvPr/>
        </p:nvSpPr>
        <p:spPr>
          <a:xfrm>
            <a:off x="0" y="0"/>
            <a:ext cx="1999500" cy="6858000"/>
          </a:xfrm>
          <a:prstGeom prst="rect">
            <a:avLst/>
          </a:prstGeom>
          <a:solidFill>
            <a:srgbClr val="3D4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1" name="Google Shape;251;g249633a8055_1_223"/>
          <p:cNvPicPr preferRelativeResize="0"/>
          <p:nvPr/>
        </p:nvPicPr>
        <p:blipFill rotWithShape="1">
          <a:blip r:embed="rId3">
            <a:alphaModFix/>
          </a:blip>
          <a:srcRect l="83599"/>
          <a:stretch/>
        </p:blipFill>
        <p:spPr>
          <a:xfrm flipH="1">
            <a:off x="-1745" y="-5895"/>
            <a:ext cx="1999565" cy="6858000"/>
          </a:xfrm>
          <a:prstGeom prst="rect">
            <a:avLst/>
          </a:prstGeom>
          <a:noFill/>
          <a:ln>
            <a:noFill/>
          </a:ln>
        </p:spPr>
      </p:pic>
      <p:pic>
        <p:nvPicPr>
          <p:cNvPr id="4" name="Picture 3" descr="A person wearing a blue jacket and a pearl necklace&#10;&#10;Description automatically generated">
            <a:extLst>
              <a:ext uri="{FF2B5EF4-FFF2-40B4-BE49-F238E27FC236}">
                <a16:creationId xmlns:a16="http://schemas.microsoft.com/office/drawing/2014/main" id="{6ED65950-5EFC-6678-77C9-9C20B38BB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0395" y="2476723"/>
            <a:ext cx="2062200" cy="2062200"/>
          </a:xfrm>
          <a:prstGeom prst="rect">
            <a:avLst/>
          </a:prstGeom>
        </p:spPr>
      </p:pic>
    </p:spTree>
    <p:extLst>
      <p:ext uri="{BB962C8B-B14F-4D97-AF65-F5344CB8AC3E}">
        <p14:creationId xmlns:p14="http://schemas.microsoft.com/office/powerpoint/2010/main" val="759785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7EFF-B242-44B6-A542-7D0B527CC054}"/>
              </a:ext>
            </a:extLst>
          </p:cNvPr>
          <p:cNvSpPr>
            <a:spLocks noGrp="1"/>
          </p:cNvSpPr>
          <p:nvPr>
            <p:ph type="title"/>
          </p:nvPr>
        </p:nvSpPr>
        <p:spPr>
          <a:xfrm>
            <a:off x="727225" y="1175667"/>
            <a:ext cx="8474842" cy="2187126"/>
          </a:xfrm>
        </p:spPr>
        <p:txBody>
          <a:bodyPr>
            <a:normAutofit/>
          </a:bodyPr>
          <a:lstStyle/>
          <a:p>
            <a:br>
              <a:rPr lang="en-US" sz="3600" b="1" i="0" u="none" strike="noStrike" kern="1200" baseline="0" dirty="0">
                <a:solidFill>
                  <a:srgbClr val="FFFFFF"/>
                </a:solidFill>
                <a:latin typeface="Arial "/>
                <a:cs typeface="+mj-cs"/>
              </a:rPr>
            </a:br>
            <a:br>
              <a:rPr lang="en-US" sz="3600" b="1" i="0" u="none" strike="noStrike" kern="1200" baseline="0" dirty="0">
                <a:solidFill>
                  <a:srgbClr val="FFFFFF"/>
                </a:solidFill>
                <a:latin typeface="Arial "/>
                <a:cs typeface="+mj-cs"/>
              </a:rPr>
            </a:br>
            <a:r>
              <a:rPr lang="en-US" sz="3600" b="1" i="0" u="none" strike="noStrike" kern="1200" baseline="0" dirty="0">
                <a:solidFill>
                  <a:srgbClr val="FFFFFF"/>
                </a:solidFill>
                <a:latin typeface="Arial "/>
                <a:cs typeface="+mj-cs"/>
              </a:rPr>
              <a:t>The U.S. </a:t>
            </a:r>
            <a:r>
              <a:rPr lang="en-US" dirty="0">
                <a:solidFill>
                  <a:srgbClr val="FFFFFF"/>
                </a:solidFill>
                <a:latin typeface="Arial "/>
                <a:cs typeface="+mj-cs"/>
              </a:rPr>
              <a:t>National Plan to End Gender-based Violence: Strategies for Action</a:t>
            </a:r>
            <a:endParaRPr lang="en-US" dirty="0">
              <a:latin typeface="Arial "/>
            </a:endParaRPr>
          </a:p>
        </p:txBody>
      </p:sp>
      <p:sp>
        <p:nvSpPr>
          <p:cNvPr id="3" name="Subtitle 2">
            <a:extLst>
              <a:ext uri="{FF2B5EF4-FFF2-40B4-BE49-F238E27FC236}">
                <a16:creationId xmlns:a16="http://schemas.microsoft.com/office/drawing/2014/main" id="{A488CD44-4208-41A5-B837-48EF3C12C49E}"/>
              </a:ext>
            </a:extLst>
          </p:cNvPr>
          <p:cNvSpPr>
            <a:spLocks noGrp="1"/>
          </p:cNvSpPr>
          <p:nvPr>
            <p:ph type="subTitle" idx="1"/>
          </p:nvPr>
        </p:nvSpPr>
        <p:spPr/>
        <p:txBody>
          <a:bodyPr>
            <a:normAutofit/>
          </a:bodyPr>
          <a:lstStyle/>
          <a:p>
            <a:r>
              <a:rPr lang="en-US" sz="2400" b="1" i="0" u="none" strike="noStrike" kern="1200" baseline="0" dirty="0">
                <a:solidFill>
                  <a:schemeClr val="tx1"/>
                </a:solidFill>
                <a:latin typeface="Arial "/>
                <a:cs typeface="+mn-cs"/>
              </a:rPr>
              <a:t>Lynn Rosenthal</a:t>
            </a:r>
          </a:p>
          <a:p>
            <a:r>
              <a:rPr lang="en-US" b="1" dirty="0">
                <a:latin typeface="Arial "/>
                <a:cs typeface="+mn-cs"/>
              </a:rPr>
              <a:t>HHS Director of Sexual and Gender-Based Violence</a:t>
            </a:r>
          </a:p>
        </p:txBody>
      </p:sp>
    </p:spTree>
    <p:extLst>
      <p:ext uri="{BB962C8B-B14F-4D97-AF65-F5344CB8AC3E}">
        <p14:creationId xmlns:p14="http://schemas.microsoft.com/office/powerpoint/2010/main" val="1992836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5"/>
          <p:cNvSpPr txBox="1"/>
          <p:nvPr/>
        </p:nvSpPr>
        <p:spPr>
          <a:xfrm>
            <a:off x="619125" y="409174"/>
            <a:ext cx="856010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2493D"/>
              </a:buClr>
              <a:buSzPts val="4000"/>
              <a:buFont typeface="Arial"/>
              <a:buNone/>
            </a:pPr>
            <a:r>
              <a:rPr lang="en-US" sz="4000" b="0" i="0" u="none" strike="noStrike" cap="none" dirty="0">
                <a:solidFill>
                  <a:srgbClr val="E2493D"/>
                </a:solidFill>
                <a:latin typeface="Arial"/>
                <a:ea typeface="Arial"/>
                <a:cs typeface="Arial"/>
                <a:sym typeface="Arial"/>
              </a:rPr>
              <a:t>PARTICIPATING</a:t>
            </a:r>
            <a:endParaRPr sz="1400" b="0" i="0" u="none" strike="noStrike" cap="none" dirty="0">
              <a:solidFill>
                <a:srgbClr val="000000"/>
              </a:solidFill>
              <a:latin typeface="Arial"/>
              <a:ea typeface="Arial"/>
              <a:cs typeface="Arial"/>
              <a:sym typeface="Arial"/>
            </a:endParaRPr>
          </a:p>
        </p:txBody>
      </p:sp>
      <p:pic>
        <p:nvPicPr>
          <p:cNvPr id="236" name="Google Shape;236;p5"/>
          <p:cNvPicPr preferRelativeResize="0"/>
          <p:nvPr/>
        </p:nvPicPr>
        <p:blipFill rotWithShape="1">
          <a:blip r:embed="rId3">
            <a:alphaModFix amt="35000"/>
          </a:blip>
          <a:srcRect l="69178"/>
          <a:stretch/>
        </p:blipFill>
        <p:spPr>
          <a:xfrm>
            <a:off x="8434136" y="-1"/>
            <a:ext cx="3757863" cy="6858000"/>
          </a:xfrm>
          <a:prstGeom prst="rect">
            <a:avLst/>
          </a:prstGeom>
          <a:noFill/>
          <a:ln>
            <a:noFill/>
          </a:ln>
        </p:spPr>
      </p:pic>
      <p:pic>
        <p:nvPicPr>
          <p:cNvPr id="237" name="Google Shape;237;p5" descr="A picture containing text, electronics, screenshot, display&#10;&#10;Description automatically generated"/>
          <p:cNvPicPr preferRelativeResize="0"/>
          <p:nvPr/>
        </p:nvPicPr>
        <p:blipFill rotWithShape="1">
          <a:blip r:embed="rId4">
            <a:alphaModFix/>
          </a:blip>
          <a:srcRect/>
          <a:stretch/>
        </p:blipFill>
        <p:spPr>
          <a:xfrm>
            <a:off x="-10204" y="1132127"/>
            <a:ext cx="9451910" cy="5316699"/>
          </a:xfrm>
          <a:prstGeom prst="rect">
            <a:avLst/>
          </a:prstGeom>
          <a:noFill/>
          <a:ln>
            <a:noFill/>
          </a:ln>
        </p:spPr>
      </p:pic>
      <p:sp>
        <p:nvSpPr>
          <p:cNvPr id="238" name="Google Shape;238;p5"/>
          <p:cNvSpPr txBox="1"/>
          <p:nvPr/>
        </p:nvSpPr>
        <p:spPr>
          <a:xfrm>
            <a:off x="8200752" y="1948878"/>
            <a:ext cx="3098618"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3D4256"/>
                </a:solidFill>
                <a:latin typeface="Arial" panose="020B0604020202020204" pitchFamily="34" charset="0"/>
                <a:ea typeface="Libre Franklin"/>
                <a:cs typeface="Arial" panose="020B0604020202020204" pitchFamily="34" charset="0"/>
                <a:sym typeface="Libre Franklin"/>
              </a:rPr>
              <a:t>To mute yourself, click the microphone icon. The icon will appear orange when muted.</a:t>
            </a:r>
            <a:endParaRPr sz="1600" b="0" i="0" u="none" strike="noStrike" cap="none" dirty="0">
              <a:solidFill>
                <a:srgbClr val="3D4256"/>
              </a:solidFill>
              <a:latin typeface="Arial" panose="020B0604020202020204" pitchFamily="34" charset="0"/>
              <a:ea typeface="Libre Franklin"/>
              <a:cs typeface="Arial" panose="020B0604020202020204" pitchFamily="34" charset="0"/>
              <a:sym typeface="Libre Franklin"/>
            </a:endParaRPr>
          </a:p>
        </p:txBody>
      </p:sp>
      <p:sp>
        <p:nvSpPr>
          <p:cNvPr id="239" name="Google Shape;239;p5"/>
          <p:cNvSpPr txBox="1"/>
          <p:nvPr/>
        </p:nvSpPr>
        <p:spPr>
          <a:xfrm>
            <a:off x="8200752" y="4728754"/>
            <a:ext cx="2651732"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3D4256"/>
                </a:solidFill>
                <a:latin typeface="Arial" panose="020B0604020202020204" pitchFamily="34" charset="0"/>
                <a:ea typeface="Libre Franklin"/>
                <a:cs typeface="Arial" panose="020B0604020202020204" pitchFamily="34" charset="0"/>
                <a:sym typeface="Libre Franklin"/>
              </a:rPr>
              <a:t>To ask a question, click the ? icon and enter your question in the chat box below.</a:t>
            </a:r>
            <a:endParaRPr sz="1600" b="0" i="0" u="none" strike="noStrike" cap="none" dirty="0">
              <a:solidFill>
                <a:srgbClr val="3D4256"/>
              </a:solidFill>
              <a:latin typeface="Arial" panose="020B0604020202020204" pitchFamily="34" charset="0"/>
              <a:ea typeface="Libre Franklin"/>
              <a:cs typeface="Arial" panose="020B0604020202020204" pitchFamily="34" charset="0"/>
              <a:sym typeface="Libre Franklin"/>
            </a:endParaRPr>
          </a:p>
        </p:txBody>
      </p:sp>
      <p:cxnSp>
        <p:nvCxnSpPr>
          <p:cNvPr id="240" name="Google Shape;240;p5"/>
          <p:cNvCxnSpPr/>
          <p:nvPr/>
        </p:nvCxnSpPr>
        <p:spPr>
          <a:xfrm rot="10800000">
            <a:off x="6576472" y="1948878"/>
            <a:ext cx="1597745" cy="425238"/>
          </a:xfrm>
          <a:prstGeom prst="straightConnector1">
            <a:avLst/>
          </a:prstGeom>
          <a:noFill/>
          <a:ln w="38100" cap="flat" cmpd="sng">
            <a:solidFill>
              <a:srgbClr val="C00000"/>
            </a:solidFill>
            <a:prstDash val="solid"/>
            <a:miter lim="800000"/>
            <a:headEnd type="none" w="sm" len="sm"/>
            <a:tailEnd type="triangle" w="med" len="med"/>
          </a:ln>
        </p:spPr>
      </p:cxnSp>
      <p:sp>
        <p:nvSpPr>
          <p:cNvPr id="241" name="Google Shape;241;p5"/>
          <p:cNvSpPr/>
          <p:nvPr/>
        </p:nvSpPr>
        <p:spPr>
          <a:xfrm>
            <a:off x="6225811" y="1749786"/>
            <a:ext cx="325361" cy="277864"/>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2" name="Google Shape;242;p5"/>
          <p:cNvCxnSpPr/>
          <p:nvPr/>
        </p:nvCxnSpPr>
        <p:spPr>
          <a:xfrm rot="10800000">
            <a:off x="7375344" y="4632158"/>
            <a:ext cx="798873" cy="336884"/>
          </a:xfrm>
          <a:prstGeom prst="straightConnector1">
            <a:avLst/>
          </a:prstGeom>
          <a:noFill/>
          <a:ln w="38100" cap="flat" cmpd="sng">
            <a:solidFill>
              <a:srgbClr val="C00000"/>
            </a:solidFill>
            <a:prstDash val="solid"/>
            <a:miter lim="800000"/>
            <a:headEnd type="none" w="sm" len="sm"/>
            <a:tailEnd type="triangle" w="med" len="med"/>
          </a:ln>
        </p:spPr>
      </p:cxnSp>
      <p:sp>
        <p:nvSpPr>
          <p:cNvPr id="243" name="Google Shape;243;p5"/>
          <p:cNvSpPr/>
          <p:nvPr/>
        </p:nvSpPr>
        <p:spPr>
          <a:xfrm>
            <a:off x="1828800" y="3982453"/>
            <a:ext cx="921494" cy="264694"/>
          </a:xfrm>
          <a:prstGeom prst="rect">
            <a:avLst/>
          </a:prstGeom>
          <a:solidFill>
            <a:srgbClr val="3D4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73;p27">
            <a:extLst>
              <a:ext uri="{FF2B5EF4-FFF2-40B4-BE49-F238E27FC236}">
                <a16:creationId xmlns:a16="http://schemas.microsoft.com/office/drawing/2014/main" id="{4B3BD168-3F1F-47C4-BBB2-9EA0E106D070}"/>
              </a:ext>
            </a:extLst>
          </p:cNvPr>
          <p:cNvSpPr/>
          <p:nvPr/>
        </p:nvSpPr>
        <p:spPr>
          <a:xfrm rot="2607319">
            <a:off x="5267197" y="1596609"/>
            <a:ext cx="2723873" cy="289433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162E51">
              <a:alpha val="3255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Object 6" hidden="1">
            <a:extLst>
              <a:ext uri="{FF2B5EF4-FFF2-40B4-BE49-F238E27FC236}">
                <a16:creationId xmlns:a16="http://schemas.microsoft.com/office/drawing/2014/main" id="{76BDDEF8-0824-43E9-AF3C-6CB7A3CCA92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7" name="Object 6" hidden="1">
                        <a:extLst>
                          <a:ext uri="{FF2B5EF4-FFF2-40B4-BE49-F238E27FC236}">
                            <a16:creationId xmlns:a16="http://schemas.microsoft.com/office/drawing/2014/main" id="{76BDDEF8-0824-43E9-AF3C-6CB7A3CCA92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B9B2473-9E8F-41D0-9759-C68F365F6893}"/>
              </a:ext>
            </a:extLst>
          </p:cNvPr>
          <p:cNvSpPr>
            <a:spLocks noGrp="1"/>
          </p:cNvSpPr>
          <p:nvPr>
            <p:ph type="ctrTitle"/>
          </p:nvPr>
        </p:nvSpPr>
        <p:spPr>
          <a:xfrm>
            <a:off x="699040" y="774562"/>
            <a:ext cx="11664021" cy="774838"/>
          </a:xfrm>
        </p:spPr>
        <p:txBody>
          <a:bodyPr vert="horz">
            <a:normAutofit/>
          </a:bodyPr>
          <a:lstStyle/>
          <a:p>
            <a:r>
              <a:rPr lang="en-US" dirty="0">
                <a:latin typeface="Arial "/>
              </a:rPr>
              <a:t>Executive Order 14020</a:t>
            </a:r>
          </a:p>
        </p:txBody>
      </p:sp>
      <p:sp>
        <p:nvSpPr>
          <p:cNvPr id="5" name="Slide Number Placeholder 4">
            <a:extLst>
              <a:ext uri="{FF2B5EF4-FFF2-40B4-BE49-F238E27FC236}">
                <a16:creationId xmlns:a16="http://schemas.microsoft.com/office/drawing/2014/main" id="{FE4D0C00-56B0-49A4-A207-0F3EC748852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939C9-AC64-B240-A8FE-6EE68C639854}" type="slidenum">
              <a:rPr kumimoji="0" 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 name="Google Shape;174;p27">
            <a:extLst>
              <a:ext uri="{FF2B5EF4-FFF2-40B4-BE49-F238E27FC236}">
                <a16:creationId xmlns:a16="http://schemas.microsoft.com/office/drawing/2014/main" id="{34A96AF9-E769-4690-A2CC-01A53827F2D3}"/>
              </a:ext>
            </a:extLst>
          </p:cNvPr>
          <p:cNvPicPr preferRelativeResize="0"/>
          <p:nvPr/>
        </p:nvPicPr>
        <p:blipFill rotWithShape="1">
          <a:blip r:embed="rId5">
            <a:alphaModFix/>
          </a:blip>
          <a:srcRect/>
          <a:stretch/>
        </p:blipFill>
        <p:spPr>
          <a:xfrm>
            <a:off x="1396071" y="1688078"/>
            <a:ext cx="3046723" cy="3356198"/>
          </a:xfrm>
          <a:prstGeom prst="rect">
            <a:avLst/>
          </a:prstGeom>
          <a:noFill/>
          <a:ln>
            <a:solidFill>
              <a:srgbClr val="162E51"/>
            </a:solidFill>
          </a:ln>
        </p:spPr>
      </p:pic>
      <p:grpSp>
        <p:nvGrpSpPr>
          <p:cNvPr id="10" name="Google Shape;179;p27">
            <a:extLst>
              <a:ext uri="{FF2B5EF4-FFF2-40B4-BE49-F238E27FC236}">
                <a16:creationId xmlns:a16="http://schemas.microsoft.com/office/drawing/2014/main" id="{05D8CAF8-8F1E-4C0A-B516-0893FF2AD36F}"/>
              </a:ext>
            </a:extLst>
          </p:cNvPr>
          <p:cNvGrpSpPr/>
          <p:nvPr/>
        </p:nvGrpSpPr>
        <p:grpSpPr>
          <a:xfrm>
            <a:off x="1563219" y="5277543"/>
            <a:ext cx="2712426" cy="520373"/>
            <a:chOff x="-1464" y="0"/>
            <a:chExt cx="6675300" cy="1367988"/>
          </a:xfrm>
        </p:grpSpPr>
        <p:sp>
          <p:nvSpPr>
            <p:cNvPr id="11" name="Google Shape;180;p27">
              <a:extLst>
                <a:ext uri="{FF2B5EF4-FFF2-40B4-BE49-F238E27FC236}">
                  <a16:creationId xmlns:a16="http://schemas.microsoft.com/office/drawing/2014/main" id="{5F0765F6-4722-4B59-90C9-FA447F05341E}"/>
                </a:ext>
              </a:extLst>
            </p:cNvPr>
            <p:cNvSpPr/>
            <p:nvPr/>
          </p:nvSpPr>
          <p:spPr>
            <a:xfrm>
              <a:off x="0" y="0"/>
              <a:ext cx="6673836" cy="1367988"/>
            </a:xfrm>
            <a:custGeom>
              <a:avLst/>
              <a:gdLst/>
              <a:ahLst/>
              <a:cxnLst/>
              <a:rect l="l" t="t" r="r" b="b"/>
              <a:pathLst>
                <a:path w="1692793" h="346985" extrusionOk="0">
                  <a:moveTo>
                    <a:pt x="0" y="0"/>
                  </a:moveTo>
                  <a:lnTo>
                    <a:pt x="1692793" y="0"/>
                  </a:lnTo>
                  <a:lnTo>
                    <a:pt x="1692793" y="346985"/>
                  </a:lnTo>
                  <a:lnTo>
                    <a:pt x="0" y="346985"/>
                  </a:lnTo>
                  <a:close/>
                </a:path>
              </a:pathLst>
            </a:custGeom>
            <a:solidFill>
              <a:srgbClr val="D9D9D9">
                <a:alpha val="2980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Google Shape;181;p27">
              <a:extLst>
                <a:ext uri="{FF2B5EF4-FFF2-40B4-BE49-F238E27FC236}">
                  <a16:creationId xmlns:a16="http://schemas.microsoft.com/office/drawing/2014/main" id="{DB20F2A6-BBB1-48EE-B7CB-F0DD1AD2F51D}"/>
                </a:ext>
              </a:extLst>
            </p:cNvPr>
            <p:cNvSpPr/>
            <p:nvPr/>
          </p:nvSpPr>
          <p:spPr>
            <a:xfrm>
              <a:off x="-1464" y="13910"/>
              <a:ext cx="1354078" cy="1354078"/>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162E5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3" name="Google Shape;182;p27">
              <a:extLst>
                <a:ext uri="{FF2B5EF4-FFF2-40B4-BE49-F238E27FC236}">
                  <a16:creationId xmlns:a16="http://schemas.microsoft.com/office/drawing/2014/main" id="{D44374BE-5103-4C7C-90EA-57C4A653F405}"/>
                </a:ext>
              </a:extLst>
            </p:cNvPr>
            <p:cNvPicPr preferRelativeResize="0"/>
            <p:nvPr/>
          </p:nvPicPr>
          <p:blipFill rotWithShape="1">
            <a:blip r:embed="rId6">
              <a:alphaModFix/>
            </a:blip>
            <a:srcRect/>
            <a:stretch/>
          </p:blipFill>
          <p:spPr>
            <a:xfrm>
              <a:off x="217732" y="386760"/>
              <a:ext cx="951296" cy="658854"/>
            </a:xfrm>
            <a:prstGeom prst="rect">
              <a:avLst/>
            </a:prstGeom>
            <a:noFill/>
            <a:ln>
              <a:noFill/>
            </a:ln>
          </p:spPr>
        </p:pic>
      </p:grpSp>
      <p:sp>
        <p:nvSpPr>
          <p:cNvPr id="14" name="Google Shape;183;p27">
            <a:extLst>
              <a:ext uri="{FF2B5EF4-FFF2-40B4-BE49-F238E27FC236}">
                <a16:creationId xmlns:a16="http://schemas.microsoft.com/office/drawing/2014/main" id="{9D972962-4119-4750-A557-1006241FDA91}"/>
              </a:ext>
            </a:extLst>
          </p:cNvPr>
          <p:cNvSpPr txBox="1"/>
          <p:nvPr/>
        </p:nvSpPr>
        <p:spPr>
          <a:xfrm>
            <a:off x="2177951" y="5330577"/>
            <a:ext cx="1930800" cy="34471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39958"/>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62E51"/>
                </a:solidFill>
                <a:effectLst/>
                <a:uLnTx/>
                <a:uFillTx/>
                <a:latin typeface="Roboto"/>
                <a:ea typeface="Roboto"/>
                <a:cs typeface="Roboto"/>
                <a:sym typeface="Roboto"/>
                <a:hlinkClick r:id="rId7">
                  <a:extLst>
                    <a:ext uri="{A12FA001-AC4F-418D-AE19-62706E023703}">
                      <ahyp:hlinkClr xmlns:ahyp="http://schemas.microsoft.com/office/drawing/2018/hyperlinkcolor" val="tx"/>
                    </a:ext>
                  </a:extLst>
                </a:hlinkClick>
              </a:rPr>
              <a:t>LINK TO EO 14020</a:t>
            </a:r>
            <a:endParaRPr kumimoji="0" sz="1600" b="1" i="0" u="sng" strike="noStrike" kern="1200" cap="none" spc="0" normalizeH="0" baseline="0" noProof="0" dirty="0">
              <a:ln>
                <a:noFill/>
              </a:ln>
              <a:solidFill>
                <a:srgbClr val="162E51"/>
              </a:solidFill>
              <a:effectLst/>
              <a:uLnTx/>
              <a:uFillTx/>
              <a:latin typeface="Roboto"/>
              <a:ea typeface="Roboto"/>
              <a:cs typeface="Roboto"/>
              <a:sym typeface="Roboto"/>
            </a:endParaRPr>
          </a:p>
        </p:txBody>
      </p:sp>
      <p:sp>
        <p:nvSpPr>
          <p:cNvPr id="16" name="Google Shape;178;p27">
            <a:extLst>
              <a:ext uri="{FF2B5EF4-FFF2-40B4-BE49-F238E27FC236}">
                <a16:creationId xmlns:a16="http://schemas.microsoft.com/office/drawing/2014/main" id="{76E6F5C2-6C5D-4914-A84F-16BA92DB07B5}"/>
              </a:ext>
            </a:extLst>
          </p:cNvPr>
          <p:cNvSpPr/>
          <p:nvPr/>
        </p:nvSpPr>
        <p:spPr>
          <a:xfrm>
            <a:off x="6596212" y="627796"/>
            <a:ext cx="5045144" cy="5089050"/>
          </a:xfrm>
          <a:custGeom>
            <a:avLst/>
            <a:gdLst/>
            <a:ahLst/>
            <a:cxnLst/>
            <a:rect l="l" t="t" r="r" b="b"/>
            <a:pathLst>
              <a:path w="12834409" h="10362356" extrusionOk="0">
                <a:moveTo>
                  <a:pt x="0" y="0"/>
                </a:moveTo>
                <a:lnTo>
                  <a:pt x="0" y="10362356"/>
                </a:lnTo>
                <a:lnTo>
                  <a:pt x="12834409" y="10362356"/>
                </a:lnTo>
                <a:lnTo>
                  <a:pt x="12834409" y="0"/>
                </a:lnTo>
                <a:lnTo>
                  <a:pt x="0" y="0"/>
                </a:lnTo>
                <a:close/>
                <a:moveTo>
                  <a:pt x="12773449" y="10301396"/>
                </a:moveTo>
                <a:lnTo>
                  <a:pt x="59690" y="10301396"/>
                </a:lnTo>
                <a:lnTo>
                  <a:pt x="59690" y="59690"/>
                </a:lnTo>
                <a:lnTo>
                  <a:pt x="12773449" y="59690"/>
                </a:lnTo>
                <a:lnTo>
                  <a:pt x="12773449" y="10301396"/>
                </a:lnTo>
                <a:close/>
              </a:path>
            </a:pathLst>
          </a:custGeom>
          <a:solidFill>
            <a:srgbClr val="162E51"/>
          </a:solidFill>
          <a:ln>
            <a:solidFill>
              <a:srgbClr val="162E5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Google Shape;176;p27">
            <a:extLst>
              <a:ext uri="{FF2B5EF4-FFF2-40B4-BE49-F238E27FC236}">
                <a16:creationId xmlns:a16="http://schemas.microsoft.com/office/drawing/2014/main" id="{E9008E7D-C197-4435-B118-728EDD40AA4C}"/>
              </a:ext>
            </a:extLst>
          </p:cNvPr>
          <p:cNvSpPr txBox="1"/>
          <p:nvPr/>
        </p:nvSpPr>
        <p:spPr>
          <a:xfrm>
            <a:off x="6662056" y="780101"/>
            <a:ext cx="4917233" cy="465358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39956"/>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62E51"/>
                </a:solidFill>
                <a:effectLst/>
                <a:uLnTx/>
                <a:uFillTx/>
                <a:latin typeface="Arial "/>
                <a:ea typeface="Roboto"/>
                <a:cs typeface="Roboto"/>
                <a:sym typeface="Roboto"/>
              </a:rPr>
              <a:t>Sec. 4. Implementation [of the National Gender Strategy] … (b) The Council shall coordinate a comprehensive, interagency response to gender-based violence at home and abroad, including intervention, prevention, and public health strategies to reduce incidence and impacts. . . . </a:t>
            </a:r>
            <a:r>
              <a:rPr kumimoji="0" lang="en-US" sz="1500" b="1" i="0" u="none" strike="noStrike" kern="1200" cap="none" spc="0" normalizeH="0" baseline="0" noProof="0" dirty="0">
                <a:ln>
                  <a:noFill/>
                </a:ln>
                <a:solidFill>
                  <a:srgbClr val="162E51"/>
                </a:solidFill>
                <a:effectLst/>
                <a:uLnTx/>
                <a:uFillTx/>
                <a:latin typeface="Arial "/>
                <a:ea typeface="Roboto"/>
                <a:cs typeface="Roboto"/>
                <a:sym typeface="Roboto"/>
              </a:rPr>
              <a:t>shall create a National Action Plan to End Gender-Based Violence that establishes a Government-wide approach to preventing and addressing gender-based violence in the United States</a:t>
            </a:r>
            <a:r>
              <a:rPr kumimoji="0" lang="en-US" sz="1500" b="0" i="0" u="none" strike="noStrike" kern="1200" cap="none" spc="0" normalizeH="0" baseline="0" noProof="0" dirty="0">
                <a:ln>
                  <a:noFill/>
                </a:ln>
                <a:solidFill>
                  <a:srgbClr val="162E51"/>
                </a:solidFill>
                <a:effectLst/>
                <a:uLnTx/>
                <a:uFillTx/>
                <a:latin typeface="Arial "/>
                <a:ea typeface="Roboto"/>
                <a:cs typeface="Roboto"/>
                <a:sym typeface="Roboto"/>
              </a:rPr>
              <a:t> and shall work, in conjunction with the Assistant to the President for National Security Affairs, to lead a </a:t>
            </a:r>
            <a:r>
              <a:rPr kumimoji="0" lang="en-US" sz="1500" b="1" i="0" u="none" strike="noStrike" kern="1200" cap="none" spc="0" normalizeH="0" baseline="0" noProof="0" dirty="0">
                <a:ln>
                  <a:noFill/>
                </a:ln>
                <a:solidFill>
                  <a:srgbClr val="162E51"/>
                </a:solidFill>
                <a:effectLst/>
                <a:uLnTx/>
                <a:uFillTx/>
                <a:latin typeface="Arial "/>
                <a:ea typeface="Roboto"/>
                <a:cs typeface="Roboto"/>
                <a:sym typeface="Roboto"/>
              </a:rPr>
              <a:t>comprehensive, interagency review and update of the 2016 United States Strategy to Prevent and Respond to Gender-Based Violence Globally…</a:t>
            </a:r>
            <a:r>
              <a:rPr kumimoji="0" lang="en-US" sz="1500" b="0" i="0" u="none" strike="noStrike" kern="1200" cap="none" spc="0" normalizeH="0" baseline="0" noProof="0" dirty="0">
                <a:ln>
                  <a:noFill/>
                </a:ln>
                <a:solidFill>
                  <a:srgbClr val="162E51"/>
                </a:solidFill>
                <a:effectLst/>
                <a:uLnTx/>
                <a:uFillTx/>
                <a:latin typeface="Arial "/>
                <a:ea typeface="Roboto"/>
                <a:cs typeface="Roboto"/>
                <a:sym typeface="Roboto"/>
              </a:rPr>
              <a:t>” (EO 14020, </a:t>
            </a:r>
            <a:r>
              <a:rPr kumimoji="0" lang="en-US" sz="1500" b="0" i="0" u="none" strike="noStrike" kern="1200" cap="none" spc="0" normalizeH="0" baseline="0" noProof="0" dirty="0">
                <a:ln>
                  <a:noFill/>
                </a:ln>
                <a:solidFill>
                  <a:srgbClr val="162E51"/>
                </a:solidFill>
                <a:effectLst/>
                <a:uLnTx/>
                <a:uFillTx/>
                <a:latin typeface="Arial "/>
              </a:rPr>
              <a:t>§</a:t>
            </a:r>
            <a:r>
              <a:rPr kumimoji="0" lang="en-US" sz="1500" b="0" i="0" u="none" strike="noStrike" kern="1200" cap="none" spc="0" normalizeH="0" baseline="0" noProof="0" dirty="0">
                <a:ln>
                  <a:noFill/>
                </a:ln>
                <a:solidFill>
                  <a:srgbClr val="162E51"/>
                </a:solidFill>
                <a:effectLst/>
                <a:uLnTx/>
                <a:uFillTx/>
                <a:latin typeface="Arial "/>
                <a:ea typeface="Roboto"/>
                <a:cs typeface="Roboto"/>
                <a:sym typeface="Roboto"/>
              </a:rPr>
              <a:t>4(b).</a:t>
            </a:r>
            <a:endParaRPr kumimoji="0" lang="en-US" sz="1500" b="0" i="0" u="none" strike="noStrike" kern="1200" cap="none" spc="0" normalizeH="0" baseline="0" noProof="0" dirty="0">
              <a:ln>
                <a:noFill/>
              </a:ln>
              <a:solidFill>
                <a:srgbClr val="162E51"/>
              </a:solidFill>
              <a:effectLst/>
              <a:uLnTx/>
              <a:uFillTx/>
              <a:latin typeface="Arial "/>
              <a:ea typeface="Roboto"/>
              <a:sym typeface="Roboto"/>
            </a:endParaRPr>
          </a:p>
          <a:p>
            <a:pPr marL="0" marR="0" lvl="0" indent="0" algn="l" defTabSz="914400" rtl="0" eaLnBrk="1" fontAlgn="auto" latinLnBrk="0" hangingPunct="1">
              <a:lnSpc>
                <a:spcPct val="139956"/>
              </a:lnSpc>
              <a:spcBef>
                <a:spcPts val="0"/>
              </a:spcBef>
              <a:spcAft>
                <a:spcPts val="0"/>
              </a:spcAft>
              <a:buClrTx/>
              <a:buSzTx/>
              <a:buFontTx/>
              <a:buNone/>
              <a:tabLst/>
              <a:defRPr/>
            </a:pPr>
            <a:endParaRPr kumimoji="0" sz="600" b="0" i="0" u="none" strike="noStrike" kern="1200" cap="none" spc="0" normalizeH="0" baseline="0" noProof="0" dirty="0">
              <a:ln>
                <a:noFill/>
              </a:ln>
              <a:solidFill>
                <a:srgbClr val="162E5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845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35">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37">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0" name="Oval 41">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4" name="Arc 43">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5B608A-E583-E296-9175-10F3D6261EED}"/>
              </a:ext>
            </a:extLst>
          </p:cNvPr>
          <p:cNvSpPr>
            <a:spLocks noGrp="1"/>
          </p:cNvSpPr>
          <p:nvPr>
            <p:ph type="title"/>
          </p:nvPr>
        </p:nvSpPr>
        <p:spPr>
          <a:xfrm>
            <a:off x="4038600" y="1939159"/>
            <a:ext cx="7644627" cy="2751086"/>
          </a:xfrm>
        </p:spPr>
        <p:txBody>
          <a:bodyPr vert="horz" lIns="91440" tIns="45720" rIns="91440" bIns="45720" rtlCol="0" anchor="b">
            <a:normAutofit fontScale="90000"/>
          </a:bodyPr>
          <a:lstStyle/>
          <a:p>
            <a:pPr algn="r"/>
            <a:r>
              <a:rPr lang="en-US" sz="2900" b="1" i="0" u="none" strike="noStrike" kern="1200" baseline="0" dirty="0">
                <a:solidFill>
                  <a:schemeClr val="tx1"/>
                </a:solidFill>
                <a:latin typeface="Arial "/>
              </a:rPr>
              <a:t> VISION STATEMENT</a:t>
            </a:r>
            <a:br>
              <a:rPr lang="en-US" sz="2900" b="1" i="0" u="none" strike="noStrike" kern="1200" baseline="0" dirty="0">
                <a:solidFill>
                  <a:schemeClr val="tx1"/>
                </a:solidFill>
                <a:latin typeface="Arial "/>
              </a:rPr>
            </a:br>
            <a:r>
              <a:rPr lang="en-US" sz="2900" b="1" i="0" u="none" strike="noStrike" kern="1200" baseline="0" dirty="0">
                <a:solidFill>
                  <a:schemeClr val="tx1"/>
                </a:solidFill>
                <a:latin typeface="Arial "/>
              </a:rPr>
              <a:t>The United States will be a place where all people live free from gender-based violence</a:t>
            </a:r>
            <a:br>
              <a:rPr lang="en-US" sz="2900" b="1" i="0" u="none" strike="noStrike" kern="1200" baseline="0" dirty="0">
                <a:solidFill>
                  <a:schemeClr val="tx1"/>
                </a:solidFill>
                <a:latin typeface="Arial "/>
              </a:rPr>
            </a:br>
            <a:r>
              <a:rPr lang="en-US" sz="2900" b="1" i="0" u="none" strike="noStrike" kern="1200" baseline="0" dirty="0">
                <a:solidFill>
                  <a:schemeClr val="tx1"/>
                </a:solidFill>
                <a:latin typeface="Arial "/>
              </a:rPr>
              <a:t>(GBV) in all aspects of their lives.</a:t>
            </a:r>
            <a:br>
              <a:rPr lang="en-US" sz="2900" b="1" i="0" u="none" strike="noStrike" kern="1200" baseline="0" dirty="0">
                <a:solidFill>
                  <a:schemeClr val="tx1"/>
                </a:solidFill>
                <a:latin typeface="Arial "/>
              </a:rPr>
            </a:br>
            <a:br>
              <a:rPr lang="en-US" sz="2900" b="1" i="0" u="none" strike="noStrike" kern="1200" baseline="0" dirty="0">
                <a:solidFill>
                  <a:schemeClr val="tx1"/>
                </a:solidFill>
                <a:latin typeface="Arial "/>
              </a:rPr>
            </a:br>
            <a:endParaRPr lang="en-US" sz="2900" b="1" kern="1200" dirty="0">
              <a:solidFill>
                <a:schemeClr val="tx1"/>
              </a:solidFill>
              <a:latin typeface="Arial "/>
            </a:endParaRPr>
          </a:p>
        </p:txBody>
      </p:sp>
      <p:sp>
        <p:nvSpPr>
          <p:cNvPr id="3" name="Text Placeholder 2">
            <a:extLst>
              <a:ext uri="{FF2B5EF4-FFF2-40B4-BE49-F238E27FC236}">
                <a16:creationId xmlns:a16="http://schemas.microsoft.com/office/drawing/2014/main" id="{564BA598-9D5C-C5E6-F074-A5D32923F0F0}"/>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sz="1500" b="1" i="0" u="none" strike="noStrike" kern="1200" baseline="0" dirty="0">
                <a:solidFill>
                  <a:schemeClr val="tx1"/>
                </a:solidFill>
                <a:latin typeface="Arial "/>
              </a:rPr>
              <a:t>This vision applies to all people, regardless of gender, sex, gender identity, sex characteristics, sexual orientation, race, ethnicity, religion, age, disability, geographic location, national origin, immigration or citizenship status, socioeconomic circumstance, medical condition or status, or</a:t>
            </a:r>
            <a:br>
              <a:rPr lang="en-US" sz="1500" b="1" i="0" u="none" strike="noStrike" kern="1200" baseline="0" dirty="0">
                <a:solidFill>
                  <a:schemeClr val="tx1"/>
                </a:solidFill>
                <a:latin typeface="Arial "/>
              </a:rPr>
            </a:br>
            <a:r>
              <a:rPr lang="en-US" sz="1500" b="1" i="0" u="none" strike="noStrike" kern="1200" baseline="0" dirty="0">
                <a:solidFill>
                  <a:schemeClr val="tx1"/>
                </a:solidFill>
                <a:latin typeface="Arial "/>
              </a:rPr>
              <a:t>other factors.</a:t>
            </a:r>
            <a:br>
              <a:rPr lang="en-US" sz="1500" b="1" i="0" u="none" strike="noStrike" kern="1200" baseline="0" dirty="0">
                <a:solidFill>
                  <a:schemeClr val="tx1"/>
                </a:solidFill>
                <a:latin typeface="Arial "/>
              </a:rPr>
            </a:br>
            <a:endParaRPr lang="en-US" sz="1500" kern="1200" dirty="0">
              <a:solidFill>
                <a:schemeClr val="tx1"/>
              </a:solidFill>
              <a:latin typeface="Arial "/>
            </a:endParaRPr>
          </a:p>
        </p:txBody>
      </p:sp>
    </p:spTree>
    <p:extLst>
      <p:ext uri="{BB962C8B-B14F-4D97-AF65-F5344CB8AC3E}">
        <p14:creationId xmlns:p14="http://schemas.microsoft.com/office/powerpoint/2010/main" val="3493339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Arc 6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object 2"/>
          <p:cNvSpPr txBox="1">
            <a:spLocks noGrp="1"/>
          </p:cNvSpPr>
          <p:nvPr>
            <p:ph type="title"/>
          </p:nvPr>
        </p:nvSpPr>
        <p:spPr>
          <a:xfrm>
            <a:off x="5894962" y="479493"/>
            <a:ext cx="5458838" cy="1325563"/>
          </a:xfrm>
          <a:prstGeom prst="rect">
            <a:avLst/>
          </a:prstGeom>
        </p:spPr>
        <p:txBody>
          <a:bodyPr vert="horz" lIns="91440" tIns="45720" rIns="91440" bIns="45720" rtlCol="0">
            <a:normAutofit/>
          </a:bodyPr>
          <a:lstStyle/>
          <a:p>
            <a:pPr marL="12700"/>
            <a:r>
              <a:rPr lang="en-US" kern="1200" dirty="0">
                <a:latin typeface="Arial" panose="020B0604020202020204" pitchFamily="34" charset="0"/>
                <a:cs typeface="Arial" panose="020B0604020202020204" pitchFamily="34" charset="0"/>
              </a:rPr>
              <a:t>Guiding</a:t>
            </a:r>
            <a:r>
              <a:rPr lang="en-US" kern="1200" spc="-50" dirty="0">
                <a:latin typeface="Arial" panose="020B0604020202020204" pitchFamily="34" charset="0"/>
                <a:cs typeface="Arial" panose="020B0604020202020204" pitchFamily="34" charset="0"/>
              </a:rPr>
              <a:t> </a:t>
            </a:r>
            <a:r>
              <a:rPr lang="en-US" kern="1200" spc="-10" dirty="0">
                <a:latin typeface="Arial" panose="020B0604020202020204" pitchFamily="34" charset="0"/>
                <a:cs typeface="Arial" panose="020B0604020202020204" pitchFamily="34" charset="0"/>
              </a:rPr>
              <a:t>Principles</a:t>
            </a:r>
          </a:p>
        </p:txBody>
      </p:sp>
      <p:sp>
        <p:nvSpPr>
          <p:cNvPr id="68" name="Freeform: Shape 67">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9" name="Picture 58">
            <a:extLst>
              <a:ext uri="{FF2B5EF4-FFF2-40B4-BE49-F238E27FC236}">
                <a16:creationId xmlns:a16="http://schemas.microsoft.com/office/drawing/2014/main" id="{EA4A846A-B7D6-E658-C910-81C110F9B1B6}"/>
              </a:ext>
            </a:extLst>
          </p:cNvPr>
          <p:cNvPicPr>
            <a:picLocks noChangeAspect="1"/>
          </p:cNvPicPr>
          <p:nvPr/>
        </p:nvPicPr>
        <p:blipFill rotWithShape="1">
          <a:blip r:embed="rId2"/>
          <a:srcRect t="15413"/>
          <a:stretch/>
        </p:blipFill>
        <p:spPr>
          <a:xfrm>
            <a:off x="703182" y="2000481"/>
            <a:ext cx="4777381" cy="26872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object 4"/>
          <p:cNvSpPr txBox="1">
            <a:spLocks noGrp="1"/>
          </p:cNvSpPr>
          <p:nvPr>
            <p:ph type="sldNum" sz="quarter" idx="7"/>
          </p:nvPr>
        </p:nvSpPr>
        <p:spPr>
          <a:xfrm>
            <a:off x="8610600" y="6356350"/>
            <a:ext cx="2743200" cy="365125"/>
          </a:xfrm>
          <a:prstGeom prst="rect">
            <a:avLst/>
          </a:prstGeom>
        </p:spPr>
        <p:txBody>
          <a:bodyPr vert="horz" lIns="91440" tIns="45720" rIns="91440" bIns="45720" rtlCol="0">
            <a:normAutofit/>
          </a:bodyPr>
          <a:lstStyle>
            <a:defPPr>
              <a:defRPr kern="0"/>
            </a:defPPr>
            <a:lvl1pPr>
              <a:defRPr sz="800" b="0" i="0">
                <a:solidFill>
                  <a:schemeClr val="bg1"/>
                </a:solidFill>
                <a:latin typeface="Arial"/>
                <a:cs typeface="Arial"/>
              </a:defRPr>
            </a:lvl1pPr>
          </a:lstStyle>
          <a:p>
            <a:pPr marL="0" marR="0" lvl="0" indent="0" algn="l" defTabSz="914400" rtl="0" eaLnBrk="1" fontAlgn="auto" latinLnBrk="0" hangingPunct="1">
              <a:lnSpc>
                <a:spcPct val="100000"/>
              </a:lnSpc>
              <a:spcBef>
                <a:spcPts val="25"/>
              </a:spcBef>
              <a:spcAft>
                <a:spcPts val="0"/>
              </a:spcAft>
              <a:buClrTx/>
              <a:buSzTx/>
              <a:buFontTx/>
              <a:buNone/>
              <a:tabLst/>
              <a:defRPr/>
            </a:pPr>
            <a:fld id="{81D60167-4931-47E6-BA6A-407CBD079E47}" type="slidenum">
              <a:rPr kumimoji="0" lang="en-US" sz="800" b="0" i="0" u="none" strike="noStrike" kern="1200" cap="none" spc="0" normalizeH="0" baseline="0" noProof="0" smtClean="0">
                <a:ln>
                  <a:noFill/>
                </a:ln>
                <a:solidFill>
                  <a:prstClr val="white"/>
                </a:solidFill>
                <a:effectLst/>
                <a:uLnTx/>
                <a:uFillTx/>
                <a:latin typeface="Calibri" panose="020F0502020204030204"/>
                <a:ea typeface="+mn-ea"/>
                <a:cs typeface="Arial"/>
              </a:rPr>
              <a:pPr marL="0" marR="0" lvl="0" indent="0" algn="l" defTabSz="914400" rtl="0" eaLnBrk="1" fontAlgn="auto" latinLnBrk="0" hangingPunct="1">
                <a:lnSpc>
                  <a:spcPct val="100000"/>
                </a:lnSpc>
                <a:spcBef>
                  <a:spcPts val="25"/>
                </a:spcBef>
                <a:spcAft>
                  <a:spcPts val="0"/>
                </a:spcAft>
                <a:buClrTx/>
                <a:buSzTx/>
                <a:buFontTx/>
                <a:buNone/>
                <a:tabLst/>
                <a:defRPr/>
              </a:pPr>
              <a:t>42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Arial"/>
            </a:endParaRPr>
          </a:p>
        </p:txBody>
      </p:sp>
      <p:graphicFrame>
        <p:nvGraphicFramePr>
          <p:cNvPr id="58" name="object 3">
            <a:extLst>
              <a:ext uri="{FF2B5EF4-FFF2-40B4-BE49-F238E27FC236}">
                <a16:creationId xmlns:a16="http://schemas.microsoft.com/office/drawing/2014/main" id="{23CD022F-28EA-3279-59AA-BC3074E0B602}"/>
              </a:ext>
            </a:extLst>
          </p:cNvPr>
          <p:cNvGraphicFramePr/>
          <p:nvPr>
            <p:extLst>
              <p:ext uri="{D42A27DB-BD31-4B8C-83A1-F6EECF244321}">
                <p14:modId xmlns:p14="http://schemas.microsoft.com/office/powerpoint/2010/main" val="1974761127"/>
              </p:ext>
            </p:extLst>
          </p:nvPr>
        </p:nvGraphicFramePr>
        <p:xfrm>
          <a:off x="5894962" y="1984443"/>
          <a:ext cx="5458838" cy="4192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1931BD-340B-6C04-6C47-F152498679D2}"/>
              </a:ext>
            </a:extLst>
          </p:cNvPr>
          <p:cNvSpPr>
            <a:spLocks noGrp="1"/>
          </p:cNvSpPr>
          <p:nvPr>
            <p:ph type="title"/>
          </p:nvPr>
        </p:nvSpPr>
        <p:spPr>
          <a:xfrm>
            <a:off x="838200" y="365125"/>
            <a:ext cx="10515600" cy="1325563"/>
          </a:xfrm>
        </p:spPr>
        <p:txBody>
          <a:bodyPr>
            <a:normAutofit/>
          </a:bodyPr>
          <a:lstStyle/>
          <a:p>
            <a:r>
              <a:rPr lang="en-US" sz="5400" dirty="0"/>
              <a:t>7 Pillars</a:t>
            </a:r>
          </a:p>
        </p:txBody>
      </p:sp>
      <p:sp>
        <p:nvSpPr>
          <p:cNvPr id="37"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6CFDD427-7B8D-1798-6AA1-0A5F5153A9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4BE354A8-CD1A-4E4D-9B53-E245FD855DBF}" type="datetime1">
              <a:rPr kumimoji="0" lang="en-US"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10/18/2023</a:t>
            </a:fld>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BF843641-A7FF-DD62-AE89-938A6CBB8A69}"/>
              </a:ext>
            </a:extLst>
          </p:cNvPr>
          <p:cNvGraphicFramePr>
            <a:graphicFrameLocks noGrp="1"/>
          </p:cNvGraphicFramePr>
          <p:nvPr>
            <p:ph idx="1"/>
            <p:extLst>
              <p:ext uri="{D42A27DB-BD31-4B8C-83A1-F6EECF244321}">
                <p14:modId xmlns:p14="http://schemas.microsoft.com/office/powerpoint/2010/main" val="1984035742"/>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422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FAA8AE-2A31-17BE-5312-B6E8B9E51F33}"/>
              </a:ext>
            </a:extLst>
          </p:cNvPr>
          <p:cNvSpPr>
            <a:spLocks noGrp="1"/>
          </p:cNvSpPr>
          <p:nvPr>
            <p:ph type="title"/>
          </p:nvPr>
        </p:nvSpPr>
        <p:spPr>
          <a:xfrm>
            <a:off x="838200" y="1412488"/>
            <a:ext cx="2899189" cy="4363844"/>
          </a:xfrm>
        </p:spPr>
        <p:txBody>
          <a:bodyPr anchor="t">
            <a:normAutofit/>
          </a:bodyPr>
          <a:lstStyle/>
          <a:p>
            <a:r>
              <a:rPr lang="en-US" sz="4000" dirty="0">
                <a:solidFill>
                  <a:srgbClr val="FFFFFF"/>
                </a:solidFill>
              </a:rPr>
              <a:t>Health Strategies</a:t>
            </a:r>
            <a:br>
              <a:rPr lang="en-US" sz="4000" dirty="0">
                <a:solidFill>
                  <a:srgbClr val="FFFFFF"/>
                </a:solidFill>
              </a:rPr>
            </a:br>
            <a:r>
              <a:rPr lang="en-US" sz="4000" dirty="0">
                <a:solidFill>
                  <a:srgbClr val="FFFFFF"/>
                </a:solidFill>
              </a:rPr>
              <a:t>in the National Plan </a:t>
            </a:r>
          </a:p>
        </p:txBody>
      </p:sp>
      <p:sp>
        <p:nvSpPr>
          <p:cNvPr id="3" name="Content Placeholder 2">
            <a:extLst>
              <a:ext uri="{FF2B5EF4-FFF2-40B4-BE49-F238E27FC236}">
                <a16:creationId xmlns:a16="http://schemas.microsoft.com/office/drawing/2014/main" id="{BE0121F9-E9D3-C656-9AED-3A52BCE15C4B}"/>
              </a:ext>
            </a:extLst>
          </p:cNvPr>
          <p:cNvSpPr>
            <a:spLocks noGrp="1"/>
          </p:cNvSpPr>
          <p:nvPr>
            <p:ph sz="half" idx="1"/>
          </p:nvPr>
        </p:nvSpPr>
        <p:spPr>
          <a:xfrm>
            <a:off x="4380855" y="1412489"/>
            <a:ext cx="3427283" cy="4363844"/>
          </a:xfrm>
        </p:spPr>
        <p:txBody>
          <a:bodyPr>
            <a:normAutofit/>
          </a:bodyPr>
          <a:lstStyle/>
          <a:p>
            <a:pPr marL="0" indent="0">
              <a:buNone/>
            </a:pPr>
            <a:endParaRPr lang="en-US" sz="1400" dirty="0"/>
          </a:p>
          <a:p>
            <a:pPr marL="0" indent="0">
              <a:buNone/>
            </a:pPr>
            <a:endParaRPr lang="en-US" sz="1400" dirty="0"/>
          </a:p>
          <a:p>
            <a:r>
              <a:rPr lang="en-US" sz="1400" dirty="0"/>
              <a:t>Apply health-based strategies to prevent GBV, such as comprehensive and behavioral health support for </a:t>
            </a:r>
            <a:r>
              <a:rPr lang="en-US" sz="1400" b="1" dirty="0"/>
              <a:t>people who are using violence</a:t>
            </a:r>
            <a:r>
              <a:rPr lang="en-US" sz="1400" dirty="0"/>
              <a:t> against intimate partners or family members </a:t>
            </a:r>
          </a:p>
          <a:p>
            <a:endParaRPr lang="en-US" sz="1400" dirty="0"/>
          </a:p>
          <a:p>
            <a:r>
              <a:rPr lang="en-US" sz="1400" dirty="0"/>
              <a:t>Promote workplace GBV and equity policies for health care systems, including measures to create </a:t>
            </a:r>
            <a:r>
              <a:rPr lang="en-US" sz="1400" b="1" dirty="0"/>
              <a:t>safe, trauma-informed healthcare facilities</a:t>
            </a:r>
            <a:r>
              <a:rPr lang="en-US" sz="1400" dirty="0"/>
              <a:t>, so patients and providers alike can deliver and access care in an environment of dignity and respect. </a:t>
            </a:r>
          </a:p>
          <a:p>
            <a:endParaRPr lang="en-US" sz="1400" dirty="0"/>
          </a:p>
          <a:p>
            <a:endParaRPr lang="en-US" sz="1400" dirty="0"/>
          </a:p>
          <a:p>
            <a:endParaRPr lang="en-US" sz="1400" dirty="0"/>
          </a:p>
          <a:p>
            <a:endParaRPr lang="en-US" sz="1400" dirty="0"/>
          </a:p>
        </p:txBody>
      </p:sp>
      <p:cxnSp>
        <p:nvCxnSpPr>
          <p:cNvPr id="18" name="Straight Connector 1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C2EF6EF-4913-7E81-4E96-FA9B5B2B229E}"/>
              </a:ext>
            </a:extLst>
          </p:cNvPr>
          <p:cNvSpPr>
            <a:spLocks noGrp="1"/>
          </p:cNvSpPr>
          <p:nvPr>
            <p:ph sz="half" idx="2"/>
          </p:nvPr>
        </p:nvSpPr>
        <p:spPr>
          <a:xfrm>
            <a:off x="8451604" y="1836001"/>
            <a:ext cx="3197701" cy="4363844"/>
          </a:xfrm>
        </p:spPr>
        <p:txBody>
          <a:bodyPr>
            <a:normAutofit/>
          </a:bodyPr>
          <a:lstStyle/>
          <a:p>
            <a:r>
              <a:rPr lang="en-US" sz="1300" dirty="0"/>
              <a:t>Promote </a:t>
            </a:r>
            <a:r>
              <a:rPr lang="en-US" sz="1300" b="1" dirty="0"/>
              <a:t>routine screening and brief counseling </a:t>
            </a:r>
            <a:r>
              <a:rPr lang="en-US" sz="1300" dirty="0"/>
              <a:t>for intimate partner violence by health care providers, as a covered preventive service for women of reproductive age through the Affordable Care Act with no additional cost for patients.</a:t>
            </a:r>
          </a:p>
          <a:p>
            <a:endParaRPr lang="en-US" sz="1300" dirty="0"/>
          </a:p>
          <a:p>
            <a:r>
              <a:rPr lang="en-US" sz="1300" dirty="0"/>
              <a:t>Support the development of </a:t>
            </a:r>
            <a:r>
              <a:rPr lang="en-US" sz="1300" b="1" dirty="0"/>
              <a:t>screening tools and health care interventions </a:t>
            </a:r>
            <a:r>
              <a:rPr lang="en-US" sz="1300" dirty="0"/>
              <a:t>for all forms of GBV. </a:t>
            </a:r>
          </a:p>
          <a:p>
            <a:endParaRPr lang="en-US" sz="1300" dirty="0"/>
          </a:p>
          <a:p>
            <a:r>
              <a:rPr lang="en-US" sz="1300" dirty="0"/>
              <a:t>Ensure that health care systems actively work to address </a:t>
            </a:r>
            <a:r>
              <a:rPr lang="en-US" sz="1300" b="1" dirty="0"/>
              <a:t>social determinants of health and violence prevention</a:t>
            </a:r>
            <a:r>
              <a:rPr lang="en-US" sz="1300" dirty="0"/>
              <a:t>, including by addressing housing, homelessness, and food insecurity</a:t>
            </a:r>
          </a:p>
        </p:txBody>
      </p:sp>
    </p:spTree>
    <p:extLst>
      <p:ext uri="{BB962C8B-B14F-4D97-AF65-F5344CB8AC3E}">
        <p14:creationId xmlns:p14="http://schemas.microsoft.com/office/powerpoint/2010/main" val="2082385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49633a8055_1_216"/>
          <p:cNvSpPr/>
          <p:nvPr/>
        </p:nvSpPr>
        <p:spPr>
          <a:xfrm>
            <a:off x="0" y="-1"/>
            <a:ext cx="12192000" cy="5631900"/>
          </a:xfrm>
          <a:prstGeom prst="rect">
            <a:avLst/>
          </a:prstGeom>
          <a:solidFill>
            <a:srgbClr val="3D425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32" name="Google Shape;332;g249633a8055_1_216"/>
          <p:cNvPicPr preferRelativeResize="0"/>
          <p:nvPr/>
        </p:nvPicPr>
        <p:blipFill rotWithShape="1">
          <a:blip r:embed="rId3">
            <a:alphaModFix/>
          </a:blip>
          <a:srcRect/>
          <a:stretch/>
        </p:blipFill>
        <p:spPr>
          <a:xfrm>
            <a:off x="0" y="-1"/>
            <a:ext cx="12192000" cy="6858000"/>
          </a:xfrm>
          <a:prstGeom prst="rect">
            <a:avLst/>
          </a:prstGeom>
          <a:noFill/>
          <a:ln>
            <a:noFill/>
          </a:ln>
        </p:spPr>
      </p:pic>
      <p:sp>
        <p:nvSpPr>
          <p:cNvPr id="333" name="Google Shape;333;g249633a8055_1_216"/>
          <p:cNvSpPr txBox="1"/>
          <p:nvPr/>
        </p:nvSpPr>
        <p:spPr>
          <a:xfrm>
            <a:off x="900475" y="1226227"/>
            <a:ext cx="66675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5400"/>
              <a:buFont typeface="Arial"/>
              <a:buNone/>
            </a:pPr>
            <a:r>
              <a:rPr lang="en-US" sz="5400" dirty="0">
                <a:solidFill>
                  <a:srgbClr val="FFFFFF"/>
                </a:solidFill>
                <a:latin typeface="Arial" panose="020B0604020202020204" pitchFamily="34" charset="0"/>
                <a:cs typeface="Arial" panose="020B0604020202020204" pitchFamily="34" charset="0"/>
              </a:rPr>
              <a:t>Moderated Q &amp; A</a:t>
            </a:r>
            <a:endParaRPr sz="60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pic>
        <p:nvPicPr>
          <p:cNvPr id="334" name="Google Shape;334;g249633a8055_1_216" descr="Text&#10;&#10;Description automatically generated"/>
          <p:cNvPicPr preferRelativeResize="0"/>
          <p:nvPr/>
        </p:nvPicPr>
        <p:blipFill rotWithShape="1">
          <a:blip r:embed="rId4">
            <a:alphaModFix/>
          </a:blip>
          <a:srcRect r="45235"/>
          <a:stretch/>
        </p:blipFill>
        <p:spPr>
          <a:xfrm>
            <a:off x="387648" y="5869400"/>
            <a:ext cx="2373125" cy="8198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2"/>
          <p:cNvSpPr/>
          <p:nvPr/>
        </p:nvSpPr>
        <p:spPr>
          <a:xfrm>
            <a:off x="0" y="-1"/>
            <a:ext cx="12192000" cy="5631774"/>
          </a:xfrm>
          <a:prstGeom prst="rect">
            <a:avLst/>
          </a:prstGeom>
          <a:solidFill>
            <a:srgbClr val="3D425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41" name="Google Shape;341;p12"/>
          <p:cNvPicPr preferRelativeResize="0"/>
          <p:nvPr/>
        </p:nvPicPr>
        <p:blipFill rotWithShape="1">
          <a:blip r:embed="rId3">
            <a:alphaModFix/>
          </a:blip>
          <a:srcRect l="67188"/>
          <a:stretch/>
        </p:blipFill>
        <p:spPr>
          <a:xfrm>
            <a:off x="8191500" y="-1"/>
            <a:ext cx="4000500" cy="6858000"/>
          </a:xfrm>
          <a:prstGeom prst="rect">
            <a:avLst/>
          </a:prstGeom>
          <a:noFill/>
          <a:ln>
            <a:noFill/>
          </a:ln>
        </p:spPr>
      </p:pic>
      <p:sp>
        <p:nvSpPr>
          <p:cNvPr id="342" name="Google Shape;342;p12"/>
          <p:cNvSpPr txBox="1"/>
          <p:nvPr/>
        </p:nvSpPr>
        <p:spPr>
          <a:xfrm>
            <a:off x="619125" y="409174"/>
            <a:ext cx="856010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2493D"/>
              </a:buClr>
              <a:buSzPts val="4000"/>
              <a:buFont typeface="Arial"/>
              <a:buNone/>
            </a:pPr>
            <a:r>
              <a:rPr lang="en-US" sz="4000" b="0" i="0" u="none" strike="noStrike" cap="none" dirty="0">
                <a:solidFill>
                  <a:srgbClr val="E2493D"/>
                </a:solidFill>
                <a:latin typeface="Arial"/>
                <a:ea typeface="Arial"/>
                <a:cs typeface="Arial"/>
                <a:sym typeface="Arial"/>
              </a:rPr>
              <a:t>TAKE OUR SURVEY</a:t>
            </a:r>
            <a:endParaRPr dirty="0"/>
          </a:p>
        </p:txBody>
      </p:sp>
      <p:sp>
        <p:nvSpPr>
          <p:cNvPr id="343" name="Google Shape;343;p12"/>
          <p:cNvSpPr txBox="1"/>
          <p:nvPr/>
        </p:nvSpPr>
        <p:spPr>
          <a:xfrm>
            <a:off x="619125" y="6021777"/>
            <a:ext cx="57054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4256"/>
              </a:buClr>
              <a:buSzPts val="2800"/>
              <a:buFont typeface="Arial"/>
              <a:buNone/>
            </a:pPr>
            <a:r>
              <a:rPr lang="en-US" sz="2800" b="0" i="0" u="none" strike="noStrike" cap="none">
                <a:solidFill>
                  <a:srgbClr val="3D4256"/>
                </a:solidFill>
                <a:latin typeface="Arial"/>
                <a:ea typeface="Arial"/>
                <a:cs typeface="Arial"/>
                <a:sym typeface="Arial"/>
              </a:rPr>
              <a:t>www.allhealthpolicy.org</a:t>
            </a:r>
            <a:endParaRPr/>
          </a:p>
        </p:txBody>
      </p:sp>
      <p:sp>
        <p:nvSpPr>
          <p:cNvPr id="344" name="Google Shape;344;p12"/>
          <p:cNvSpPr txBox="1"/>
          <p:nvPr/>
        </p:nvSpPr>
        <p:spPr>
          <a:xfrm>
            <a:off x="2590129" y="1451157"/>
            <a:ext cx="8887768" cy="363079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D4256"/>
              </a:buClr>
              <a:buSzPts val="3600"/>
              <a:buFont typeface="Arial"/>
              <a:buNone/>
            </a:pPr>
            <a:r>
              <a:rPr lang="en-US" sz="3600" b="1" i="0" u="none" strike="noStrike" cap="none">
                <a:solidFill>
                  <a:srgbClr val="3D4256"/>
                </a:solidFill>
                <a:latin typeface="Libre Franklin"/>
                <a:ea typeface="Libre Franklin"/>
                <a:cs typeface="Libre Franklin"/>
                <a:sym typeface="Libre Franklin"/>
              </a:rPr>
              <a:t>Title</a:t>
            </a:r>
            <a:endParaRPr sz="2800" b="1" i="0" u="none" strike="noStrike" cap="none">
              <a:solidFill>
                <a:srgbClr val="3D4256"/>
              </a:solidFill>
              <a:latin typeface="Libre Franklin"/>
              <a:ea typeface="Libre Franklin"/>
              <a:cs typeface="Libre Franklin"/>
              <a:sym typeface="Libre Franklin"/>
            </a:endParaRPr>
          </a:p>
          <a:p>
            <a:pPr marL="0" marR="0" lvl="0" indent="0" algn="l" rtl="0">
              <a:lnSpc>
                <a:spcPct val="90000"/>
              </a:lnSpc>
              <a:spcBef>
                <a:spcPts val="1000"/>
              </a:spcBef>
              <a:spcAft>
                <a:spcPts val="0"/>
              </a:spcAft>
              <a:buClr>
                <a:schemeClr val="dk1"/>
              </a:buClr>
              <a:buSzPts val="1050"/>
              <a:buFont typeface="Arial"/>
              <a:buNone/>
            </a:pPr>
            <a:endParaRPr sz="1050" b="0" i="0" u="none" strike="noStrike" cap="none">
              <a:solidFill>
                <a:srgbClr val="3D4256"/>
              </a:solidFill>
              <a:latin typeface="Libre Franklin"/>
              <a:ea typeface="Libre Franklin"/>
              <a:cs typeface="Libre Franklin"/>
              <a:sym typeface="Libre Franklin"/>
            </a:endParaRPr>
          </a:p>
          <a:p>
            <a:pPr marL="0" marR="0" lvl="0" indent="0" algn="l" rtl="0">
              <a:lnSpc>
                <a:spcPct val="90000"/>
              </a:lnSpc>
              <a:spcBef>
                <a:spcPts val="1000"/>
              </a:spcBef>
              <a:spcAft>
                <a:spcPts val="0"/>
              </a:spcAft>
              <a:buClr>
                <a:srgbClr val="3D4256"/>
              </a:buClr>
              <a:buSzPts val="2800"/>
              <a:buFont typeface="Arial"/>
              <a:buNone/>
            </a:pPr>
            <a:r>
              <a:rPr lang="en-US" sz="2800" b="0" i="0" u="none" strike="noStrike" cap="none">
                <a:solidFill>
                  <a:srgbClr val="3D4256"/>
                </a:solidFill>
                <a:latin typeface="Libre Franklin"/>
                <a:ea typeface="Libre Franklin"/>
                <a:cs typeface="Libre Franklin"/>
                <a:sym typeface="Libre Franklin"/>
              </a:rPr>
              <a:t>Details</a:t>
            </a:r>
            <a:endParaRPr/>
          </a:p>
        </p:txBody>
      </p:sp>
      <p:sp>
        <p:nvSpPr>
          <p:cNvPr id="345" name="Google Shape;345;p12"/>
          <p:cNvSpPr txBox="1"/>
          <p:nvPr/>
        </p:nvSpPr>
        <p:spPr>
          <a:xfrm>
            <a:off x="619125" y="1226227"/>
            <a:ext cx="68583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800"/>
              <a:buFont typeface="Libre Franklin"/>
              <a:buNone/>
            </a:pPr>
            <a:r>
              <a:rPr lang="en-US" sz="2800" dirty="0">
                <a:solidFill>
                  <a:schemeClr val="lt1"/>
                </a:solidFill>
                <a:latin typeface="Arial" panose="020B0604020202020204" pitchFamily="34" charset="0"/>
                <a:ea typeface="Libre Franklin"/>
                <a:cs typeface="Arial" panose="020B0604020202020204" pitchFamily="34" charset="0"/>
                <a:sym typeface="Libre Franklin"/>
              </a:rPr>
              <a:t>Please fill out the </a:t>
            </a:r>
            <a:r>
              <a:rPr lang="en-US" sz="2800" dirty="0">
                <a:solidFill>
                  <a:schemeClr val="lt1"/>
                </a:solidFill>
                <a:latin typeface="Arial" panose="020B0604020202020204" pitchFamily="34" charset="0"/>
                <a:ea typeface="Libre Franklin"/>
                <a:cs typeface="Arial" panose="020B0604020202020204" pitchFamily="34" charset="0"/>
                <a:sym typeface="Libre Franklin"/>
                <a:hlinkClick r:id="rId4"/>
              </a:rPr>
              <a:t>evaluation survey </a:t>
            </a:r>
            <a:r>
              <a:rPr lang="en-US" sz="2800" dirty="0">
                <a:solidFill>
                  <a:schemeClr val="lt1"/>
                </a:solidFill>
                <a:latin typeface="Arial" panose="020B0604020202020204" pitchFamily="34" charset="0"/>
                <a:ea typeface="Libre Franklin"/>
                <a:cs typeface="Arial" panose="020B0604020202020204" pitchFamily="34" charset="0"/>
                <a:sym typeface="Libre Franklin"/>
              </a:rPr>
              <a:t>you will receive after this presentation!</a:t>
            </a:r>
            <a:endParaRPr dirty="0">
              <a:latin typeface="Arial" panose="020B0604020202020204" pitchFamily="34" charset="0"/>
              <a:cs typeface="Arial" panose="020B0604020202020204" pitchFamily="34" charset="0"/>
            </a:endParaRPr>
          </a:p>
        </p:txBody>
      </p:sp>
      <p:pic>
        <p:nvPicPr>
          <p:cNvPr id="346" name="Google Shape;346;p12" descr="A picture containing building, government building, dark&#10;&#10;Description automatically generated"/>
          <p:cNvPicPr preferRelativeResize="0"/>
          <p:nvPr/>
        </p:nvPicPr>
        <p:blipFill rotWithShape="1">
          <a:blip r:embed="rId5">
            <a:alphaModFix/>
          </a:blip>
          <a:srcRect l="67286" t="15078"/>
          <a:stretch/>
        </p:blipFill>
        <p:spPr>
          <a:xfrm>
            <a:off x="7754998" y="379197"/>
            <a:ext cx="4437002" cy="647880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3"/>
          <p:cNvSpPr/>
          <p:nvPr/>
        </p:nvSpPr>
        <p:spPr>
          <a:xfrm>
            <a:off x="0" y="-1"/>
            <a:ext cx="12192000" cy="5631774"/>
          </a:xfrm>
          <a:prstGeom prst="rect">
            <a:avLst/>
          </a:prstGeom>
          <a:solidFill>
            <a:srgbClr val="3D425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53" name="Google Shape;353;p13"/>
          <p:cNvPicPr preferRelativeResize="0"/>
          <p:nvPr/>
        </p:nvPicPr>
        <p:blipFill rotWithShape="1">
          <a:blip r:embed="rId3">
            <a:alphaModFix/>
          </a:blip>
          <a:srcRect l="67188"/>
          <a:stretch/>
        </p:blipFill>
        <p:spPr>
          <a:xfrm>
            <a:off x="8191500" y="-1"/>
            <a:ext cx="4000500" cy="6858000"/>
          </a:xfrm>
          <a:prstGeom prst="rect">
            <a:avLst/>
          </a:prstGeom>
          <a:noFill/>
          <a:ln>
            <a:noFill/>
          </a:ln>
        </p:spPr>
      </p:pic>
      <p:sp>
        <p:nvSpPr>
          <p:cNvPr id="354" name="Google Shape;354;p13"/>
          <p:cNvSpPr txBox="1"/>
          <p:nvPr/>
        </p:nvSpPr>
        <p:spPr>
          <a:xfrm>
            <a:off x="619125" y="409174"/>
            <a:ext cx="856010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2493D"/>
              </a:buClr>
              <a:buSzPts val="4000"/>
              <a:buFont typeface="Arial"/>
              <a:buNone/>
            </a:pPr>
            <a:r>
              <a:rPr lang="en-US" sz="4000" b="0" i="0" u="none" strike="noStrike" cap="none" dirty="0">
                <a:solidFill>
                  <a:srgbClr val="E2493D"/>
                </a:solidFill>
                <a:latin typeface="Arial"/>
                <a:ea typeface="Arial"/>
                <a:cs typeface="Arial"/>
                <a:sym typeface="Arial"/>
              </a:rPr>
              <a:t>UPCOMING EVENTS</a:t>
            </a:r>
            <a:endParaRPr dirty="0"/>
          </a:p>
        </p:txBody>
      </p:sp>
      <p:sp>
        <p:nvSpPr>
          <p:cNvPr id="355" name="Google Shape;355;p13"/>
          <p:cNvSpPr txBox="1"/>
          <p:nvPr/>
        </p:nvSpPr>
        <p:spPr>
          <a:xfrm>
            <a:off x="619125" y="6021777"/>
            <a:ext cx="57054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D4256"/>
              </a:buClr>
              <a:buSzPts val="2800"/>
              <a:buFont typeface="Arial"/>
              <a:buNone/>
            </a:pPr>
            <a:r>
              <a:rPr lang="en-US" sz="2800" b="0" i="0" u="none" strike="noStrike" cap="none" dirty="0">
                <a:solidFill>
                  <a:srgbClr val="3D4256"/>
                </a:solidFill>
                <a:latin typeface="Arial"/>
                <a:ea typeface="Arial"/>
                <a:cs typeface="Arial"/>
                <a:sym typeface="Arial"/>
              </a:rPr>
              <a:t>allh.us/events</a:t>
            </a:r>
            <a:endParaRPr dirty="0"/>
          </a:p>
        </p:txBody>
      </p:sp>
      <p:sp>
        <p:nvSpPr>
          <p:cNvPr id="356" name="Google Shape;356;p13"/>
          <p:cNvSpPr txBox="1"/>
          <p:nvPr/>
        </p:nvSpPr>
        <p:spPr>
          <a:xfrm>
            <a:off x="619125" y="1526235"/>
            <a:ext cx="9775500" cy="34778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US" sz="3600" b="1" dirty="0">
                <a:solidFill>
                  <a:srgbClr val="FFFFFF"/>
                </a:solidFill>
                <a:latin typeface="Arial "/>
              </a:rPr>
              <a:t>2023 Signature Series Congressional Briefing: November 1</a:t>
            </a:r>
          </a:p>
          <a:p>
            <a:pPr marL="0" marR="0" lvl="0" indent="0" algn="l" rtl="0">
              <a:lnSpc>
                <a:spcPct val="100000"/>
              </a:lnSpc>
              <a:spcBef>
                <a:spcPts val="0"/>
              </a:spcBef>
              <a:spcAft>
                <a:spcPts val="0"/>
              </a:spcAft>
              <a:buClr>
                <a:srgbClr val="000000"/>
              </a:buClr>
              <a:buSzPts val="4200"/>
              <a:buFont typeface="Arial"/>
              <a:buNone/>
            </a:pPr>
            <a:endParaRPr lang="en-US" sz="3600" b="1" dirty="0">
              <a:solidFill>
                <a:srgbClr val="FFFFFF"/>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4200"/>
              <a:buFont typeface="Arial"/>
              <a:buNone/>
            </a:pPr>
            <a:r>
              <a:rPr lang="en-US" sz="3600" b="1" dirty="0">
                <a:solidFill>
                  <a:srgbClr val="FFFFFF"/>
                </a:solidFill>
                <a:latin typeface="Arial" panose="020B0604020202020204" pitchFamily="34" charset="0"/>
                <a:cs typeface="Arial" panose="020B0604020202020204" pitchFamily="34" charset="0"/>
              </a:rPr>
              <a:t>2023 Annual Alliance Dinner: November 15</a:t>
            </a:r>
          </a:p>
          <a:p>
            <a:pPr marL="0" marR="0" lvl="0" indent="0" algn="l" rtl="0">
              <a:lnSpc>
                <a:spcPct val="100000"/>
              </a:lnSpc>
              <a:spcBef>
                <a:spcPts val="0"/>
              </a:spcBef>
              <a:spcAft>
                <a:spcPts val="0"/>
              </a:spcAft>
              <a:buClr>
                <a:srgbClr val="000000"/>
              </a:buClr>
              <a:buSzPts val="4200"/>
              <a:buFont typeface="Arial"/>
              <a:buNone/>
            </a:pPr>
            <a:endParaRPr lang="en-US" sz="2800" b="1" dirty="0">
              <a:solidFill>
                <a:srgbClr val="FFFFFF"/>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4200"/>
              <a:buFont typeface="Arial"/>
              <a:buNone/>
            </a:pPr>
            <a:endParaRPr lang="en-US" sz="2800" b="1" dirty="0">
              <a:solidFill>
                <a:srgbClr val="FFFFFF"/>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4200"/>
              <a:buFont typeface="Arial"/>
              <a:buNone/>
            </a:pPr>
            <a:r>
              <a:rPr lang="en-US" sz="2000" dirty="0">
                <a:solidFill>
                  <a:schemeClr val="bg1"/>
                </a:solidFill>
                <a:latin typeface="Arial" panose="020B0604020202020204" pitchFamily="34" charset="0"/>
                <a:cs typeface="Arial" panose="020B0604020202020204" pitchFamily="34" charset="0"/>
              </a:rPr>
              <a:t>*P</a:t>
            </a:r>
            <a:r>
              <a:rPr lang="en-US" sz="2000" b="0" i="0" dirty="0">
                <a:solidFill>
                  <a:schemeClr val="bg1"/>
                </a:solidFill>
                <a:effectLst/>
                <a:latin typeface="Arial" panose="020B0604020202020204" pitchFamily="34" charset="0"/>
                <a:cs typeface="Arial" panose="020B0604020202020204" pitchFamily="34" charset="0"/>
              </a:rPr>
              <a:t>lease contact </a:t>
            </a:r>
            <a:r>
              <a:rPr lang="en-US" sz="2000" b="0" i="0" u="none" strike="noStrike" dirty="0">
                <a:solidFill>
                  <a:schemeClr val="bg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kappenzeller@allhealthpolicy.org</a:t>
            </a:r>
            <a:r>
              <a:rPr lang="en-US" sz="2000" b="0" i="0" dirty="0">
                <a:solidFill>
                  <a:schemeClr val="bg1"/>
                </a:solidFill>
                <a:effectLst/>
                <a:latin typeface="Arial" panose="020B0604020202020204" pitchFamily="34" charset="0"/>
                <a:cs typeface="Arial" panose="020B0604020202020204" pitchFamily="34" charset="0"/>
              </a:rPr>
              <a:t> for sponsorship opportunities!</a:t>
            </a:r>
            <a:endParaRPr sz="20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4"/>
          <p:cNvSpPr/>
          <p:nvPr/>
        </p:nvSpPr>
        <p:spPr>
          <a:xfrm>
            <a:off x="0" y="-1"/>
            <a:ext cx="12192000" cy="5631774"/>
          </a:xfrm>
          <a:prstGeom prst="rect">
            <a:avLst/>
          </a:prstGeom>
          <a:solidFill>
            <a:srgbClr val="3D425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62" name="Google Shape;362;p14"/>
          <p:cNvPicPr preferRelativeResize="0"/>
          <p:nvPr/>
        </p:nvPicPr>
        <p:blipFill rotWithShape="1">
          <a:blip r:embed="rId3">
            <a:alphaModFix/>
          </a:blip>
          <a:srcRect/>
          <a:stretch/>
        </p:blipFill>
        <p:spPr>
          <a:xfrm>
            <a:off x="0" y="-1"/>
            <a:ext cx="12192000" cy="6858000"/>
          </a:xfrm>
          <a:prstGeom prst="rect">
            <a:avLst/>
          </a:prstGeom>
          <a:noFill/>
          <a:ln>
            <a:noFill/>
          </a:ln>
        </p:spPr>
      </p:pic>
      <p:sp>
        <p:nvSpPr>
          <p:cNvPr id="363" name="Google Shape;363;p14"/>
          <p:cNvSpPr txBox="1"/>
          <p:nvPr/>
        </p:nvSpPr>
        <p:spPr>
          <a:xfrm>
            <a:off x="619125" y="1226227"/>
            <a:ext cx="6667500"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5400"/>
              <a:buFont typeface="Arial"/>
              <a:buNone/>
            </a:pPr>
            <a:r>
              <a:rPr lang="en-US" sz="5400" b="0" i="0" u="none" strike="noStrike" cap="none" dirty="0">
                <a:solidFill>
                  <a:srgbClr val="FFFFFF"/>
                </a:solidFill>
                <a:latin typeface="Arial"/>
                <a:ea typeface="Arial"/>
                <a:cs typeface="Arial"/>
                <a:sym typeface="Arial"/>
              </a:rPr>
              <a:t>THANK YOU FOR ATTENDING!</a:t>
            </a:r>
            <a:endParaRPr sz="6000" b="0" i="0" u="none" strike="noStrike" cap="none" dirty="0">
              <a:solidFill>
                <a:srgbClr val="FFFFFF"/>
              </a:solidFill>
              <a:latin typeface="Arial"/>
              <a:ea typeface="Arial"/>
              <a:cs typeface="Arial"/>
              <a:sym typeface="Arial"/>
            </a:endParaRPr>
          </a:p>
        </p:txBody>
      </p:sp>
      <p:pic>
        <p:nvPicPr>
          <p:cNvPr id="364" name="Google Shape;364;p14" descr="Text&#10;&#10;Description automatically generated"/>
          <p:cNvPicPr preferRelativeResize="0"/>
          <p:nvPr/>
        </p:nvPicPr>
        <p:blipFill rotWithShape="1">
          <a:blip r:embed="rId4">
            <a:alphaModFix/>
          </a:blip>
          <a:srcRect r="45235"/>
          <a:stretch/>
        </p:blipFill>
        <p:spPr>
          <a:xfrm>
            <a:off x="387648" y="5869400"/>
            <a:ext cx="2373125" cy="819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
          <p:cNvSpPr txBox="1"/>
          <p:nvPr/>
        </p:nvSpPr>
        <p:spPr>
          <a:xfrm>
            <a:off x="619125" y="390124"/>
            <a:ext cx="856010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2493D"/>
              </a:buClr>
              <a:buSzPts val="4000"/>
              <a:buFont typeface="Arial"/>
              <a:buNone/>
            </a:pPr>
            <a:r>
              <a:rPr lang="en-US" sz="4000" b="0" i="0" u="none" strike="noStrike" cap="none" dirty="0">
                <a:solidFill>
                  <a:srgbClr val="E2493D"/>
                </a:solidFill>
                <a:latin typeface="Arial"/>
                <a:ea typeface="Arial"/>
                <a:cs typeface="Arial"/>
                <a:sym typeface="Arial"/>
              </a:rPr>
              <a:t>PARTNERS</a:t>
            </a:r>
            <a:endParaRPr sz="1400" b="0" i="0" u="none" strike="noStrike" cap="none" dirty="0">
              <a:solidFill>
                <a:srgbClr val="000000"/>
              </a:solidFill>
              <a:latin typeface="Arial"/>
              <a:ea typeface="Arial"/>
              <a:cs typeface="Arial"/>
              <a:sym typeface="Arial"/>
            </a:endParaRPr>
          </a:p>
        </p:txBody>
      </p:sp>
      <p:pic>
        <p:nvPicPr>
          <p:cNvPr id="4" name="Google Shape;236;p5">
            <a:extLst>
              <a:ext uri="{FF2B5EF4-FFF2-40B4-BE49-F238E27FC236}">
                <a16:creationId xmlns:a16="http://schemas.microsoft.com/office/drawing/2014/main" id="{76857341-2C6A-E4E6-EF8F-401FB269E427}"/>
              </a:ext>
            </a:extLst>
          </p:cNvPr>
          <p:cNvPicPr preferRelativeResize="0"/>
          <p:nvPr/>
        </p:nvPicPr>
        <p:blipFill rotWithShape="1">
          <a:blip r:embed="rId3">
            <a:alphaModFix amt="35000"/>
          </a:blip>
          <a:srcRect l="69178"/>
          <a:stretch/>
        </p:blipFill>
        <p:spPr>
          <a:xfrm>
            <a:off x="8434136" y="-1"/>
            <a:ext cx="3757863" cy="6858000"/>
          </a:xfrm>
          <a:prstGeom prst="rect">
            <a:avLst/>
          </a:prstGeom>
          <a:noFill/>
          <a:ln>
            <a:noFill/>
          </a:ln>
        </p:spPr>
      </p:pic>
      <p:pic>
        <p:nvPicPr>
          <p:cNvPr id="6" name="Picture 5" descr="A blue and white logo&#10;&#10;Description automatically generated">
            <a:extLst>
              <a:ext uri="{FF2B5EF4-FFF2-40B4-BE49-F238E27FC236}">
                <a16:creationId xmlns:a16="http://schemas.microsoft.com/office/drawing/2014/main" id="{B2408D82-E7B8-2288-6B84-1DEB0B7F6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7605" y="4798059"/>
            <a:ext cx="2974975" cy="1028700"/>
          </a:xfrm>
          <a:prstGeom prst="rect">
            <a:avLst/>
          </a:prstGeom>
        </p:spPr>
      </p:pic>
      <p:sp>
        <p:nvSpPr>
          <p:cNvPr id="7" name="Google Shape;248;g249633a8055_1_223">
            <a:extLst>
              <a:ext uri="{FF2B5EF4-FFF2-40B4-BE49-F238E27FC236}">
                <a16:creationId xmlns:a16="http://schemas.microsoft.com/office/drawing/2014/main" id="{F17F73B9-032F-116B-6479-F52369E53412}"/>
              </a:ext>
            </a:extLst>
          </p:cNvPr>
          <p:cNvSpPr/>
          <p:nvPr/>
        </p:nvSpPr>
        <p:spPr>
          <a:xfrm>
            <a:off x="1489151" y="2478075"/>
            <a:ext cx="8757000" cy="2062200"/>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 name="Google Shape;249;g249633a8055_1_223">
            <a:extLst>
              <a:ext uri="{FF2B5EF4-FFF2-40B4-BE49-F238E27FC236}">
                <a16:creationId xmlns:a16="http://schemas.microsoft.com/office/drawing/2014/main" id="{16D3A596-6CA7-13C9-CE88-998A521BEAB8}"/>
              </a:ext>
            </a:extLst>
          </p:cNvPr>
          <p:cNvSpPr txBox="1"/>
          <p:nvPr/>
        </p:nvSpPr>
        <p:spPr>
          <a:xfrm>
            <a:off x="3654749" y="2674966"/>
            <a:ext cx="6972000" cy="15080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Arial"/>
              <a:buNone/>
            </a:pPr>
            <a:r>
              <a:rPr lang="en-US" sz="3600" b="1" dirty="0">
                <a:solidFill>
                  <a:srgbClr val="3D4256"/>
                </a:solidFill>
                <a:latin typeface="Arial" panose="020B0604020202020204" pitchFamily="34" charset="0"/>
                <a:ea typeface="Calibri"/>
                <a:cs typeface="Arial" panose="020B0604020202020204" pitchFamily="34" charset="0"/>
                <a:sym typeface="Calibri"/>
              </a:rPr>
              <a:t>Debbie Chang, MPH</a:t>
            </a:r>
            <a:endParaRPr sz="36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ts val="2800"/>
              <a:buFont typeface="Arial"/>
              <a:buNone/>
            </a:pPr>
            <a:r>
              <a:rPr lang="en-US" sz="2800" b="0" i="0" u="none" strike="noStrike" cap="none" dirty="0">
                <a:solidFill>
                  <a:srgbClr val="3D4256"/>
                </a:solidFill>
                <a:latin typeface="Arial" panose="020B0604020202020204" pitchFamily="34" charset="0"/>
                <a:ea typeface="Calibri"/>
                <a:cs typeface="Arial" panose="020B0604020202020204" pitchFamily="34" charset="0"/>
                <a:sym typeface="Calibri"/>
              </a:rPr>
              <a:t>President and CE</a:t>
            </a:r>
            <a:r>
              <a:rPr lang="en-US" sz="2800" dirty="0">
                <a:solidFill>
                  <a:srgbClr val="3D4256"/>
                </a:solidFill>
                <a:latin typeface="Arial" panose="020B0604020202020204" pitchFamily="34" charset="0"/>
                <a:ea typeface="Calibri"/>
                <a:cs typeface="Arial" panose="020B0604020202020204" pitchFamily="34" charset="0"/>
                <a:sym typeface="Calibri"/>
              </a:rPr>
              <a:t>O</a:t>
            </a:r>
            <a:endParaRPr sz="2800" b="0" i="0" u="none" strike="noStrike" cap="none" dirty="0">
              <a:solidFill>
                <a:srgbClr val="3D4256"/>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2800"/>
              <a:buFont typeface="Arial"/>
              <a:buNone/>
            </a:pPr>
            <a:r>
              <a:rPr lang="en-US" sz="2800" i="0" u="none" strike="noStrike" cap="none" dirty="0">
                <a:solidFill>
                  <a:srgbClr val="3D4256"/>
                </a:solidFill>
                <a:latin typeface="Arial" panose="020B0604020202020204" pitchFamily="34" charset="0"/>
                <a:ea typeface="Calibri"/>
                <a:cs typeface="Arial" panose="020B0604020202020204" pitchFamily="34" charset="0"/>
                <a:sym typeface="Calibri"/>
              </a:rPr>
              <a:t>Blue Shield of California Foundation</a:t>
            </a:r>
            <a:endParaRPr sz="5000" i="0" u="none" strike="noStrike" cap="none" dirty="0">
              <a:solidFill>
                <a:srgbClr val="3D4256"/>
              </a:solidFill>
              <a:latin typeface="Arial" panose="020B0604020202020204" pitchFamily="34" charset="0"/>
              <a:ea typeface="Calibri"/>
              <a:cs typeface="Arial" panose="020B0604020202020204" pitchFamily="34" charset="0"/>
              <a:sym typeface="Calibri"/>
            </a:endParaRPr>
          </a:p>
        </p:txBody>
      </p:sp>
      <p:pic>
        <p:nvPicPr>
          <p:cNvPr id="10" name="Picture 9" descr="Medium shot of a person smiling&#10;&#10;Description automatically generated">
            <a:extLst>
              <a:ext uri="{FF2B5EF4-FFF2-40B4-BE49-F238E27FC236}">
                <a16:creationId xmlns:a16="http://schemas.microsoft.com/office/drawing/2014/main" id="{D27FBEF5-1B05-DB67-E837-B4C7CD83A2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9151" y="2472269"/>
            <a:ext cx="2068006" cy="206800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49633a8055_1_223"/>
          <p:cNvSpPr/>
          <p:nvPr/>
        </p:nvSpPr>
        <p:spPr>
          <a:xfrm>
            <a:off x="2462075" y="2478075"/>
            <a:ext cx="8757000" cy="2062200"/>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g249633a8055_1_223"/>
          <p:cNvSpPr txBox="1"/>
          <p:nvPr/>
        </p:nvSpPr>
        <p:spPr>
          <a:xfrm>
            <a:off x="4524275" y="2583625"/>
            <a:ext cx="6972000" cy="15080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Arial"/>
              <a:buNone/>
            </a:pPr>
            <a:r>
              <a:rPr lang="en-US" sz="3600" b="1" dirty="0">
                <a:solidFill>
                  <a:srgbClr val="3D4256"/>
                </a:solidFill>
                <a:latin typeface="Arial" panose="020B0604020202020204" pitchFamily="34" charset="0"/>
                <a:ea typeface="Calibri"/>
                <a:cs typeface="Arial" panose="020B0604020202020204" pitchFamily="34" charset="0"/>
                <a:sym typeface="Calibri"/>
              </a:rPr>
              <a:t>Arlene </a:t>
            </a:r>
            <a:r>
              <a:rPr lang="en-US" sz="3600" b="1" dirty="0" err="1">
                <a:solidFill>
                  <a:srgbClr val="3D4256"/>
                </a:solidFill>
                <a:latin typeface="Arial" panose="020B0604020202020204" pitchFamily="34" charset="0"/>
                <a:ea typeface="Calibri"/>
                <a:cs typeface="Arial" panose="020B0604020202020204" pitchFamily="34" charset="0"/>
                <a:sym typeface="Calibri"/>
              </a:rPr>
              <a:t>Vassell</a:t>
            </a:r>
            <a:endParaRPr sz="36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ts val="2800"/>
              <a:buFont typeface="Arial"/>
              <a:buNone/>
            </a:pPr>
            <a:r>
              <a:rPr lang="en-US" sz="2800" dirty="0">
                <a:solidFill>
                  <a:srgbClr val="3D4256"/>
                </a:solidFill>
                <a:latin typeface="Arial" panose="020B0604020202020204" pitchFamily="34" charset="0"/>
                <a:ea typeface="Calibri"/>
                <a:cs typeface="Arial" panose="020B0604020202020204" pitchFamily="34" charset="0"/>
                <a:sym typeface="Calibri"/>
              </a:rPr>
              <a:t>Founding Director</a:t>
            </a:r>
            <a:br>
              <a:rPr lang="en-US" sz="2800" dirty="0">
                <a:solidFill>
                  <a:srgbClr val="3D4256"/>
                </a:solidFill>
                <a:latin typeface="Arial" panose="020B0604020202020204" pitchFamily="34" charset="0"/>
                <a:ea typeface="Calibri"/>
                <a:cs typeface="Arial" panose="020B0604020202020204" pitchFamily="34" charset="0"/>
                <a:sym typeface="Calibri"/>
              </a:rPr>
            </a:br>
            <a:r>
              <a:rPr lang="en-US" sz="2800" dirty="0" err="1">
                <a:solidFill>
                  <a:srgbClr val="3D4256"/>
                </a:solidFill>
                <a:latin typeface="Arial" panose="020B0604020202020204" pitchFamily="34" charset="0"/>
                <a:ea typeface="Calibri"/>
                <a:cs typeface="Arial" panose="020B0604020202020204" pitchFamily="34" charset="0"/>
                <a:sym typeface="Calibri"/>
              </a:rPr>
              <a:t>TooREL</a:t>
            </a:r>
            <a:r>
              <a:rPr lang="en-US" sz="2800" dirty="0">
                <a:solidFill>
                  <a:srgbClr val="3D4256"/>
                </a:solidFill>
                <a:latin typeface="Arial" panose="020B0604020202020204" pitchFamily="34" charset="0"/>
                <a:ea typeface="Calibri"/>
                <a:cs typeface="Arial" panose="020B0604020202020204" pitchFamily="34" charset="0"/>
                <a:sym typeface="Calibri"/>
              </a:rPr>
              <a:t> Institute for Social Change</a:t>
            </a:r>
            <a:endParaRPr sz="5000" i="0" u="none" strike="noStrike" cap="none" dirty="0">
              <a:solidFill>
                <a:srgbClr val="3D4256"/>
              </a:solidFill>
              <a:latin typeface="Arial" panose="020B0604020202020204" pitchFamily="34" charset="0"/>
              <a:ea typeface="Calibri"/>
              <a:cs typeface="Arial" panose="020B0604020202020204" pitchFamily="34" charset="0"/>
              <a:sym typeface="Calibri"/>
            </a:endParaRPr>
          </a:p>
        </p:txBody>
      </p:sp>
      <p:sp>
        <p:nvSpPr>
          <p:cNvPr id="250" name="Google Shape;250;g249633a8055_1_223"/>
          <p:cNvSpPr/>
          <p:nvPr/>
        </p:nvSpPr>
        <p:spPr>
          <a:xfrm>
            <a:off x="0" y="0"/>
            <a:ext cx="1999500" cy="6858000"/>
          </a:xfrm>
          <a:prstGeom prst="rect">
            <a:avLst/>
          </a:prstGeom>
          <a:solidFill>
            <a:srgbClr val="3D4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1" name="Google Shape;251;g249633a8055_1_223"/>
          <p:cNvPicPr preferRelativeResize="0"/>
          <p:nvPr/>
        </p:nvPicPr>
        <p:blipFill rotWithShape="1">
          <a:blip r:embed="rId3">
            <a:alphaModFix/>
          </a:blip>
          <a:srcRect l="83599"/>
          <a:stretch/>
        </p:blipFill>
        <p:spPr>
          <a:xfrm flipH="1">
            <a:off x="-1745" y="-5895"/>
            <a:ext cx="1999565" cy="6858000"/>
          </a:xfrm>
          <a:prstGeom prst="rect">
            <a:avLst/>
          </a:prstGeom>
          <a:noFill/>
          <a:ln>
            <a:noFill/>
          </a:ln>
        </p:spPr>
      </p:pic>
      <p:pic>
        <p:nvPicPr>
          <p:cNvPr id="4" name="Picture 3" descr="A person with curly hair wearing a black shirt&#10;&#10;Description automatically generated">
            <a:extLst>
              <a:ext uri="{FF2B5EF4-FFF2-40B4-BE49-F238E27FC236}">
                <a16:creationId xmlns:a16="http://schemas.microsoft.com/office/drawing/2014/main" id="{226F1370-C9FB-BB6F-2DB7-32FA6DBE9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3413" y="2478075"/>
            <a:ext cx="2062200" cy="2062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7" descr="A picture containing shape&#10;&#10;Description automatically generated"/>
          <p:cNvPicPr preferRelativeResize="0"/>
          <p:nvPr/>
        </p:nvPicPr>
        <p:blipFill rotWithShape="1">
          <a:blip r:embed="rId3">
            <a:alphaModFix/>
          </a:blip>
          <a:srcRect l="67326"/>
          <a:stretch/>
        </p:blipFill>
        <p:spPr>
          <a:xfrm>
            <a:off x="8407840" y="-409174"/>
            <a:ext cx="3983587" cy="6858000"/>
          </a:xfrm>
          <a:prstGeom prst="rect">
            <a:avLst/>
          </a:prstGeom>
          <a:noFill/>
          <a:ln>
            <a:noFill/>
          </a:ln>
        </p:spPr>
      </p:pic>
      <p:sp>
        <p:nvSpPr>
          <p:cNvPr id="259" name="Google Shape;259;p7"/>
          <p:cNvSpPr/>
          <p:nvPr/>
        </p:nvSpPr>
        <p:spPr>
          <a:xfrm>
            <a:off x="1969519" y="4358367"/>
            <a:ext cx="3097200" cy="1211957"/>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p7"/>
          <p:cNvSpPr/>
          <p:nvPr/>
        </p:nvSpPr>
        <p:spPr>
          <a:xfrm>
            <a:off x="1693243" y="1841574"/>
            <a:ext cx="3373476" cy="1211958"/>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p7"/>
          <p:cNvSpPr txBox="1"/>
          <p:nvPr/>
        </p:nvSpPr>
        <p:spPr>
          <a:xfrm>
            <a:off x="2084297" y="4468071"/>
            <a:ext cx="30972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b="1" dirty="0">
                <a:solidFill>
                  <a:srgbClr val="3D4256"/>
                </a:solidFill>
                <a:latin typeface="Arial" panose="020B0604020202020204" pitchFamily="34" charset="0"/>
                <a:ea typeface="Arial"/>
                <a:cs typeface="Arial" panose="020B0604020202020204" pitchFamily="34" charset="0"/>
                <a:sym typeface="Calibri"/>
              </a:rPr>
              <a:t>Juan Carlos </a:t>
            </a:r>
            <a:r>
              <a:rPr lang="en-US" altLang="en-US" sz="1800" b="1" dirty="0" err="1">
                <a:solidFill>
                  <a:schemeClr val="tx2">
                    <a:lumMod val="75000"/>
                  </a:schemeClr>
                </a:solidFill>
                <a:latin typeface="Arial" panose="020B0604020202020204" pitchFamily="34" charset="0"/>
                <a:cs typeface="Arial" panose="020B0604020202020204" pitchFamily="34" charset="0"/>
              </a:rPr>
              <a:t>Areán</a:t>
            </a:r>
            <a:r>
              <a:rPr lang="en-US" b="1" dirty="0">
                <a:solidFill>
                  <a:srgbClr val="3D4256"/>
                </a:solidFill>
                <a:latin typeface="Arial" panose="020B0604020202020204" pitchFamily="34" charset="0"/>
                <a:ea typeface="Arial"/>
                <a:cs typeface="Arial" panose="020B0604020202020204" pitchFamily="34" charset="0"/>
                <a:sym typeface="Calibri"/>
              </a:rPr>
              <a:t>, Ph.D.</a:t>
            </a:r>
            <a:endParaRPr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US" dirty="0">
                <a:solidFill>
                  <a:srgbClr val="3D4256"/>
                </a:solidFill>
                <a:latin typeface="Arial" panose="020B0604020202020204" pitchFamily="34" charset="0"/>
                <a:ea typeface="Calibri"/>
                <a:cs typeface="Arial" panose="020B0604020202020204" pitchFamily="34" charset="0"/>
                <a:sym typeface="Calibri"/>
              </a:rPr>
              <a:t>Program Director </a:t>
            </a:r>
          </a:p>
          <a:p>
            <a:pPr marL="0" marR="0" lvl="0" indent="0" algn="l" rtl="0">
              <a:lnSpc>
                <a:spcPct val="100000"/>
              </a:lnSpc>
              <a:spcBef>
                <a:spcPts val="0"/>
              </a:spcBef>
              <a:spcAft>
                <a:spcPts val="0"/>
              </a:spcAft>
              <a:buClr>
                <a:srgbClr val="000000"/>
              </a:buClr>
              <a:buSzPts val="1400"/>
              <a:buFont typeface="Arial"/>
              <a:buNone/>
            </a:pPr>
            <a:r>
              <a:rPr lang="en-US" dirty="0">
                <a:solidFill>
                  <a:srgbClr val="3D4256"/>
                </a:solidFill>
                <a:latin typeface="Arial" panose="020B0604020202020204" pitchFamily="34" charset="0"/>
                <a:ea typeface="Calibri"/>
                <a:cs typeface="Arial" panose="020B0604020202020204" pitchFamily="34" charset="0"/>
                <a:sym typeface="Calibri"/>
              </a:rPr>
              <a:t>Futures Without Violence </a:t>
            </a:r>
            <a:endParaRPr dirty="0">
              <a:solidFill>
                <a:srgbClr val="3D4256"/>
              </a:solidFill>
              <a:latin typeface="Arial" panose="020B0604020202020204" pitchFamily="34" charset="0"/>
              <a:ea typeface="Calibri"/>
              <a:cs typeface="Arial" panose="020B0604020202020204" pitchFamily="34" charset="0"/>
              <a:sym typeface="Calibri"/>
            </a:endParaRPr>
          </a:p>
        </p:txBody>
      </p:sp>
      <p:sp>
        <p:nvSpPr>
          <p:cNvPr id="265" name="Google Shape;265;p7"/>
          <p:cNvSpPr txBox="1"/>
          <p:nvPr/>
        </p:nvSpPr>
        <p:spPr>
          <a:xfrm>
            <a:off x="2128088" y="1970474"/>
            <a:ext cx="29745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dirty="0">
                <a:solidFill>
                  <a:srgbClr val="3D4256"/>
                </a:solidFill>
                <a:latin typeface="Arial" panose="020B0604020202020204" pitchFamily="34" charset="0"/>
                <a:ea typeface="Calibri"/>
                <a:cs typeface="Arial" panose="020B0604020202020204" pitchFamily="34" charset="0"/>
                <a:sym typeface="Calibri"/>
              </a:rPr>
              <a:t>L.Y. Marlow, MBA</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US" dirty="0">
                <a:solidFill>
                  <a:srgbClr val="3D4256"/>
                </a:solidFill>
                <a:latin typeface="Arial" panose="020B0604020202020204" pitchFamily="34" charset="0"/>
                <a:ea typeface="Calibri"/>
                <a:cs typeface="Arial" panose="020B0604020202020204" pitchFamily="34" charset="0"/>
                <a:sym typeface="Calibri"/>
              </a:rPr>
              <a:t>CEO and Founder </a:t>
            </a:r>
          </a:p>
          <a:p>
            <a:pPr marL="0" marR="0" lvl="0" indent="0" algn="l" rtl="0">
              <a:lnSpc>
                <a:spcPct val="100000"/>
              </a:lnSpc>
              <a:spcBef>
                <a:spcPts val="0"/>
              </a:spcBef>
              <a:spcAft>
                <a:spcPts val="0"/>
              </a:spcAft>
              <a:buClr>
                <a:srgbClr val="000000"/>
              </a:buClr>
              <a:buSzPts val="1400"/>
              <a:buFont typeface="Arial"/>
              <a:buNone/>
            </a:pPr>
            <a:r>
              <a:rPr lang="en-US" dirty="0">
                <a:solidFill>
                  <a:srgbClr val="3D4256"/>
                </a:solidFill>
                <a:latin typeface="Arial" panose="020B0604020202020204" pitchFamily="34" charset="0"/>
                <a:ea typeface="Calibri"/>
                <a:cs typeface="Arial" panose="020B0604020202020204" pitchFamily="34" charset="0"/>
                <a:sym typeface="Calibri"/>
              </a:rPr>
              <a:t>Saving Promise</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266" name="Google Shape;266;p7"/>
          <p:cNvSpPr txBox="1"/>
          <p:nvPr/>
        </p:nvSpPr>
        <p:spPr>
          <a:xfrm>
            <a:off x="619125" y="409174"/>
            <a:ext cx="8560104"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2493D"/>
              </a:buClr>
              <a:buSzPts val="4000"/>
              <a:buFont typeface="Arial"/>
              <a:buNone/>
            </a:pPr>
            <a:r>
              <a:rPr lang="en-US" sz="4000" b="0" i="0" u="none" strike="noStrike" cap="none" dirty="0">
                <a:solidFill>
                  <a:srgbClr val="E2493D"/>
                </a:solidFill>
                <a:latin typeface="Arial"/>
                <a:ea typeface="Arial"/>
                <a:cs typeface="Arial"/>
                <a:sym typeface="Arial"/>
              </a:rPr>
              <a:t>PRESENTERS</a:t>
            </a:r>
            <a:endParaRPr sz="1400" b="0" i="0" u="none" strike="noStrike" cap="none" dirty="0">
              <a:solidFill>
                <a:srgbClr val="000000"/>
              </a:solidFill>
              <a:latin typeface="Arial"/>
              <a:ea typeface="Arial"/>
              <a:cs typeface="Arial"/>
              <a:sym typeface="Arial"/>
            </a:endParaRPr>
          </a:p>
        </p:txBody>
      </p:sp>
      <p:sp>
        <p:nvSpPr>
          <p:cNvPr id="2" name="Google Shape;260;p7">
            <a:extLst>
              <a:ext uri="{FF2B5EF4-FFF2-40B4-BE49-F238E27FC236}">
                <a16:creationId xmlns:a16="http://schemas.microsoft.com/office/drawing/2014/main" id="{B82D6A9D-D0DC-A478-C1B8-999E3A3D3236}"/>
              </a:ext>
            </a:extLst>
          </p:cNvPr>
          <p:cNvSpPr/>
          <p:nvPr/>
        </p:nvSpPr>
        <p:spPr>
          <a:xfrm>
            <a:off x="7313286" y="4187571"/>
            <a:ext cx="3935382" cy="1333500"/>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Google Shape;264;p7">
            <a:extLst>
              <a:ext uri="{FF2B5EF4-FFF2-40B4-BE49-F238E27FC236}">
                <a16:creationId xmlns:a16="http://schemas.microsoft.com/office/drawing/2014/main" id="{96B85951-2D2A-A86E-68B5-186BF12D8736}"/>
              </a:ext>
            </a:extLst>
          </p:cNvPr>
          <p:cNvSpPr txBox="1"/>
          <p:nvPr/>
        </p:nvSpPr>
        <p:spPr>
          <a:xfrm>
            <a:off x="7394439" y="4256479"/>
            <a:ext cx="3983586" cy="14157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b="1" dirty="0">
                <a:solidFill>
                  <a:srgbClr val="3D4256"/>
                </a:solidFill>
                <a:latin typeface="Arial" panose="020B0604020202020204" pitchFamily="34" charset="0"/>
                <a:ea typeface="Calibri"/>
                <a:cs typeface="Arial" panose="020B0604020202020204" pitchFamily="34" charset="0"/>
                <a:sym typeface="Calibri"/>
              </a:rPr>
              <a:t>Lynn Rosenthal</a:t>
            </a:r>
          </a:p>
          <a:p>
            <a:pPr marL="0" marR="0" lvl="0" indent="0" algn="l" rtl="0">
              <a:lnSpc>
                <a:spcPct val="100000"/>
              </a:lnSpc>
              <a:spcBef>
                <a:spcPts val="0"/>
              </a:spcBef>
              <a:spcAft>
                <a:spcPts val="0"/>
              </a:spcAft>
              <a:buClr>
                <a:srgbClr val="000000"/>
              </a:buClr>
              <a:buSzPts val="1800"/>
              <a:buFont typeface="Arial"/>
              <a:buNone/>
            </a:pPr>
            <a:r>
              <a:rPr lang="en-US" dirty="0">
                <a:solidFill>
                  <a:srgbClr val="3D4256"/>
                </a:solidFill>
                <a:latin typeface="Arial" panose="020B0604020202020204" pitchFamily="34" charset="0"/>
                <a:ea typeface="Arial"/>
                <a:cs typeface="Arial" panose="020B0604020202020204" pitchFamily="34" charset="0"/>
                <a:sym typeface="Calibri"/>
              </a:rPr>
              <a:t>HHS Director of Sexual and Gender-based Violence, U.S. Department of Health and Human Services</a:t>
            </a:r>
            <a:endParaRPr lang="en-US" i="0" u="none" strike="noStrike" cap="none" dirty="0">
              <a:solidFill>
                <a:srgbClr val="3D4256"/>
              </a:solidFill>
              <a:latin typeface="Arial" panose="020B0604020202020204" pitchFamily="34" charset="0"/>
              <a:ea typeface="Arial"/>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 name="Google Shape;259;p7">
            <a:extLst>
              <a:ext uri="{FF2B5EF4-FFF2-40B4-BE49-F238E27FC236}">
                <a16:creationId xmlns:a16="http://schemas.microsoft.com/office/drawing/2014/main" id="{DE47E5D6-9419-05DC-990E-583A7B4C9954}"/>
              </a:ext>
            </a:extLst>
          </p:cNvPr>
          <p:cNvSpPr/>
          <p:nvPr/>
        </p:nvSpPr>
        <p:spPr>
          <a:xfrm>
            <a:off x="7218422" y="1759910"/>
            <a:ext cx="4029256" cy="1320750"/>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 name="Google Shape;263;p7">
            <a:extLst>
              <a:ext uri="{FF2B5EF4-FFF2-40B4-BE49-F238E27FC236}">
                <a16:creationId xmlns:a16="http://schemas.microsoft.com/office/drawing/2014/main" id="{E106C721-CD62-4132-7C76-EC00793985D7}"/>
              </a:ext>
            </a:extLst>
          </p:cNvPr>
          <p:cNvSpPr txBox="1"/>
          <p:nvPr/>
        </p:nvSpPr>
        <p:spPr>
          <a:xfrm>
            <a:off x="7394439" y="1823061"/>
            <a:ext cx="3569579"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b="1" dirty="0">
                <a:solidFill>
                  <a:srgbClr val="3D4256"/>
                </a:solidFill>
                <a:latin typeface="Arial" panose="020B0604020202020204" pitchFamily="34" charset="0"/>
                <a:ea typeface="Arial"/>
                <a:cs typeface="Arial" panose="020B0604020202020204" pitchFamily="34" charset="0"/>
                <a:sym typeface="Calibri"/>
              </a:rPr>
              <a:t>Brigid McCaw</a:t>
            </a:r>
            <a:r>
              <a:rPr lang="en-US" b="1" i="0" u="none" strike="noStrike" cap="none" dirty="0">
                <a:solidFill>
                  <a:srgbClr val="3D4256"/>
                </a:solidFill>
                <a:latin typeface="Arial" panose="020B0604020202020204" pitchFamily="34" charset="0"/>
                <a:ea typeface="Arial"/>
                <a:cs typeface="Arial" panose="020B0604020202020204" pitchFamily="34" charset="0"/>
                <a:sym typeface="Calibri"/>
              </a:rPr>
              <a:t>, M.D., MPH, M.S.</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US" b="0" i="0" dirty="0">
                <a:solidFill>
                  <a:srgbClr val="333E48"/>
                </a:solidFill>
                <a:effectLst/>
                <a:latin typeface="Arial" panose="020B0604020202020204" pitchFamily="34" charset="0"/>
                <a:cs typeface="Arial" panose="020B0604020202020204" pitchFamily="34" charset="0"/>
              </a:rPr>
              <a:t>Clinical and Health Policy Consultant, UCLA-UCSF ACE’s Aware Initiative</a:t>
            </a:r>
            <a:endParaRPr dirty="0">
              <a:solidFill>
                <a:srgbClr val="3D4256"/>
              </a:solidFill>
              <a:latin typeface="Arial" panose="020B0604020202020204" pitchFamily="34" charset="0"/>
              <a:ea typeface="Calibri"/>
              <a:cs typeface="Arial" panose="020B0604020202020204" pitchFamily="34" charset="0"/>
              <a:sym typeface="Calibri"/>
            </a:endParaRPr>
          </a:p>
        </p:txBody>
      </p:sp>
      <p:pic>
        <p:nvPicPr>
          <p:cNvPr id="7" name="Picture 6" descr="A person wearing glasses and smiling&#10;&#10;Description automatically generated">
            <a:extLst>
              <a:ext uri="{FF2B5EF4-FFF2-40B4-BE49-F238E27FC236}">
                <a16:creationId xmlns:a16="http://schemas.microsoft.com/office/drawing/2014/main" id="{24EEE881-E9B6-620A-62AE-0367E4890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682" y="1793663"/>
            <a:ext cx="1281215" cy="1281215"/>
          </a:xfrm>
          <a:prstGeom prst="rect">
            <a:avLst/>
          </a:prstGeom>
        </p:spPr>
      </p:pic>
      <p:pic>
        <p:nvPicPr>
          <p:cNvPr id="10" name="Picture 9" descr="A person smiling for the camera&#10;&#10;Description automatically generated">
            <a:extLst>
              <a:ext uri="{FF2B5EF4-FFF2-40B4-BE49-F238E27FC236}">
                <a16:creationId xmlns:a16="http://schemas.microsoft.com/office/drawing/2014/main" id="{E715230F-FB83-8213-BAC9-2877BA9D03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769" y="4289109"/>
            <a:ext cx="1281215" cy="1281215"/>
          </a:xfrm>
          <a:prstGeom prst="rect">
            <a:avLst/>
          </a:prstGeom>
        </p:spPr>
      </p:pic>
      <p:pic>
        <p:nvPicPr>
          <p:cNvPr id="14" name="Picture 13" descr="A close-up of a person smiling&#10;&#10;Description automatically generated">
            <a:extLst>
              <a:ext uri="{FF2B5EF4-FFF2-40B4-BE49-F238E27FC236}">
                <a16:creationId xmlns:a16="http://schemas.microsoft.com/office/drawing/2014/main" id="{6E8E5DFA-3FAE-E8F8-737A-A477EC1DC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9396" y="1749661"/>
            <a:ext cx="1395783" cy="1395783"/>
          </a:xfrm>
          <a:prstGeom prst="rect">
            <a:avLst/>
          </a:prstGeom>
        </p:spPr>
      </p:pic>
      <p:pic>
        <p:nvPicPr>
          <p:cNvPr id="18" name="Picture 17" descr="A person wearing a blue jacket and a pearl necklace&#10;&#10;Description automatically generated">
            <a:extLst>
              <a:ext uri="{FF2B5EF4-FFF2-40B4-BE49-F238E27FC236}">
                <a16:creationId xmlns:a16="http://schemas.microsoft.com/office/drawing/2014/main" id="{587823AA-E723-34B8-3721-01AE7341D0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7485" y="4184523"/>
            <a:ext cx="1385801" cy="138580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49633a8055_1_223"/>
          <p:cNvSpPr/>
          <p:nvPr/>
        </p:nvSpPr>
        <p:spPr>
          <a:xfrm>
            <a:off x="2319200" y="1136612"/>
            <a:ext cx="8757000" cy="2932125"/>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g249633a8055_1_223"/>
          <p:cNvSpPr txBox="1"/>
          <p:nvPr/>
        </p:nvSpPr>
        <p:spPr>
          <a:xfrm>
            <a:off x="3211700" y="1417754"/>
            <a:ext cx="6972000"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Arial"/>
              <a:buNone/>
            </a:pPr>
            <a:r>
              <a:rPr lang="en-US" sz="3600" b="1" i="0" u="none" strike="noStrike" cap="none" dirty="0">
                <a:solidFill>
                  <a:srgbClr val="3D4256"/>
                </a:solidFill>
                <a:latin typeface="Arial" panose="020B0604020202020204" pitchFamily="34" charset="0"/>
                <a:ea typeface="Arial"/>
                <a:cs typeface="Arial" panose="020B0604020202020204" pitchFamily="34" charset="0"/>
                <a:sym typeface="Calibri"/>
              </a:rPr>
              <a:t>Poll Question #1</a:t>
            </a:r>
            <a:endParaRPr sz="36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US" sz="2800" dirty="0">
                <a:solidFill>
                  <a:srgbClr val="3D4256"/>
                </a:solidFill>
                <a:latin typeface="Arial" panose="020B0604020202020204" pitchFamily="34" charset="0"/>
                <a:ea typeface="Calibri"/>
                <a:cs typeface="Arial" panose="020B0604020202020204" pitchFamily="34" charset="0"/>
                <a:sym typeface="Calibri"/>
              </a:rPr>
              <a:t>Is domestic violence preventable?</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en-US" sz="2800" b="0" i="0" u="none" strike="noStrike" cap="none" dirty="0">
                <a:solidFill>
                  <a:srgbClr val="3D4256"/>
                </a:solidFill>
                <a:latin typeface="Arial" panose="020B0604020202020204" pitchFamily="34" charset="0"/>
                <a:ea typeface="Arial"/>
                <a:cs typeface="Arial" panose="020B0604020202020204" pitchFamily="34" charset="0"/>
                <a:sym typeface="Calibri"/>
              </a:rPr>
              <a:t>Yes</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en-US" sz="2800" dirty="0">
                <a:solidFill>
                  <a:srgbClr val="3D4256"/>
                </a:solidFill>
                <a:latin typeface="Arial" panose="020B0604020202020204" pitchFamily="34" charset="0"/>
                <a:ea typeface="Arial"/>
                <a:cs typeface="Arial" panose="020B0604020202020204" pitchFamily="34" charset="0"/>
                <a:sym typeface="Calibri"/>
              </a:rPr>
              <a:t>No</a:t>
            </a:r>
            <a:endParaRPr lang="en-US" sz="20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250" name="Google Shape;250;g249633a8055_1_223"/>
          <p:cNvSpPr/>
          <p:nvPr/>
        </p:nvSpPr>
        <p:spPr>
          <a:xfrm>
            <a:off x="0" y="0"/>
            <a:ext cx="1999500" cy="6858000"/>
          </a:xfrm>
          <a:prstGeom prst="rect">
            <a:avLst/>
          </a:prstGeom>
          <a:solidFill>
            <a:srgbClr val="3D4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1" name="Google Shape;251;g249633a8055_1_223"/>
          <p:cNvPicPr preferRelativeResize="0"/>
          <p:nvPr/>
        </p:nvPicPr>
        <p:blipFill rotWithShape="1">
          <a:blip r:embed="rId3">
            <a:alphaModFix/>
          </a:blip>
          <a:srcRect l="83599"/>
          <a:stretch/>
        </p:blipFill>
        <p:spPr>
          <a:xfrm flipH="1">
            <a:off x="-1745" y="-5895"/>
            <a:ext cx="1999565" cy="6858000"/>
          </a:xfrm>
          <a:prstGeom prst="rect">
            <a:avLst/>
          </a:prstGeom>
          <a:noFill/>
          <a:ln>
            <a:noFill/>
          </a:ln>
        </p:spPr>
      </p:pic>
    </p:spTree>
    <p:extLst>
      <p:ext uri="{BB962C8B-B14F-4D97-AF65-F5344CB8AC3E}">
        <p14:creationId xmlns:p14="http://schemas.microsoft.com/office/powerpoint/2010/main" val="1677109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49633a8055_1_223"/>
          <p:cNvSpPr/>
          <p:nvPr/>
        </p:nvSpPr>
        <p:spPr>
          <a:xfrm>
            <a:off x="2462075" y="2478075"/>
            <a:ext cx="8757000" cy="2062200"/>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g249633a8055_1_223"/>
          <p:cNvSpPr txBox="1"/>
          <p:nvPr/>
        </p:nvSpPr>
        <p:spPr>
          <a:xfrm>
            <a:off x="4676038" y="2669072"/>
            <a:ext cx="6113573" cy="15080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Arial"/>
              <a:buNone/>
            </a:pPr>
            <a:r>
              <a:rPr lang="en-US" sz="3600" b="1" dirty="0">
                <a:solidFill>
                  <a:srgbClr val="3D4256"/>
                </a:solidFill>
                <a:latin typeface="Arial" panose="020B0604020202020204" pitchFamily="34" charset="0"/>
                <a:ea typeface="Calibri"/>
                <a:cs typeface="Arial" panose="020B0604020202020204" pitchFamily="34" charset="0"/>
                <a:sym typeface="Calibri"/>
              </a:rPr>
              <a:t>L.Y. Marlow, MBA</a:t>
            </a:r>
            <a:endParaRPr lang="en-US" sz="36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ts val="2800"/>
              <a:buFont typeface="Arial"/>
              <a:buNone/>
            </a:pPr>
            <a:r>
              <a:rPr lang="en-US" sz="2800" b="0" i="0" u="none" strike="noStrike" cap="none" dirty="0">
                <a:solidFill>
                  <a:srgbClr val="3D4256"/>
                </a:solidFill>
                <a:latin typeface="Arial" panose="020B0604020202020204" pitchFamily="34" charset="0"/>
                <a:ea typeface="Calibri"/>
                <a:cs typeface="Arial" panose="020B0604020202020204" pitchFamily="34" charset="0"/>
                <a:sym typeface="Calibri"/>
              </a:rPr>
              <a:t>CE</a:t>
            </a:r>
            <a:r>
              <a:rPr lang="en-US" sz="2800" dirty="0">
                <a:solidFill>
                  <a:srgbClr val="3D4256"/>
                </a:solidFill>
                <a:latin typeface="Arial" panose="020B0604020202020204" pitchFamily="34" charset="0"/>
                <a:ea typeface="Calibri"/>
                <a:cs typeface="Arial" panose="020B0604020202020204" pitchFamily="34" charset="0"/>
                <a:sym typeface="Calibri"/>
              </a:rPr>
              <a:t>O and Founder</a:t>
            </a:r>
            <a:endParaRPr lang="en-US" sz="2800" b="0" i="0" u="none" strike="noStrike" cap="none" dirty="0">
              <a:solidFill>
                <a:srgbClr val="3D4256"/>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chemeClr val="dk1"/>
              </a:buClr>
              <a:buSzPts val="2800"/>
              <a:buFont typeface="Arial"/>
              <a:buNone/>
            </a:pPr>
            <a:r>
              <a:rPr lang="en-US" sz="2800" dirty="0">
                <a:solidFill>
                  <a:srgbClr val="3D4256"/>
                </a:solidFill>
                <a:latin typeface="Arial" panose="020B0604020202020204" pitchFamily="34" charset="0"/>
                <a:ea typeface="Calibri"/>
                <a:cs typeface="Arial" panose="020B0604020202020204" pitchFamily="34" charset="0"/>
                <a:sym typeface="Calibri"/>
              </a:rPr>
              <a:t>Saving Promise </a:t>
            </a:r>
            <a:endParaRPr sz="5000" i="0" u="none" strike="noStrike" cap="none" dirty="0">
              <a:solidFill>
                <a:srgbClr val="3D4256"/>
              </a:solidFill>
              <a:latin typeface="Arial" panose="020B0604020202020204" pitchFamily="34" charset="0"/>
              <a:ea typeface="Calibri"/>
              <a:cs typeface="Arial" panose="020B0604020202020204" pitchFamily="34" charset="0"/>
              <a:sym typeface="Calibri"/>
            </a:endParaRPr>
          </a:p>
        </p:txBody>
      </p:sp>
      <p:sp>
        <p:nvSpPr>
          <p:cNvPr id="250" name="Google Shape;250;g249633a8055_1_223"/>
          <p:cNvSpPr/>
          <p:nvPr/>
        </p:nvSpPr>
        <p:spPr>
          <a:xfrm>
            <a:off x="0" y="0"/>
            <a:ext cx="1999500" cy="6858000"/>
          </a:xfrm>
          <a:prstGeom prst="rect">
            <a:avLst/>
          </a:prstGeom>
          <a:solidFill>
            <a:srgbClr val="3D425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1" name="Google Shape;251;g249633a8055_1_223"/>
          <p:cNvPicPr preferRelativeResize="0"/>
          <p:nvPr/>
        </p:nvPicPr>
        <p:blipFill rotWithShape="1">
          <a:blip r:embed="rId3">
            <a:alphaModFix/>
          </a:blip>
          <a:srcRect l="83599"/>
          <a:stretch/>
        </p:blipFill>
        <p:spPr>
          <a:xfrm flipH="1">
            <a:off x="-1745" y="-5895"/>
            <a:ext cx="1999565" cy="6858000"/>
          </a:xfrm>
          <a:prstGeom prst="rect">
            <a:avLst/>
          </a:prstGeom>
          <a:noFill/>
          <a:ln>
            <a:noFill/>
          </a:ln>
        </p:spPr>
      </p:pic>
      <p:pic>
        <p:nvPicPr>
          <p:cNvPr id="4" name="Picture 3" descr="A person wearing glasses and smiling&#10;&#10;Description automatically generated">
            <a:extLst>
              <a:ext uri="{FF2B5EF4-FFF2-40B4-BE49-F238E27FC236}">
                <a16:creationId xmlns:a16="http://schemas.microsoft.com/office/drawing/2014/main" id="{F5FFABB7-2241-8EFF-4590-8B6D2687EF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6977" y="2475660"/>
            <a:ext cx="2062200" cy="2062200"/>
          </a:xfrm>
          <a:prstGeom prst="rect">
            <a:avLst/>
          </a:prstGeom>
        </p:spPr>
      </p:pic>
    </p:spTree>
    <p:extLst>
      <p:ext uri="{BB962C8B-B14F-4D97-AF65-F5344CB8AC3E}">
        <p14:creationId xmlns:p14="http://schemas.microsoft.com/office/powerpoint/2010/main" val="1304355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tent Slide">
      <a:majorFont>
        <a:latin typeface="Arial Narrow"/>
        <a:ea typeface=""/>
        <a:cs typeface="Arial"/>
      </a:majorFont>
      <a:minorFont>
        <a:latin typeface="Arial Narrow"/>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charset="0"/>
          </a:defRPr>
        </a:defPPr>
      </a:lstStyle>
    </a:lnDef>
  </a:objectDefaults>
  <a:extraClrSchemeLst>
    <a:extraClrScheme>
      <a:clrScheme name="Content Slide 1">
        <a:dk1>
          <a:srgbClr val="000000"/>
        </a:dk1>
        <a:lt1>
          <a:srgbClr val="FFFFFF"/>
        </a:lt1>
        <a:dk2>
          <a:srgbClr val="52ABD5"/>
        </a:dk2>
        <a:lt2>
          <a:srgbClr val="AAB198"/>
        </a:lt2>
        <a:accent1>
          <a:srgbClr val="5EBEA5"/>
        </a:accent1>
        <a:accent2>
          <a:srgbClr val="8086C1"/>
        </a:accent2>
        <a:accent3>
          <a:srgbClr val="FFFFFF"/>
        </a:accent3>
        <a:accent4>
          <a:srgbClr val="000000"/>
        </a:accent4>
        <a:accent5>
          <a:srgbClr val="B6DBCF"/>
        </a:accent5>
        <a:accent6>
          <a:srgbClr val="7379AF"/>
        </a:accent6>
        <a:hlink>
          <a:srgbClr val="7FB741"/>
        </a:hlink>
        <a:folHlink>
          <a:srgbClr val="DA642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ontent Slide">
  <a:themeElements>
    <a:clrScheme name="Content Slide 1">
      <a:dk1>
        <a:srgbClr val="000000"/>
      </a:dk1>
      <a:lt1>
        <a:srgbClr val="FFFFFF"/>
      </a:lt1>
      <a:dk2>
        <a:srgbClr val="52ABD5"/>
      </a:dk2>
      <a:lt2>
        <a:srgbClr val="AAB198"/>
      </a:lt2>
      <a:accent1>
        <a:srgbClr val="5EBEA5"/>
      </a:accent1>
      <a:accent2>
        <a:srgbClr val="8086C1"/>
      </a:accent2>
      <a:accent3>
        <a:srgbClr val="FFFFFF"/>
      </a:accent3>
      <a:accent4>
        <a:srgbClr val="000000"/>
      </a:accent4>
      <a:accent5>
        <a:srgbClr val="B6DBCF"/>
      </a:accent5>
      <a:accent6>
        <a:srgbClr val="7379AF"/>
      </a:accent6>
      <a:hlink>
        <a:srgbClr val="7FB741"/>
      </a:hlink>
      <a:folHlink>
        <a:srgbClr val="DA6426"/>
      </a:folHlink>
    </a:clrScheme>
    <a:fontScheme name="Content Slide">
      <a:majorFont>
        <a:latin typeface="Arial Narrow"/>
        <a:ea typeface=""/>
        <a:cs typeface="Arial"/>
      </a:majorFont>
      <a:minorFont>
        <a:latin typeface="Arial Narrow"/>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Content Slide 1">
        <a:dk1>
          <a:srgbClr val="000000"/>
        </a:dk1>
        <a:lt1>
          <a:srgbClr val="FFFFFF"/>
        </a:lt1>
        <a:dk2>
          <a:srgbClr val="52ABD5"/>
        </a:dk2>
        <a:lt2>
          <a:srgbClr val="AAB198"/>
        </a:lt2>
        <a:accent1>
          <a:srgbClr val="5EBEA5"/>
        </a:accent1>
        <a:accent2>
          <a:srgbClr val="8086C1"/>
        </a:accent2>
        <a:accent3>
          <a:srgbClr val="FFFFFF"/>
        </a:accent3>
        <a:accent4>
          <a:srgbClr val="000000"/>
        </a:accent4>
        <a:accent5>
          <a:srgbClr val="B6DBCF"/>
        </a:accent5>
        <a:accent6>
          <a:srgbClr val="7379AF"/>
        </a:accent6>
        <a:hlink>
          <a:srgbClr val="7FB741"/>
        </a:hlink>
        <a:folHlink>
          <a:srgbClr val="DA642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eme1">
  <a:themeElements>
    <a:clrScheme name="Workplaces Respond">
      <a:dk1>
        <a:sysClr val="windowText" lastClr="000000"/>
      </a:dk1>
      <a:lt1>
        <a:srgbClr val="F8F8F8"/>
      </a:lt1>
      <a:dk2>
        <a:srgbClr val="000000"/>
      </a:dk2>
      <a:lt2>
        <a:srgbClr val="F55505"/>
      </a:lt2>
      <a:accent1>
        <a:srgbClr val="FFC702"/>
      </a:accent1>
      <a:accent2>
        <a:srgbClr val="388606"/>
      </a:accent2>
      <a:accent3>
        <a:srgbClr val="A5AB81"/>
      </a:accent3>
      <a:accent4>
        <a:srgbClr val="D8B25C"/>
      </a:accent4>
      <a:accent5>
        <a:srgbClr val="7BA79D"/>
      </a:accent5>
      <a:accent6>
        <a:srgbClr val="968C8C"/>
      </a:accent6>
      <a:hlink>
        <a:srgbClr val="FF7915"/>
      </a:hlink>
      <a:folHlink>
        <a:srgbClr val="996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5.xml><?xml version="1.0" encoding="utf-8"?>
<a:theme xmlns:a="http://schemas.openxmlformats.org/drawingml/2006/main" name="2_Theme1">
  <a:themeElements>
    <a:clrScheme name="Workplaces Respond">
      <a:dk1>
        <a:sysClr val="windowText" lastClr="000000"/>
      </a:dk1>
      <a:lt1>
        <a:srgbClr val="F8F8F8"/>
      </a:lt1>
      <a:dk2>
        <a:srgbClr val="000000"/>
      </a:dk2>
      <a:lt2>
        <a:srgbClr val="F55505"/>
      </a:lt2>
      <a:accent1>
        <a:srgbClr val="FFC702"/>
      </a:accent1>
      <a:accent2>
        <a:srgbClr val="388606"/>
      </a:accent2>
      <a:accent3>
        <a:srgbClr val="A5AB81"/>
      </a:accent3>
      <a:accent4>
        <a:srgbClr val="D8B25C"/>
      </a:accent4>
      <a:accent5>
        <a:srgbClr val="7BA79D"/>
      </a:accent5>
      <a:accent6>
        <a:srgbClr val="968C8C"/>
      </a:accent6>
      <a:hlink>
        <a:srgbClr val="FF7915"/>
      </a:hlink>
      <a:folHlink>
        <a:srgbClr val="996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6.xml><?xml version="1.0" encoding="utf-8"?>
<a:theme xmlns:a="http://schemas.openxmlformats.org/drawingml/2006/main" name="2_Office Theme">
  <a:themeElements>
    <a:clrScheme name="OASH">
      <a:dk1>
        <a:srgbClr val="000000"/>
      </a:dk1>
      <a:lt1>
        <a:srgbClr val="FFFFFF"/>
      </a:lt1>
      <a:dk2>
        <a:srgbClr val="000099"/>
      </a:dk2>
      <a:lt2>
        <a:srgbClr val="F3B927"/>
      </a:lt2>
      <a:accent1>
        <a:srgbClr val="757575"/>
      </a:accent1>
      <a:accent2>
        <a:srgbClr val="BABABA"/>
      </a:accent2>
      <a:accent3>
        <a:srgbClr val="EAEAEA"/>
      </a:accent3>
      <a:accent4>
        <a:srgbClr val="0B8D93"/>
      </a:accent4>
      <a:accent5>
        <a:srgbClr val="00004D"/>
      </a:accent5>
      <a:accent6>
        <a:srgbClr val="0081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H_Powerpoint_Template_Widescreen_Final" id="{DDB129E9-CEC8-4A7D-8E20-402F7F893C3F}" vid="{098EE685-B4EE-4362-BF1C-AAB4A6FBF336}"/>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9.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2.xml><?xml version="1.0" encoding="utf-8"?>
<a:themeOverride xmlns:a="http://schemas.openxmlformats.org/drawingml/2006/main">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docProps/app.xml><?xml version="1.0" encoding="utf-8"?>
<Properties xmlns="http://schemas.openxmlformats.org/officeDocument/2006/extended-properties" xmlns:vt="http://schemas.openxmlformats.org/officeDocument/2006/docPropsVTypes">
  <TotalTime>366</TotalTime>
  <Words>2535</Words>
  <Application>Microsoft Office PowerPoint</Application>
  <PresentationFormat>Widescreen</PresentationFormat>
  <Paragraphs>379</Paragraphs>
  <Slides>48</Slides>
  <Notes>38</Notes>
  <HiddenSlides>0</HiddenSlides>
  <MMClips>1</MMClips>
  <ScaleCrop>false</ScaleCrop>
  <HeadingPairs>
    <vt:vector size="8" baseType="variant">
      <vt:variant>
        <vt:lpstr>Fonts Used</vt:lpstr>
      </vt:variant>
      <vt:variant>
        <vt:i4>14</vt:i4>
      </vt:variant>
      <vt:variant>
        <vt:lpstr>Theme</vt:lpstr>
      </vt:variant>
      <vt:variant>
        <vt:i4>9</vt:i4>
      </vt:variant>
      <vt:variant>
        <vt:lpstr>Embedded OLE Servers</vt:lpstr>
      </vt:variant>
      <vt:variant>
        <vt:i4>1</vt:i4>
      </vt:variant>
      <vt:variant>
        <vt:lpstr>Slide Titles</vt:lpstr>
      </vt:variant>
      <vt:variant>
        <vt:i4>48</vt:i4>
      </vt:variant>
    </vt:vector>
  </HeadingPairs>
  <TitlesOfParts>
    <vt:vector size="72" baseType="lpstr">
      <vt:lpstr>Arial</vt:lpstr>
      <vt:lpstr>Arial </vt:lpstr>
      <vt:lpstr>Arial Black</vt:lpstr>
      <vt:lpstr>Arial Narrow</vt:lpstr>
      <vt:lpstr>Calibri</vt:lpstr>
      <vt:lpstr>Calibri Light</vt:lpstr>
      <vt:lpstr>Cambria</vt:lpstr>
      <vt:lpstr>Decimal Medium</vt:lpstr>
      <vt:lpstr>Georgia</vt:lpstr>
      <vt:lpstr>Libre Franklin</vt:lpstr>
      <vt:lpstr>Roboto</vt:lpstr>
      <vt:lpstr>Times</vt:lpstr>
      <vt:lpstr>Times New Roman</vt:lpstr>
      <vt:lpstr>Wingdings</vt:lpstr>
      <vt:lpstr>Office Theme</vt:lpstr>
      <vt:lpstr>Content Slide</vt:lpstr>
      <vt:lpstr>2_Content Slide</vt:lpstr>
      <vt:lpstr>Theme1</vt:lpstr>
      <vt:lpstr>2_Theme1</vt:lpstr>
      <vt:lpstr>2_Office Theme</vt:lpstr>
      <vt:lpstr>1_Office Theme</vt:lpstr>
      <vt:lpstr>Retrospect</vt:lpstr>
      <vt:lpstr>3_Office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GETTING TO THE ROOT OF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Crucial Role of Health Care</vt:lpstr>
      <vt:lpstr>Health Consequences of IPV</vt:lpstr>
      <vt:lpstr>Key Points </vt:lpstr>
      <vt:lpstr>Intersectionality</vt:lpstr>
      <vt:lpstr>Universal Screening for IPV for Childbearing-age Women  (Grade B recommendation)</vt:lpstr>
      <vt:lpstr>Transforming the Health Care Response to IPV  Systems-Model Approach</vt:lpstr>
      <vt:lpstr>PowerPoint Presentation</vt:lpstr>
      <vt:lpstr>Examples of Healthcare System Change</vt:lpstr>
      <vt:lpstr>Trauma &amp; Resilience Informed Care</vt:lpstr>
      <vt:lpstr>Trauma &amp; Resilience Informed Care</vt:lpstr>
      <vt:lpstr>Contact Information </vt:lpstr>
      <vt:lpstr>PowerPoint Presentation</vt:lpstr>
      <vt:lpstr>Domestic Violence and Health: Understanding Root Causes and Policy Options</vt:lpstr>
      <vt:lpstr>Root Causes of Domestic Violence?</vt:lpstr>
      <vt:lpstr>Some strategies to engage men</vt:lpstr>
      <vt:lpstr>Some policy recommendations</vt:lpstr>
      <vt:lpstr>PowerPoint Presentation</vt:lpstr>
      <vt:lpstr>PowerPoint Presentation</vt:lpstr>
      <vt:lpstr>  The U.S. National Plan to End Gender-based Violence: Strategies for Action</vt:lpstr>
      <vt:lpstr>Executive Order 14020</vt:lpstr>
      <vt:lpstr> VISION STATEMENT The United States will be a place where all people live free from gender-based violence (GBV) in all aspects of their lives.  </vt:lpstr>
      <vt:lpstr>Guiding Principles</vt:lpstr>
      <vt:lpstr>7 Pillars</vt:lpstr>
      <vt:lpstr>Health Strategies in the National Plan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Amaya Hampton</dc:creator>
  <cp:lastModifiedBy>Amaya Hampton</cp:lastModifiedBy>
  <cp:revision>1</cp:revision>
  <dcterms:created xsi:type="dcterms:W3CDTF">2023-10-17T14:48:02Z</dcterms:created>
  <dcterms:modified xsi:type="dcterms:W3CDTF">2023-10-18T14:13:47Z</dcterms:modified>
</cp:coreProperties>
</file>