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1" r:id="rId3"/>
    <p:sldMasterId id="2147483682" r:id="rId4"/>
  </p:sldMasterIdLst>
  <p:notesMasterIdLst>
    <p:notesMasterId r:id="rId39"/>
  </p:notesMasterIdLst>
  <p:sldIdLst>
    <p:sldId id="256" r:id="rId5"/>
    <p:sldId id="270" r:id="rId6"/>
    <p:sldId id="258" r:id="rId7"/>
    <p:sldId id="259" r:id="rId8"/>
    <p:sldId id="260" r:id="rId9"/>
    <p:sldId id="341" r:id="rId10"/>
    <p:sldId id="261" r:id="rId11"/>
    <p:sldId id="346" r:id="rId12"/>
    <p:sldId id="332" r:id="rId13"/>
    <p:sldId id="333" r:id="rId14"/>
    <p:sldId id="334" r:id="rId15"/>
    <p:sldId id="335" r:id="rId16"/>
    <p:sldId id="336" r:id="rId17"/>
    <p:sldId id="337" r:id="rId18"/>
    <p:sldId id="338" r:id="rId19"/>
    <p:sldId id="339" r:id="rId20"/>
    <p:sldId id="345" r:id="rId21"/>
    <p:sldId id="343" r:id="rId22"/>
    <p:sldId id="349" r:id="rId23"/>
    <p:sldId id="351" r:id="rId24"/>
    <p:sldId id="352" r:id="rId25"/>
    <p:sldId id="353" r:id="rId26"/>
    <p:sldId id="354" r:id="rId27"/>
    <p:sldId id="355" r:id="rId28"/>
    <p:sldId id="340" r:id="rId29"/>
    <p:sldId id="342" r:id="rId30"/>
    <p:sldId id="347" r:id="rId31"/>
    <p:sldId id="310" r:id="rId32"/>
    <p:sldId id="311" r:id="rId33"/>
    <p:sldId id="348" r:id="rId34"/>
    <p:sldId id="356" r:id="rId35"/>
    <p:sldId id="267" r:id="rId36"/>
    <p:sldId id="268" r:id="rId37"/>
    <p:sldId id="269"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Garamond" panose="02020404030301010803" pitchFamily="18" charset="0"/>
      <p:regular r:id="rId46"/>
      <p:bold r:id="rId47"/>
      <p:italic r:id="rId48"/>
    </p:embeddedFont>
    <p:embeddedFont>
      <p:font typeface="Libre Franklin" pitchFamily="2"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Segoe UI Symbol" panose="020B0502040204020203" pitchFamily="34" charset="0"/>
      <p:regular r:id="rId57"/>
    </p:embeddedFont>
    <p:embeddedFont>
      <p:font typeface="Source Sans Pro" panose="020B0503030403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BD671-FA92-4A25-AE26-AE2DD0029005}" v="47" dt="2023-12-11T14:26:47.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font" Target="fonts/font2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font" Target="fonts/font20.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Hampton" userId="b31dd232-d19e-4e77-8cae-180c2f0b9be5" providerId="ADAL" clId="{443BD671-FA92-4A25-AE26-AE2DD0029005}"/>
    <pc:docChg chg="undo custSel addSld delSld modSld sldOrd">
      <pc:chgData name="Amaya Hampton" userId="b31dd232-d19e-4e77-8cae-180c2f0b9be5" providerId="ADAL" clId="{443BD671-FA92-4A25-AE26-AE2DD0029005}" dt="2023-12-11T14:27:09.610" v="1533" actId="1076"/>
      <pc:docMkLst>
        <pc:docMk/>
      </pc:docMkLst>
      <pc:sldChg chg="modSp mod">
        <pc:chgData name="Amaya Hampton" userId="b31dd232-d19e-4e77-8cae-180c2f0b9be5" providerId="ADAL" clId="{443BD671-FA92-4A25-AE26-AE2DD0029005}" dt="2023-11-30T17:34:21.444" v="112" actId="20577"/>
        <pc:sldMkLst>
          <pc:docMk/>
          <pc:sldMk cId="0" sldId="256"/>
        </pc:sldMkLst>
        <pc:spChg chg="mod">
          <ac:chgData name="Amaya Hampton" userId="b31dd232-d19e-4e77-8cae-180c2f0b9be5" providerId="ADAL" clId="{443BD671-FA92-4A25-AE26-AE2DD0029005}" dt="2023-11-30T17:33:51.030" v="90" actId="255"/>
          <ac:spMkLst>
            <pc:docMk/>
            <pc:sldMk cId="0" sldId="256"/>
            <ac:spMk id="90" creationId="{00000000-0000-0000-0000-000000000000}"/>
          </ac:spMkLst>
        </pc:spChg>
        <pc:spChg chg="mod">
          <ac:chgData name="Amaya Hampton" userId="b31dd232-d19e-4e77-8cae-180c2f0b9be5" providerId="ADAL" clId="{443BD671-FA92-4A25-AE26-AE2DD0029005}" dt="2023-11-30T17:34:21.444" v="112" actId="20577"/>
          <ac:spMkLst>
            <pc:docMk/>
            <pc:sldMk cId="0" sldId="256"/>
            <ac:spMk id="91" creationId="{00000000-0000-0000-0000-000000000000}"/>
          </ac:spMkLst>
        </pc:spChg>
      </pc:sldChg>
      <pc:sldChg chg="del">
        <pc:chgData name="Amaya Hampton" userId="b31dd232-d19e-4e77-8cae-180c2f0b9be5" providerId="ADAL" clId="{443BD671-FA92-4A25-AE26-AE2DD0029005}" dt="2023-12-04T20:51:49.912" v="1353" actId="2696"/>
        <pc:sldMkLst>
          <pc:docMk/>
          <pc:sldMk cId="0" sldId="257"/>
        </pc:sldMkLst>
      </pc:sldChg>
      <pc:sldChg chg="addSp delSp modSp mod">
        <pc:chgData name="Amaya Hampton" userId="b31dd232-d19e-4e77-8cae-180c2f0b9be5" providerId="ADAL" clId="{443BD671-FA92-4A25-AE26-AE2DD0029005}" dt="2023-12-08T20:44:53.541" v="1444" actId="14100"/>
        <pc:sldMkLst>
          <pc:docMk/>
          <pc:sldMk cId="0" sldId="258"/>
        </pc:sldMkLst>
        <pc:picChg chg="add mod">
          <ac:chgData name="Amaya Hampton" userId="b31dd232-d19e-4e77-8cae-180c2f0b9be5" providerId="ADAL" clId="{443BD671-FA92-4A25-AE26-AE2DD0029005}" dt="2023-12-08T20:44:48.892" v="1443" actId="14100"/>
          <ac:picMkLst>
            <pc:docMk/>
            <pc:sldMk cId="0" sldId="258"/>
            <ac:picMk id="3" creationId="{CAE94399-8615-55AA-4B6A-F52B0790CA9A}"/>
          </ac:picMkLst>
        </pc:picChg>
        <pc:picChg chg="add mod">
          <ac:chgData name="Amaya Hampton" userId="b31dd232-d19e-4e77-8cae-180c2f0b9be5" providerId="ADAL" clId="{443BD671-FA92-4A25-AE26-AE2DD0029005}" dt="2023-12-08T20:44:41.349" v="1442" actId="14100"/>
          <ac:picMkLst>
            <pc:docMk/>
            <pc:sldMk cId="0" sldId="258"/>
            <ac:picMk id="5" creationId="{17C026A7-7B9C-E2FF-CD4D-CD13553F59D5}"/>
          </ac:picMkLst>
        </pc:picChg>
        <pc:picChg chg="add mod">
          <ac:chgData name="Amaya Hampton" userId="b31dd232-d19e-4e77-8cae-180c2f0b9be5" providerId="ADAL" clId="{443BD671-FA92-4A25-AE26-AE2DD0029005}" dt="2023-12-08T20:44:53.541" v="1444" actId="14100"/>
          <ac:picMkLst>
            <pc:docMk/>
            <pc:sldMk cId="0" sldId="258"/>
            <ac:picMk id="7" creationId="{3378F241-082E-302B-343A-D54C717521DC}"/>
          </ac:picMkLst>
        </pc:picChg>
        <pc:picChg chg="del">
          <ac:chgData name="Amaya Hampton" userId="b31dd232-d19e-4e77-8cae-180c2f0b9be5" providerId="ADAL" clId="{443BD671-FA92-4A25-AE26-AE2DD0029005}" dt="2023-11-30T17:43:05.809" v="125" actId="478"/>
          <ac:picMkLst>
            <pc:docMk/>
            <pc:sldMk cId="0" sldId="258"/>
            <ac:picMk id="109" creationId="{00000000-0000-0000-0000-000000000000}"/>
          </ac:picMkLst>
        </pc:picChg>
        <pc:picChg chg="mod">
          <ac:chgData name="Amaya Hampton" userId="b31dd232-d19e-4e77-8cae-180c2f0b9be5" providerId="ADAL" clId="{443BD671-FA92-4A25-AE26-AE2DD0029005}" dt="2023-12-08T19:21:28.131" v="1438" actId="1076"/>
          <ac:picMkLst>
            <pc:docMk/>
            <pc:sldMk cId="0" sldId="258"/>
            <ac:picMk id="110" creationId="{00000000-0000-0000-0000-000000000000}"/>
          </ac:picMkLst>
        </pc:picChg>
        <pc:picChg chg="del">
          <ac:chgData name="Amaya Hampton" userId="b31dd232-d19e-4e77-8cae-180c2f0b9be5" providerId="ADAL" clId="{443BD671-FA92-4A25-AE26-AE2DD0029005}" dt="2023-11-30T17:43:07.576" v="126" actId="478"/>
          <ac:picMkLst>
            <pc:docMk/>
            <pc:sldMk cId="0" sldId="258"/>
            <ac:picMk id="112" creationId="{00000000-0000-0000-0000-000000000000}"/>
          </ac:picMkLst>
        </pc:picChg>
      </pc:sldChg>
      <pc:sldChg chg="delSp modSp mod">
        <pc:chgData name="Amaya Hampton" userId="b31dd232-d19e-4e77-8cae-180c2f0b9be5" providerId="ADAL" clId="{443BD671-FA92-4A25-AE26-AE2DD0029005}" dt="2023-12-04T20:10:27.718" v="1312"/>
        <pc:sldMkLst>
          <pc:docMk/>
          <pc:sldMk cId="0" sldId="259"/>
        </pc:sldMkLst>
        <pc:spChg chg="del mod">
          <ac:chgData name="Amaya Hampton" userId="b31dd232-d19e-4e77-8cae-180c2f0b9be5" providerId="ADAL" clId="{443BD671-FA92-4A25-AE26-AE2DD0029005}" dt="2023-12-04T20:10:27.718" v="1312"/>
          <ac:spMkLst>
            <pc:docMk/>
            <pc:sldMk cId="0" sldId="259"/>
            <ac:spMk id="120" creationId="{00000000-0000-0000-0000-000000000000}"/>
          </ac:spMkLst>
        </pc:spChg>
        <pc:spChg chg="del">
          <ac:chgData name="Amaya Hampton" userId="b31dd232-d19e-4e77-8cae-180c2f0b9be5" providerId="ADAL" clId="{443BD671-FA92-4A25-AE26-AE2DD0029005}" dt="2023-11-30T17:35:17.874" v="114" actId="478"/>
          <ac:spMkLst>
            <pc:docMk/>
            <pc:sldMk cId="0" sldId="259"/>
            <ac:spMk id="125" creationId="{00000000-0000-0000-0000-000000000000}"/>
          </ac:spMkLst>
        </pc:spChg>
        <pc:spChg chg="mod">
          <ac:chgData name="Amaya Hampton" userId="b31dd232-d19e-4e77-8cae-180c2f0b9be5" providerId="ADAL" clId="{443BD671-FA92-4A25-AE26-AE2DD0029005}" dt="2023-11-30T17:42:15.146" v="121" actId="1076"/>
          <ac:spMkLst>
            <pc:docMk/>
            <pc:sldMk cId="0" sldId="259"/>
            <ac:spMk id="126" creationId="{00000000-0000-0000-0000-000000000000}"/>
          </ac:spMkLst>
        </pc:spChg>
        <pc:spChg chg="mod">
          <ac:chgData name="Amaya Hampton" userId="b31dd232-d19e-4e77-8cae-180c2f0b9be5" providerId="ADAL" clId="{443BD671-FA92-4A25-AE26-AE2DD0029005}" dt="2023-11-30T17:42:45.065" v="124" actId="1076"/>
          <ac:spMkLst>
            <pc:docMk/>
            <pc:sldMk cId="0" sldId="259"/>
            <ac:spMk id="127" creationId="{00000000-0000-0000-0000-000000000000}"/>
          </ac:spMkLst>
        </pc:spChg>
        <pc:picChg chg="mod">
          <ac:chgData name="Amaya Hampton" userId="b31dd232-d19e-4e77-8cae-180c2f0b9be5" providerId="ADAL" clId="{443BD671-FA92-4A25-AE26-AE2DD0029005}" dt="2023-11-30T17:42:19.094" v="122" actId="1076"/>
          <ac:picMkLst>
            <pc:docMk/>
            <pc:sldMk cId="0" sldId="259"/>
            <ac:picMk id="128" creationId="{00000000-0000-0000-0000-000000000000}"/>
          </ac:picMkLst>
        </pc:picChg>
        <pc:picChg chg="del">
          <ac:chgData name="Amaya Hampton" userId="b31dd232-d19e-4e77-8cae-180c2f0b9be5" providerId="ADAL" clId="{443BD671-FA92-4A25-AE26-AE2DD0029005}" dt="2023-11-30T17:35:14.160" v="113" actId="478"/>
          <ac:picMkLst>
            <pc:docMk/>
            <pc:sldMk cId="0" sldId="259"/>
            <ac:picMk id="129" creationId="{00000000-0000-0000-0000-000000000000}"/>
          </ac:picMkLst>
        </pc:picChg>
        <pc:picChg chg="mod">
          <ac:chgData name="Amaya Hampton" userId="b31dd232-d19e-4e77-8cae-180c2f0b9be5" providerId="ADAL" clId="{443BD671-FA92-4A25-AE26-AE2DD0029005}" dt="2023-11-30T17:42:36.741" v="123" actId="1076"/>
          <ac:picMkLst>
            <pc:docMk/>
            <pc:sldMk cId="0" sldId="259"/>
            <ac:picMk id="130" creationId="{00000000-0000-0000-0000-000000000000}"/>
          </ac:picMkLst>
        </pc:picChg>
      </pc:sldChg>
      <pc:sldChg chg="addSp delSp modSp mod modNotesTx">
        <pc:chgData name="Amaya Hampton" userId="b31dd232-d19e-4e77-8cae-180c2f0b9be5" providerId="ADAL" clId="{443BD671-FA92-4A25-AE26-AE2DD0029005}" dt="2023-12-07T16:54:26.832" v="1398" actId="14100"/>
        <pc:sldMkLst>
          <pc:docMk/>
          <pc:sldMk cId="0" sldId="261"/>
        </pc:sldMkLst>
        <pc:spChg chg="add mod">
          <ac:chgData name="Amaya Hampton" userId="b31dd232-d19e-4e77-8cae-180c2f0b9be5" providerId="ADAL" clId="{443BD671-FA92-4A25-AE26-AE2DD0029005}" dt="2023-12-07T16:53:25.126" v="1393" actId="1076"/>
          <ac:spMkLst>
            <pc:docMk/>
            <pc:sldMk cId="0" sldId="261"/>
            <ac:spMk id="7" creationId="{A80E5F7A-9003-9FF6-03B9-C4DB2F7F1B3E}"/>
          </ac:spMkLst>
        </pc:spChg>
        <pc:spChg chg="add mod">
          <ac:chgData name="Amaya Hampton" userId="b31dd232-d19e-4e77-8cae-180c2f0b9be5" providerId="ADAL" clId="{443BD671-FA92-4A25-AE26-AE2DD0029005}" dt="2023-12-07T16:53:31.352" v="1394" actId="1076"/>
          <ac:spMkLst>
            <pc:docMk/>
            <pc:sldMk cId="0" sldId="261"/>
            <ac:spMk id="8" creationId="{7B17997A-E6F2-00D5-762E-C91D19904B0E}"/>
          </ac:spMkLst>
        </pc:spChg>
        <pc:spChg chg="mod">
          <ac:chgData name="Amaya Hampton" userId="b31dd232-d19e-4e77-8cae-180c2f0b9be5" providerId="ADAL" clId="{443BD671-FA92-4A25-AE26-AE2DD0029005}" dt="2023-12-07T16:52:46.783" v="1388" actId="14100"/>
          <ac:spMkLst>
            <pc:docMk/>
            <pc:sldMk cId="0" sldId="261"/>
            <ac:spMk id="147" creationId="{00000000-0000-0000-0000-000000000000}"/>
          </ac:spMkLst>
        </pc:spChg>
        <pc:spChg chg="mod">
          <ac:chgData name="Amaya Hampton" userId="b31dd232-d19e-4e77-8cae-180c2f0b9be5" providerId="ADAL" clId="{443BD671-FA92-4A25-AE26-AE2DD0029005}" dt="2023-12-07T16:52:40.331" v="1387" actId="14100"/>
          <ac:spMkLst>
            <pc:docMk/>
            <pc:sldMk cId="0" sldId="261"/>
            <ac:spMk id="149" creationId="{00000000-0000-0000-0000-000000000000}"/>
          </ac:spMkLst>
        </pc:spChg>
        <pc:spChg chg="mod">
          <ac:chgData name="Amaya Hampton" userId="b31dd232-d19e-4e77-8cae-180c2f0b9be5" providerId="ADAL" clId="{443BD671-FA92-4A25-AE26-AE2DD0029005}" dt="2023-12-07T16:53:04.755" v="1390" actId="1076"/>
          <ac:spMkLst>
            <pc:docMk/>
            <pc:sldMk cId="0" sldId="261"/>
            <ac:spMk id="154" creationId="{00000000-0000-0000-0000-000000000000}"/>
          </ac:spMkLst>
        </pc:spChg>
        <pc:spChg chg="del">
          <ac:chgData name="Amaya Hampton" userId="b31dd232-d19e-4e77-8cae-180c2f0b9be5" providerId="ADAL" clId="{443BD671-FA92-4A25-AE26-AE2DD0029005}" dt="2023-12-01T21:25:28.415" v="428" actId="478"/>
          <ac:spMkLst>
            <pc:docMk/>
            <pc:sldMk cId="0" sldId="261"/>
            <ac:spMk id="155" creationId="{00000000-0000-0000-0000-000000000000}"/>
          </ac:spMkLst>
        </pc:spChg>
        <pc:spChg chg="mod">
          <ac:chgData name="Amaya Hampton" userId="b31dd232-d19e-4e77-8cae-180c2f0b9be5" providerId="ADAL" clId="{443BD671-FA92-4A25-AE26-AE2DD0029005}" dt="2023-12-07T16:53:40.415" v="1395" actId="1076"/>
          <ac:spMkLst>
            <pc:docMk/>
            <pc:sldMk cId="0" sldId="261"/>
            <ac:spMk id="156" creationId="{00000000-0000-0000-0000-000000000000}"/>
          </ac:spMkLst>
        </pc:spChg>
        <pc:spChg chg="mod">
          <ac:chgData name="Amaya Hampton" userId="b31dd232-d19e-4e77-8cae-180c2f0b9be5" providerId="ADAL" clId="{443BD671-FA92-4A25-AE26-AE2DD0029005}" dt="2023-12-07T16:52:13.672" v="1383" actId="1076"/>
          <ac:spMkLst>
            <pc:docMk/>
            <pc:sldMk cId="0" sldId="261"/>
            <ac:spMk id="157" creationId="{00000000-0000-0000-0000-000000000000}"/>
          </ac:spMkLst>
        </pc:spChg>
        <pc:spChg chg="mod">
          <ac:chgData name="Amaya Hampton" userId="b31dd232-d19e-4e77-8cae-180c2f0b9be5" providerId="ADAL" clId="{443BD671-FA92-4A25-AE26-AE2DD0029005}" dt="2023-12-04T20:10:57.794" v="1330" actId="20577"/>
          <ac:spMkLst>
            <pc:docMk/>
            <pc:sldMk cId="0" sldId="261"/>
            <ac:spMk id="166" creationId="{00000000-0000-0000-0000-000000000000}"/>
          </ac:spMkLst>
        </pc:spChg>
        <pc:grpChg chg="del">
          <ac:chgData name="Amaya Hampton" userId="b31dd232-d19e-4e77-8cae-180c2f0b9be5" providerId="ADAL" clId="{443BD671-FA92-4A25-AE26-AE2DD0029005}" dt="2023-11-30T17:56:19.656" v="146" actId="478"/>
          <ac:grpSpMkLst>
            <pc:docMk/>
            <pc:sldMk cId="0" sldId="261"/>
            <ac:grpSpMk id="151" creationId="{00000000-0000-0000-0000-000000000000}"/>
          </ac:grpSpMkLst>
        </pc:grpChg>
        <pc:grpChg chg="del">
          <ac:chgData name="Amaya Hampton" userId="b31dd232-d19e-4e77-8cae-180c2f0b9be5" providerId="ADAL" clId="{443BD671-FA92-4A25-AE26-AE2DD0029005}" dt="2023-11-30T17:56:26.969" v="148" actId="478"/>
          <ac:grpSpMkLst>
            <pc:docMk/>
            <pc:sldMk cId="0" sldId="261"/>
            <ac:grpSpMk id="158" creationId="{00000000-0000-0000-0000-000000000000}"/>
          </ac:grpSpMkLst>
        </pc:grpChg>
        <pc:grpChg chg="del">
          <ac:chgData name="Amaya Hampton" userId="b31dd232-d19e-4e77-8cae-180c2f0b9be5" providerId="ADAL" clId="{443BD671-FA92-4A25-AE26-AE2DD0029005}" dt="2023-11-30T17:56:23.256" v="147" actId="478"/>
          <ac:grpSpMkLst>
            <pc:docMk/>
            <pc:sldMk cId="0" sldId="261"/>
            <ac:grpSpMk id="161" creationId="{00000000-0000-0000-0000-000000000000}"/>
          </ac:grpSpMkLst>
        </pc:grpChg>
        <pc:picChg chg="add del mod">
          <ac:chgData name="Amaya Hampton" userId="b31dd232-d19e-4e77-8cae-180c2f0b9be5" providerId="ADAL" clId="{443BD671-FA92-4A25-AE26-AE2DD0029005}" dt="2023-12-01T21:24:51.696" v="418" actId="478"/>
          <ac:picMkLst>
            <pc:docMk/>
            <pc:sldMk cId="0" sldId="261"/>
            <ac:picMk id="2" creationId="{3EFDBD08-E199-C3F0-3F98-556DE46F854B}"/>
          </ac:picMkLst>
        </pc:picChg>
        <pc:picChg chg="add mod">
          <ac:chgData name="Amaya Hampton" userId="b31dd232-d19e-4e77-8cae-180c2f0b9be5" providerId="ADAL" clId="{443BD671-FA92-4A25-AE26-AE2DD0029005}" dt="2023-12-07T16:52:56.779" v="1389" actId="1076"/>
          <ac:picMkLst>
            <pc:docMk/>
            <pc:sldMk cId="0" sldId="261"/>
            <ac:picMk id="4" creationId="{F6FC69F7-E809-B044-CA8E-CAC91A871EFC}"/>
          </ac:picMkLst>
        </pc:picChg>
        <pc:picChg chg="add mod">
          <ac:chgData name="Amaya Hampton" userId="b31dd232-d19e-4e77-8cae-180c2f0b9be5" providerId="ADAL" clId="{443BD671-FA92-4A25-AE26-AE2DD0029005}" dt="2023-12-07T16:54:26.832" v="1398" actId="14100"/>
          <ac:picMkLst>
            <pc:docMk/>
            <pc:sldMk cId="0" sldId="261"/>
            <ac:picMk id="6" creationId="{FCF9F40B-8E7F-FBFF-BB88-D3FDE1A762B4}"/>
          </ac:picMkLst>
        </pc:picChg>
        <pc:picChg chg="add mod">
          <ac:chgData name="Amaya Hampton" userId="b31dd232-d19e-4e77-8cae-180c2f0b9be5" providerId="ADAL" clId="{443BD671-FA92-4A25-AE26-AE2DD0029005}" dt="2023-12-07T16:54:09.748" v="1397" actId="14100"/>
          <ac:picMkLst>
            <pc:docMk/>
            <pc:sldMk cId="0" sldId="261"/>
            <ac:picMk id="10" creationId="{DEF67D3B-1665-EE94-120E-6C48414EA104}"/>
          </ac:picMkLst>
        </pc:picChg>
        <pc:picChg chg="add mod">
          <ac:chgData name="Amaya Hampton" userId="b31dd232-d19e-4e77-8cae-180c2f0b9be5" providerId="ADAL" clId="{443BD671-FA92-4A25-AE26-AE2DD0029005}" dt="2023-12-07T16:54:05.259" v="1396" actId="14100"/>
          <ac:picMkLst>
            <pc:docMk/>
            <pc:sldMk cId="0" sldId="261"/>
            <ac:picMk id="12" creationId="{E1C99A03-121F-6BEE-BA16-DCCFCBD5AEBC}"/>
          </ac:picMkLst>
        </pc:picChg>
        <pc:picChg chg="del">
          <ac:chgData name="Amaya Hampton" userId="b31dd232-d19e-4e77-8cae-180c2f0b9be5" providerId="ADAL" clId="{443BD671-FA92-4A25-AE26-AE2DD0029005}" dt="2023-12-01T21:25:18.200" v="426" actId="478"/>
          <ac:picMkLst>
            <pc:docMk/>
            <pc:sldMk cId="0" sldId="261"/>
            <ac:picMk id="150" creationId="{00000000-0000-0000-0000-000000000000}"/>
          </ac:picMkLst>
        </pc:picChg>
        <pc:picChg chg="del">
          <ac:chgData name="Amaya Hampton" userId="b31dd232-d19e-4e77-8cae-180c2f0b9be5" providerId="ADAL" clId="{443BD671-FA92-4A25-AE26-AE2DD0029005}" dt="2023-12-01T21:25:19.712" v="427" actId="478"/>
          <ac:picMkLst>
            <pc:docMk/>
            <pc:sldMk cId="0" sldId="261"/>
            <ac:picMk id="164" creationId="{00000000-0000-0000-0000-000000000000}"/>
          </ac:picMkLst>
        </pc:picChg>
        <pc:picChg chg="del">
          <ac:chgData name="Amaya Hampton" userId="b31dd232-d19e-4e77-8cae-180c2f0b9be5" providerId="ADAL" clId="{443BD671-FA92-4A25-AE26-AE2DD0029005}" dt="2023-12-01T21:23:46.491" v="342" actId="478"/>
          <ac:picMkLst>
            <pc:docMk/>
            <pc:sldMk cId="0" sldId="261"/>
            <ac:picMk id="165" creationId="{00000000-0000-0000-0000-000000000000}"/>
          </ac:picMkLst>
        </pc:picChg>
      </pc:sldChg>
      <pc:sldChg chg="delSp modSp del mod ord">
        <pc:chgData name="Amaya Hampton" userId="b31dd232-d19e-4e77-8cae-180c2f0b9be5" providerId="ADAL" clId="{443BD671-FA92-4A25-AE26-AE2DD0029005}" dt="2023-12-01T21:23:33.137" v="341" actId="2696"/>
        <pc:sldMkLst>
          <pc:docMk/>
          <pc:sldMk cId="0" sldId="262"/>
        </pc:sldMkLst>
        <pc:spChg chg="del">
          <ac:chgData name="Amaya Hampton" userId="b31dd232-d19e-4e77-8cae-180c2f0b9be5" providerId="ADAL" clId="{443BD671-FA92-4A25-AE26-AE2DD0029005}" dt="2023-12-01T21:05:31.992" v="199" actId="478"/>
          <ac:spMkLst>
            <pc:docMk/>
            <pc:sldMk cId="0" sldId="262"/>
            <ac:spMk id="174" creationId="{00000000-0000-0000-0000-000000000000}"/>
          </ac:spMkLst>
        </pc:spChg>
        <pc:spChg chg="del">
          <ac:chgData name="Amaya Hampton" userId="b31dd232-d19e-4e77-8cae-180c2f0b9be5" providerId="ADAL" clId="{443BD671-FA92-4A25-AE26-AE2DD0029005}" dt="2023-12-01T21:05:59.586" v="213" actId="478"/>
          <ac:spMkLst>
            <pc:docMk/>
            <pc:sldMk cId="0" sldId="262"/>
            <ac:spMk id="176" creationId="{00000000-0000-0000-0000-000000000000}"/>
          </ac:spMkLst>
        </pc:spChg>
        <pc:spChg chg="del">
          <ac:chgData name="Amaya Hampton" userId="b31dd232-d19e-4e77-8cae-180c2f0b9be5" providerId="ADAL" clId="{443BD671-FA92-4A25-AE26-AE2DD0029005}" dt="2023-12-01T21:05:41.467" v="204" actId="478"/>
          <ac:spMkLst>
            <pc:docMk/>
            <pc:sldMk cId="0" sldId="262"/>
            <ac:spMk id="177" creationId="{00000000-0000-0000-0000-000000000000}"/>
          </ac:spMkLst>
        </pc:spChg>
        <pc:spChg chg="mod">
          <ac:chgData name="Amaya Hampton" userId="b31dd232-d19e-4e77-8cae-180c2f0b9be5" providerId="ADAL" clId="{443BD671-FA92-4A25-AE26-AE2DD0029005}" dt="2023-12-01T21:12:54.583" v="284" actId="20577"/>
          <ac:spMkLst>
            <pc:docMk/>
            <pc:sldMk cId="0" sldId="262"/>
            <ac:spMk id="182" creationId="{00000000-0000-0000-0000-000000000000}"/>
          </ac:spMkLst>
        </pc:spChg>
        <pc:spChg chg="del">
          <ac:chgData name="Amaya Hampton" userId="b31dd232-d19e-4e77-8cae-180c2f0b9be5" providerId="ADAL" clId="{443BD671-FA92-4A25-AE26-AE2DD0029005}" dt="2023-12-01T21:05:48.175" v="207" actId="478"/>
          <ac:spMkLst>
            <pc:docMk/>
            <pc:sldMk cId="0" sldId="262"/>
            <ac:spMk id="183" creationId="{00000000-0000-0000-0000-000000000000}"/>
          </ac:spMkLst>
        </pc:spChg>
        <pc:spChg chg="del">
          <ac:chgData name="Amaya Hampton" userId="b31dd232-d19e-4e77-8cae-180c2f0b9be5" providerId="ADAL" clId="{443BD671-FA92-4A25-AE26-AE2DD0029005}" dt="2023-12-01T21:05:30.605" v="198" actId="478"/>
          <ac:spMkLst>
            <pc:docMk/>
            <pc:sldMk cId="0" sldId="262"/>
            <ac:spMk id="184" creationId="{00000000-0000-0000-0000-000000000000}"/>
          </ac:spMkLst>
        </pc:spChg>
        <pc:spChg chg="del topLvl">
          <ac:chgData name="Amaya Hampton" userId="b31dd232-d19e-4e77-8cae-180c2f0b9be5" providerId="ADAL" clId="{443BD671-FA92-4A25-AE26-AE2DD0029005}" dt="2023-12-01T21:05:34.948" v="200" actId="478"/>
          <ac:spMkLst>
            <pc:docMk/>
            <pc:sldMk cId="0" sldId="262"/>
            <ac:spMk id="187" creationId="{00000000-0000-0000-0000-000000000000}"/>
          </ac:spMkLst>
        </pc:spChg>
        <pc:spChg chg="del">
          <ac:chgData name="Amaya Hampton" userId="b31dd232-d19e-4e77-8cae-180c2f0b9be5" providerId="ADAL" clId="{443BD671-FA92-4A25-AE26-AE2DD0029005}" dt="2023-12-01T21:05:58.153" v="212" actId="478"/>
          <ac:spMkLst>
            <pc:docMk/>
            <pc:sldMk cId="0" sldId="262"/>
            <ac:spMk id="188" creationId="{00000000-0000-0000-0000-000000000000}"/>
          </ac:spMkLst>
        </pc:spChg>
        <pc:spChg chg="del mod">
          <ac:chgData name="Amaya Hampton" userId="b31dd232-d19e-4e77-8cae-180c2f0b9be5" providerId="ADAL" clId="{443BD671-FA92-4A25-AE26-AE2DD0029005}" dt="2023-12-01T21:05:45.187" v="206" actId="478"/>
          <ac:spMkLst>
            <pc:docMk/>
            <pc:sldMk cId="0" sldId="262"/>
            <ac:spMk id="189" creationId="{00000000-0000-0000-0000-000000000000}"/>
          </ac:spMkLst>
        </pc:spChg>
        <pc:spChg chg="del mod topLvl">
          <ac:chgData name="Amaya Hampton" userId="b31dd232-d19e-4e77-8cae-180c2f0b9be5" providerId="ADAL" clId="{443BD671-FA92-4A25-AE26-AE2DD0029005}" dt="2023-12-01T21:05:53.343" v="210" actId="478"/>
          <ac:spMkLst>
            <pc:docMk/>
            <pc:sldMk cId="0" sldId="262"/>
            <ac:spMk id="192" creationId="{00000000-0000-0000-0000-000000000000}"/>
          </ac:spMkLst>
        </pc:spChg>
        <pc:spChg chg="mod">
          <ac:chgData name="Amaya Hampton" userId="b31dd232-d19e-4e77-8cae-180c2f0b9be5" providerId="ADAL" clId="{443BD671-FA92-4A25-AE26-AE2DD0029005}" dt="2023-12-01T21:05:20.350" v="197" actId="20577"/>
          <ac:spMkLst>
            <pc:docMk/>
            <pc:sldMk cId="0" sldId="262"/>
            <ac:spMk id="198" creationId="{00000000-0000-0000-0000-000000000000}"/>
          </ac:spMkLst>
        </pc:spChg>
        <pc:grpChg chg="del">
          <ac:chgData name="Amaya Hampton" userId="b31dd232-d19e-4e77-8cae-180c2f0b9be5" providerId="ADAL" clId="{443BD671-FA92-4A25-AE26-AE2DD0029005}" dt="2023-12-01T21:05:34.948" v="200" actId="478"/>
          <ac:grpSpMkLst>
            <pc:docMk/>
            <pc:sldMk cId="0" sldId="262"/>
            <ac:grpSpMk id="185" creationId="{00000000-0000-0000-0000-000000000000}"/>
          </ac:grpSpMkLst>
        </pc:grpChg>
        <pc:grpChg chg="del">
          <ac:chgData name="Amaya Hampton" userId="b31dd232-d19e-4e77-8cae-180c2f0b9be5" providerId="ADAL" clId="{443BD671-FA92-4A25-AE26-AE2DD0029005}" dt="2023-12-01T21:05:53.343" v="210" actId="478"/>
          <ac:grpSpMkLst>
            <pc:docMk/>
            <pc:sldMk cId="0" sldId="262"/>
            <ac:grpSpMk id="190" creationId="{00000000-0000-0000-0000-000000000000}"/>
          </ac:grpSpMkLst>
        </pc:grpChg>
        <pc:grpChg chg="del">
          <ac:chgData name="Amaya Hampton" userId="b31dd232-d19e-4e77-8cae-180c2f0b9be5" providerId="ADAL" clId="{443BD671-FA92-4A25-AE26-AE2DD0029005}" dt="2023-12-01T21:05:40.156" v="203" actId="478"/>
          <ac:grpSpMkLst>
            <pc:docMk/>
            <pc:sldMk cId="0" sldId="262"/>
            <ac:grpSpMk id="193" creationId="{00000000-0000-0000-0000-000000000000}"/>
          </ac:grpSpMkLst>
        </pc:grpChg>
        <pc:picChg chg="del">
          <ac:chgData name="Amaya Hampton" userId="b31dd232-d19e-4e77-8cae-180c2f0b9be5" providerId="ADAL" clId="{443BD671-FA92-4A25-AE26-AE2DD0029005}" dt="2023-12-01T21:05:37.793" v="202" actId="478"/>
          <ac:picMkLst>
            <pc:docMk/>
            <pc:sldMk cId="0" sldId="262"/>
            <ac:picMk id="175" creationId="{00000000-0000-0000-0000-000000000000}"/>
          </ac:picMkLst>
        </pc:picChg>
        <pc:picChg chg="del">
          <ac:chgData name="Amaya Hampton" userId="b31dd232-d19e-4e77-8cae-180c2f0b9be5" providerId="ADAL" clId="{443BD671-FA92-4A25-AE26-AE2DD0029005}" dt="2023-12-01T21:05:49.496" v="208" actId="478"/>
          <ac:picMkLst>
            <pc:docMk/>
            <pc:sldMk cId="0" sldId="262"/>
            <ac:picMk id="178" creationId="{00000000-0000-0000-0000-000000000000}"/>
          </ac:picMkLst>
        </pc:picChg>
        <pc:picChg chg="del topLvl">
          <ac:chgData name="Amaya Hampton" userId="b31dd232-d19e-4e77-8cae-180c2f0b9be5" providerId="ADAL" clId="{443BD671-FA92-4A25-AE26-AE2DD0029005}" dt="2023-12-01T21:05:36.561" v="201" actId="478"/>
          <ac:picMkLst>
            <pc:docMk/>
            <pc:sldMk cId="0" sldId="262"/>
            <ac:picMk id="186" creationId="{00000000-0000-0000-0000-000000000000}"/>
          </ac:picMkLst>
        </pc:picChg>
        <pc:picChg chg="del topLvl">
          <ac:chgData name="Amaya Hampton" userId="b31dd232-d19e-4e77-8cae-180c2f0b9be5" providerId="ADAL" clId="{443BD671-FA92-4A25-AE26-AE2DD0029005}" dt="2023-12-01T21:05:55.612" v="211" actId="478"/>
          <ac:picMkLst>
            <pc:docMk/>
            <pc:sldMk cId="0" sldId="262"/>
            <ac:picMk id="191" creationId="{00000000-0000-0000-0000-000000000000}"/>
          </ac:picMkLst>
        </pc:picChg>
        <pc:picChg chg="del">
          <ac:chgData name="Amaya Hampton" userId="b31dd232-d19e-4e77-8cae-180c2f0b9be5" providerId="ADAL" clId="{443BD671-FA92-4A25-AE26-AE2DD0029005}" dt="2023-12-01T21:06:01.003" v="214" actId="478"/>
          <ac:picMkLst>
            <pc:docMk/>
            <pc:sldMk cId="0" sldId="262"/>
            <ac:picMk id="196" creationId="{00000000-0000-0000-0000-000000000000}"/>
          </ac:picMkLst>
        </pc:picChg>
      </pc:sldChg>
      <pc:sldChg chg="del ord">
        <pc:chgData name="Amaya Hampton" userId="b31dd232-d19e-4e77-8cae-180c2f0b9be5" providerId="ADAL" clId="{443BD671-FA92-4A25-AE26-AE2DD0029005}" dt="2023-12-04T20:51:04.557" v="1352" actId="2696"/>
        <pc:sldMkLst>
          <pc:docMk/>
          <pc:sldMk cId="0" sldId="263"/>
        </pc:sldMkLst>
      </pc:sldChg>
      <pc:sldChg chg="del">
        <pc:chgData name="Amaya Hampton" userId="b31dd232-d19e-4e77-8cae-180c2f0b9be5" providerId="ADAL" clId="{443BD671-FA92-4A25-AE26-AE2DD0029005}" dt="2023-12-04T20:51:00.845" v="1351" actId="2696"/>
        <pc:sldMkLst>
          <pc:docMk/>
          <pc:sldMk cId="0" sldId="264"/>
        </pc:sldMkLst>
      </pc:sldChg>
      <pc:sldChg chg="del">
        <pc:chgData name="Amaya Hampton" userId="b31dd232-d19e-4e77-8cae-180c2f0b9be5" providerId="ADAL" clId="{443BD671-FA92-4A25-AE26-AE2DD0029005}" dt="2023-12-04T20:50:55.488" v="1350" actId="2696"/>
        <pc:sldMkLst>
          <pc:docMk/>
          <pc:sldMk cId="0" sldId="265"/>
        </pc:sldMkLst>
      </pc:sldChg>
      <pc:sldChg chg="del">
        <pc:chgData name="Amaya Hampton" userId="b31dd232-d19e-4e77-8cae-180c2f0b9be5" providerId="ADAL" clId="{443BD671-FA92-4A25-AE26-AE2DD0029005}" dt="2023-12-04T20:50:00.229" v="1347" actId="2696"/>
        <pc:sldMkLst>
          <pc:docMk/>
          <pc:sldMk cId="0" sldId="266"/>
        </pc:sldMkLst>
      </pc:sldChg>
      <pc:sldChg chg="modSp mod">
        <pc:chgData name="Amaya Hampton" userId="b31dd232-d19e-4e77-8cae-180c2f0b9be5" providerId="ADAL" clId="{443BD671-FA92-4A25-AE26-AE2DD0029005}" dt="2023-12-01T21:14:06.379" v="336" actId="2711"/>
        <pc:sldMkLst>
          <pc:docMk/>
          <pc:sldMk cId="0" sldId="267"/>
        </pc:sldMkLst>
        <pc:spChg chg="mod">
          <ac:chgData name="Amaya Hampton" userId="b31dd232-d19e-4e77-8cae-180c2f0b9be5" providerId="ADAL" clId="{443BD671-FA92-4A25-AE26-AE2DD0029005}" dt="2023-12-01T21:14:06.379" v="336" actId="2711"/>
          <ac:spMkLst>
            <pc:docMk/>
            <pc:sldMk cId="0" sldId="267"/>
            <ac:spMk id="331" creationId="{00000000-0000-0000-0000-000000000000}"/>
          </ac:spMkLst>
        </pc:spChg>
        <pc:spChg chg="mod">
          <ac:chgData name="Amaya Hampton" userId="b31dd232-d19e-4e77-8cae-180c2f0b9be5" providerId="ADAL" clId="{443BD671-FA92-4A25-AE26-AE2DD0029005}" dt="2023-12-01T21:13:52.071" v="335" actId="20577"/>
          <ac:spMkLst>
            <pc:docMk/>
            <pc:sldMk cId="0" sldId="267"/>
            <ac:spMk id="333" creationId="{00000000-0000-0000-0000-000000000000}"/>
          </ac:spMkLst>
        </pc:spChg>
      </pc:sldChg>
      <pc:sldChg chg="modSp mod">
        <pc:chgData name="Amaya Hampton" userId="b31dd232-d19e-4e77-8cae-180c2f0b9be5" providerId="ADAL" clId="{443BD671-FA92-4A25-AE26-AE2DD0029005}" dt="2023-12-05T14:08:31.501" v="1354" actId="20577"/>
        <pc:sldMkLst>
          <pc:docMk/>
          <pc:sldMk cId="0" sldId="268"/>
        </pc:sldMkLst>
        <pc:spChg chg="mod">
          <ac:chgData name="Amaya Hampton" userId="b31dd232-d19e-4e77-8cae-180c2f0b9be5" providerId="ADAL" clId="{443BD671-FA92-4A25-AE26-AE2DD0029005}" dt="2023-12-01T21:14:18.127" v="337" actId="2711"/>
          <ac:spMkLst>
            <pc:docMk/>
            <pc:sldMk cId="0" sldId="268"/>
            <ac:spMk id="343" creationId="{00000000-0000-0000-0000-000000000000}"/>
          </ac:spMkLst>
        </pc:spChg>
        <pc:spChg chg="mod">
          <ac:chgData name="Amaya Hampton" userId="b31dd232-d19e-4e77-8cae-180c2f0b9be5" providerId="ADAL" clId="{443BD671-FA92-4A25-AE26-AE2DD0029005}" dt="2023-12-05T14:08:31.501" v="1354" actId="20577"/>
          <ac:spMkLst>
            <pc:docMk/>
            <pc:sldMk cId="0" sldId="268"/>
            <ac:spMk id="345" creationId="{00000000-0000-0000-0000-000000000000}"/>
          </ac:spMkLst>
        </pc:spChg>
      </pc:sldChg>
      <pc:sldChg chg="addSp delSp modSp add mod">
        <pc:chgData name="Amaya Hampton" userId="b31dd232-d19e-4e77-8cae-180c2f0b9be5" providerId="ADAL" clId="{443BD671-FA92-4A25-AE26-AE2DD0029005}" dt="2023-12-11T14:27:09.610" v="1533" actId="1076"/>
        <pc:sldMkLst>
          <pc:docMk/>
          <pc:sldMk cId="249099034" sldId="270"/>
        </pc:sldMkLst>
        <pc:spChg chg="mod">
          <ac:chgData name="Amaya Hampton" userId="b31dd232-d19e-4e77-8cae-180c2f0b9be5" providerId="ADAL" clId="{443BD671-FA92-4A25-AE26-AE2DD0029005}" dt="2023-12-11T14:27:09.610" v="1533" actId="1076"/>
          <ac:spMkLst>
            <pc:docMk/>
            <pc:sldMk cId="249099034" sldId="270"/>
            <ac:spMk id="314" creationId="{00000000-0000-0000-0000-000000000000}"/>
          </ac:spMkLst>
        </pc:spChg>
        <pc:spChg chg="del">
          <ac:chgData name="Amaya Hampton" userId="b31dd232-d19e-4e77-8cae-180c2f0b9be5" providerId="ADAL" clId="{443BD671-FA92-4A25-AE26-AE2DD0029005}" dt="2023-11-30T17:44:07.664" v="129" actId="478"/>
          <ac:spMkLst>
            <pc:docMk/>
            <pc:sldMk cId="249099034" sldId="270"/>
            <ac:spMk id="315" creationId="{00000000-0000-0000-0000-000000000000}"/>
          </ac:spMkLst>
        </pc:spChg>
        <pc:picChg chg="add del mod">
          <ac:chgData name="Amaya Hampton" userId="b31dd232-d19e-4e77-8cae-180c2f0b9be5" providerId="ADAL" clId="{443BD671-FA92-4A25-AE26-AE2DD0029005}" dt="2023-12-11T14:10:33.375" v="1526" actId="478"/>
          <ac:picMkLst>
            <pc:docMk/>
            <pc:sldMk cId="249099034" sldId="270"/>
            <ac:picMk id="2" creationId="{A75EB7DC-BD47-C701-FD13-D3A8558F30BA}"/>
          </ac:picMkLst>
        </pc:picChg>
        <pc:picChg chg="add mod">
          <ac:chgData name="Amaya Hampton" userId="b31dd232-d19e-4e77-8cae-180c2f0b9be5" providerId="ADAL" clId="{443BD671-FA92-4A25-AE26-AE2DD0029005}" dt="2023-12-11T14:27:02.673" v="1532" actId="14100"/>
          <ac:picMkLst>
            <pc:docMk/>
            <pc:sldMk cId="249099034" sldId="270"/>
            <ac:picMk id="4" creationId="{81D55E01-70E6-FDDF-FC90-EA16FB574530}"/>
          </ac:picMkLst>
        </pc:picChg>
        <pc:picChg chg="del">
          <ac:chgData name="Amaya Hampton" userId="b31dd232-d19e-4e77-8cae-180c2f0b9be5" providerId="ADAL" clId="{443BD671-FA92-4A25-AE26-AE2DD0029005}" dt="2023-11-30T17:44:08.986" v="130" actId="478"/>
          <ac:picMkLst>
            <pc:docMk/>
            <pc:sldMk cId="249099034" sldId="270"/>
            <ac:picMk id="317" creationId="{00000000-0000-0000-0000-000000000000}"/>
          </ac:picMkLst>
        </pc:picChg>
        <pc:picChg chg="del">
          <ac:chgData name="Amaya Hampton" userId="b31dd232-d19e-4e77-8cae-180c2f0b9be5" providerId="ADAL" clId="{443BD671-FA92-4A25-AE26-AE2DD0029005}" dt="2023-11-30T17:44:54.591" v="131" actId="478"/>
          <ac:picMkLst>
            <pc:docMk/>
            <pc:sldMk cId="249099034" sldId="270"/>
            <ac:picMk id="319" creationId="{00000000-0000-0000-0000-000000000000}"/>
          </ac:picMkLst>
        </pc:picChg>
        <pc:picChg chg="del">
          <ac:chgData name="Amaya Hampton" userId="b31dd232-d19e-4e77-8cae-180c2f0b9be5" providerId="ADAL" clId="{443BD671-FA92-4A25-AE26-AE2DD0029005}" dt="2023-11-30T17:44:04.411" v="128" actId="478"/>
          <ac:picMkLst>
            <pc:docMk/>
            <pc:sldMk cId="249099034" sldId="270"/>
            <ac:picMk id="322" creationId="{00000000-0000-0000-0000-000000000000}"/>
          </ac:picMkLst>
        </pc:picChg>
      </pc:sldChg>
      <pc:sldChg chg="add del">
        <pc:chgData name="Amaya Hampton" userId="b31dd232-d19e-4e77-8cae-180c2f0b9be5" providerId="ADAL" clId="{443BD671-FA92-4A25-AE26-AE2DD0029005}" dt="2023-12-01T21:31:12.066" v="941" actId="2696"/>
        <pc:sldMkLst>
          <pc:docMk/>
          <pc:sldMk cId="1522139590" sldId="271"/>
        </pc:sldMkLst>
      </pc:sldChg>
      <pc:sldChg chg="modSp add mod">
        <pc:chgData name="Amaya Hampton" userId="b31dd232-d19e-4e77-8cae-180c2f0b9be5" providerId="ADAL" clId="{443BD671-FA92-4A25-AE26-AE2DD0029005}" dt="2023-12-06T22:15:38.568" v="1357" actId="2711"/>
        <pc:sldMkLst>
          <pc:docMk/>
          <pc:sldMk cId="2971060807" sldId="310"/>
        </pc:sldMkLst>
        <pc:spChg chg="mod">
          <ac:chgData name="Amaya Hampton" userId="b31dd232-d19e-4e77-8cae-180c2f0b9be5" providerId="ADAL" clId="{443BD671-FA92-4A25-AE26-AE2DD0029005}" dt="2023-12-06T22:15:33.988" v="1356" actId="2711"/>
          <ac:spMkLst>
            <pc:docMk/>
            <pc:sldMk cId="2971060807" sldId="310"/>
            <ac:spMk id="6" creationId="{3ABCA65E-FDE2-B60B-0F31-BD0498523EDA}"/>
          </ac:spMkLst>
        </pc:spChg>
        <pc:spChg chg="mod">
          <ac:chgData name="Amaya Hampton" userId="b31dd232-d19e-4e77-8cae-180c2f0b9be5" providerId="ADAL" clId="{443BD671-FA92-4A25-AE26-AE2DD0029005}" dt="2023-12-06T22:15:38.568" v="1357" actId="2711"/>
          <ac:spMkLst>
            <pc:docMk/>
            <pc:sldMk cId="2971060807" sldId="310"/>
            <ac:spMk id="8" creationId="{4B586D39-266C-1C9C-4F02-3DF593F98AD6}"/>
          </ac:spMkLst>
        </pc:spChg>
      </pc:sldChg>
      <pc:sldChg chg="modSp add mod">
        <pc:chgData name="Amaya Hampton" userId="b31dd232-d19e-4e77-8cae-180c2f0b9be5" providerId="ADAL" clId="{443BD671-FA92-4A25-AE26-AE2DD0029005}" dt="2023-12-06T22:15:52.785" v="1359" actId="2711"/>
        <pc:sldMkLst>
          <pc:docMk/>
          <pc:sldMk cId="2701549365" sldId="311"/>
        </pc:sldMkLst>
        <pc:spChg chg="mod">
          <ac:chgData name="Amaya Hampton" userId="b31dd232-d19e-4e77-8cae-180c2f0b9be5" providerId="ADAL" clId="{443BD671-FA92-4A25-AE26-AE2DD0029005}" dt="2023-12-06T22:15:47.834" v="1358" actId="2711"/>
          <ac:spMkLst>
            <pc:docMk/>
            <pc:sldMk cId="2701549365" sldId="311"/>
            <ac:spMk id="7" creationId="{9AAC50A6-E2A7-BC8B-DE47-4E8C1147EA3E}"/>
          </ac:spMkLst>
        </pc:spChg>
        <pc:spChg chg="mod">
          <ac:chgData name="Amaya Hampton" userId="b31dd232-d19e-4e77-8cae-180c2f0b9be5" providerId="ADAL" clId="{443BD671-FA92-4A25-AE26-AE2DD0029005}" dt="2023-12-06T22:15:52.785" v="1359" actId="2711"/>
          <ac:spMkLst>
            <pc:docMk/>
            <pc:sldMk cId="2701549365" sldId="311"/>
            <ac:spMk id="8" creationId="{48ECA5F5-943E-E017-E42A-057424E99A08}"/>
          </ac:spMkLst>
        </pc:spChg>
      </pc:sldChg>
      <pc:sldChg chg="modSp add mod">
        <pc:chgData name="Amaya Hampton" userId="b31dd232-d19e-4e77-8cae-180c2f0b9be5" providerId="ADAL" clId="{443BD671-FA92-4A25-AE26-AE2DD0029005}" dt="2023-12-01T21:07:26.303" v="222" actId="2711"/>
        <pc:sldMkLst>
          <pc:docMk/>
          <pc:sldMk cId="236944061" sldId="332"/>
        </pc:sldMkLst>
        <pc:spChg chg="mod">
          <ac:chgData name="Amaya Hampton" userId="b31dd232-d19e-4e77-8cae-180c2f0b9be5" providerId="ADAL" clId="{443BD671-FA92-4A25-AE26-AE2DD0029005}" dt="2023-12-01T21:07:20.861" v="221" actId="2711"/>
          <ac:spMkLst>
            <pc:docMk/>
            <pc:sldMk cId="236944061" sldId="332"/>
            <ac:spMk id="2" creationId="{00000000-0000-0000-0000-000000000000}"/>
          </ac:spMkLst>
        </pc:spChg>
        <pc:spChg chg="mod">
          <ac:chgData name="Amaya Hampton" userId="b31dd232-d19e-4e77-8cae-180c2f0b9be5" providerId="ADAL" clId="{443BD671-FA92-4A25-AE26-AE2DD0029005}" dt="2023-12-01T21:07:26.303" v="222" actId="2711"/>
          <ac:spMkLst>
            <pc:docMk/>
            <pc:sldMk cId="236944061" sldId="332"/>
            <ac:spMk id="4" creationId="{81CC7B37-315A-43CA-B7A2-1A99EED9CFE4}"/>
          </ac:spMkLst>
        </pc:spChg>
      </pc:sldChg>
      <pc:sldChg chg="modSp add mod">
        <pc:chgData name="Amaya Hampton" userId="b31dd232-d19e-4e77-8cae-180c2f0b9be5" providerId="ADAL" clId="{443BD671-FA92-4A25-AE26-AE2DD0029005}" dt="2023-12-01T21:08:01.217" v="228" actId="2711"/>
        <pc:sldMkLst>
          <pc:docMk/>
          <pc:sldMk cId="3226045493" sldId="333"/>
        </pc:sldMkLst>
        <pc:spChg chg="mod">
          <ac:chgData name="Amaya Hampton" userId="b31dd232-d19e-4e77-8cae-180c2f0b9be5" providerId="ADAL" clId="{443BD671-FA92-4A25-AE26-AE2DD0029005}" dt="2023-12-01T21:07:34.919" v="223" actId="2711"/>
          <ac:spMkLst>
            <pc:docMk/>
            <pc:sldMk cId="3226045493" sldId="333"/>
            <ac:spMk id="2" creationId="{1A1AF06D-22CA-E0E6-FD6F-EA59D62FB504}"/>
          </ac:spMkLst>
        </pc:spChg>
        <pc:spChg chg="mod">
          <ac:chgData name="Amaya Hampton" userId="b31dd232-d19e-4e77-8cae-180c2f0b9be5" providerId="ADAL" clId="{443BD671-FA92-4A25-AE26-AE2DD0029005}" dt="2023-12-01T21:07:40.438" v="224" actId="2711"/>
          <ac:spMkLst>
            <pc:docMk/>
            <pc:sldMk cId="3226045493" sldId="333"/>
            <ac:spMk id="6" creationId="{37149267-40A6-AD3B-5A54-707BCC399E84}"/>
          </ac:spMkLst>
        </pc:spChg>
        <pc:spChg chg="mod">
          <ac:chgData name="Amaya Hampton" userId="b31dd232-d19e-4e77-8cae-180c2f0b9be5" providerId="ADAL" clId="{443BD671-FA92-4A25-AE26-AE2DD0029005}" dt="2023-12-01T21:07:50.344" v="226" actId="2711"/>
          <ac:spMkLst>
            <pc:docMk/>
            <pc:sldMk cId="3226045493" sldId="333"/>
            <ac:spMk id="7" creationId="{8890B5D5-D413-EA52-A082-B33AA7784A70}"/>
          </ac:spMkLst>
        </pc:spChg>
        <pc:spChg chg="mod">
          <ac:chgData name="Amaya Hampton" userId="b31dd232-d19e-4e77-8cae-180c2f0b9be5" providerId="ADAL" clId="{443BD671-FA92-4A25-AE26-AE2DD0029005}" dt="2023-12-01T21:07:45.237" v="225" actId="2711"/>
          <ac:spMkLst>
            <pc:docMk/>
            <pc:sldMk cId="3226045493" sldId="333"/>
            <ac:spMk id="9" creationId="{09EAFA38-17E4-3CD0-7667-FFFFA31B0D4B}"/>
          </ac:spMkLst>
        </pc:spChg>
        <pc:spChg chg="mod">
          <ac:chgData name="Amaya Hampton" userId="b31dd232-d19e-4e77-8cae-180c2f0b9be5" providerId="ADAL" clId="{443BD671-FA92-4A25-AE26-AE2DD0029005}" dt="2023-12-01T21:07:55.632" v="227" actId="2711"/>
          <ac:spMkLst>
            <pc:docMk/>
            <pc:sldMk cId="3226045493" sldId="333"/>
            <ac:spMk id="10" creationId="{1FCC5AB5-340F-289E-5FF5-52555150D7AD}"/>
          </ac:spMkLst>
        </pc:spChg>
        <pc:spChg chg="mod">
          <ac:chgData name="Amaya Hampton" userId="b31dd232-d19e-4e77-8cae-180c2f0b9be5" providerId="ADAL" clId="{443BD671-FA92-4A25-AE26-AE2DD0029005}" dt="2023-12-01T21:08:01.217" v="228" actId="2711"/>
          <ac:spMkLst>
            <pc:docMk/>
            <pc:sldMk cId="3226045493" sldId="333"/>
            <ac:spMk id="11" creationId="{97AC9A26-B632-F141-6B24-CEF129F50822}"/>
          </ac:spMkLst>
        </pc:spChg>
      </pc:sldChg>
      <pc:sldChg chg="modSp add mod">
        <pc:chgData name="Amaya Hampton" userId="b31dd232-d19e-4e77-8cae-180c2f0b9be5" providerId="ADAL" clId="{443BD671-FA92-4A25-AE26-AE2DD0029005}" dt="2023-12-01T21:08:24.698" v="231" actId="2711"/>
        <pc:sldMkLst>
          <pc:docMk/>
          <pc:sldMk cId="1772970539" sldId="334"/>
        </pc:sldMkLst>
        <pc:spChg chg="mod">
          <ac:chgData name="Amaya Hampton" userId="b31dd232-d19e-4e77-8cae-180c2f0b9be5" providerId="ADAL" clId="{443BD671-FA92-4A25-AE26-AE2DD0029005}" dt="2023-12-01T21:08:10.962" v="229" actId="2711"/>
          <ac:spMkLst>
            <pc:docMk/>
            <pc:sldMk cId="1772970539" sldId="334"/>
            <ac:spMk id="2" creationId="{C298B1F8-0FBB-1765-8D38-36DCC3510212}"/>
          </ac:spMkLst>
        </pc:spChg>
        <pc:spChg chg="mod">
          <ac:chgData name="Amaya Hampton" userId="b31dd232-d19e-4e77-8cae-180c2f0b9be5" providerId="ADAL" clId="{443BD671-FA92-4A25-AE26-AE2DD0029005}" dt="2023-12-01T21:08:15.150" v="230" actId="2711"/>
          <ac:spMkLst>
            <pc:docMk/>
            <pc:sldMk cId="1772970539" sldId="334"/>
            <ac:spMk id="3" creationId="{D1AEFDE0-70CF-85DC-88F4-F48A7168843E}"/>
          </ac:spMkLst>
        </pc:spChg>
        <pc:spChg chg="mod">
          <ac:chgData name="Amaya Hampton" userId="b31dd232-d19e-4e77-8cae-180c2f0b9be5" providerId="ADAL" clId="{443BD671-FA92-4A25-AE26-AE2DD0029005}" dt="2023-12-01T21:08:24.698" v="231" actId="2711"/>
          <ac:spMkLst>
            <pc:docMk/>
            <pc:sldMk cId="1772970539" sldId="334"/>
            <ac:spMk id="5" creationId="{2CB9B7A6-A398-45FE-89BF-A2C3260EB436}"/>
          </ac:spMkLst>
        </pc:spChg>
      </pc:sldChg>
      <pc:sldChg chg="modSp add mod">
        <pc:chgData name="Amaya Hampton" userId="b31dd232-d19e-4e77-8cae-180c2f0b9be5" providerId="ADAL" clId="{443BD671-FA92-4A25-AE26-AE2DD0029005}" dt="2023-12-01T21:09:27.288" v="243" actId="2711"/>
        <pc:sldMkLst>
          <pc:docMk/>
          <pc:sldMk cId="670003742" sldId="335"/>
        </pc:sldMkLst>
        <pc:spChg chg="mod">
          <ac:chgData name="Amaya Hampton" userId="b31dd232-d19e-4e77-8cae-180c2f0b9be5" providerId="ADAL" clId="{443BD671-FA92-4A25-AE26-AE2DD0029005}" dt="2023-12-01T21:08:32.382" v="232" actId="2711"/>
          <ac:spMkLst>
            <pc:docMk/>
            <pc:sldMk cId="670003742" sldId="335"/>
            <ac:spMk id="2" creationId="{831F23FB-AAC2-A788-5BC6-1D39A53B445B}"/>
          </ac:spMkLst>
        </pc:spChg>
        <pc:spChg chg="mod">
          <ac:chgData name="Amaya Hampton" userId="b31dd232-d19e-4e77-8cae-180c2f0b9be5" providerId="ADAL" clId="{443BD671-FA92-4A25-AE26-AE2DD0029005}" dt="2023-12-01T21:09:27.288" v="243" actId="2711"/>
          <ac:spMkLst>
            <pc:docMk/>
            <pc:sldMk cId="670003742" sldId="335"/>
            <ac:spMk id="5" creationId="{BD472569-E161-4E49-830E-3670343AF9C9}"/>
          </ac:spMkLst>
        </pc:spChg>
        <pc:spChg chg="mod">
          <ac:chgData name="Amaya Hampton" userId="b31dd232-d19e-4e77-8cae-180c2f0b9be5" providerId="ADAL" clId="{443BD671-FA92-4A25-AE26-AE2DD0029005}" dt="2023-12-01T21:08:37.618" v="233" actId="2711"/>
          <ac:spMkLst>
            <pc:docMk/>
            <pc:sldMk cId="670003742" sldId="335"/>
            <ac:spMk id="52" creationId="{0A9125C8-5195-1B66-9DBA-5727129E8403}"/>
          </ac:spMkLst>
        </pc:spChg>
        <pc:spChg chg="mod">
          <ac:chgData name="Amaya Hampton" userId="b31dd232-d19e-4e77-8cae-180c2f0b9be5" providerId="ADAL" clId="{443BD671-FA92-4A25-AE26-AE2DD0029005}" dt="2023-12-01T21:08:48.430" v="235" actId="2711"/>
          <ac:spMkLst>
            <pc:docMk/>
            <pc:sldMk cId="670003742" sldId="335"/>
            <ac:spMk id="53" creationId="{9D7AA25E-A59D-0F41-E00A-85A5050FB567}"/>
          </ac:spMkLst>
        </pc:spChg>
        <pc:spChg chg="mod">
          <ac:chgData name="Amaya Hampton" userId="b31dd232-d19e-4e77-8cae-180c2f0b9be5" providerId="ADAL" clId="{443BD671-FA92-4A25-AE26-AE2DD0029005}" dt="2023-12-01T21:09:02.111" v="238" actId="2711"/>
          <ac:spMkLst>
            <pc:docMk/>
            <pc:sldMk cId="670003742" sldId="335"/>
            <ac:spMk id="54" creationId="{8F0E47A9-617E-FB76-9B61-C887E8951860}"/>
          </ac:spMkLst>
        </pc:spChg>
        <pc:spChg chg="mod">
          <ac:chgData name="Amaya Hampton" userId="b31dd232-d19e-4e77-8cae-180c2f0b9be5" providerId="ADAL" clId="{443BD671-FA92-4A25-AE26-AE2DD0029005}" dt="2023-12-01T21:09:06.831" v="239" actId="2711"/>
          <ac:spMkLst>
            <pc:docMk/>
            <pc:sldMk cId="670003742" sldId="335"/>
            <ac:spMk id="55" creationId="{856BA8FD-8E66-642B-2C93-3B9A0FBC3B8B}"/>
          </ac:spMkLst>
        </pc:spChg>
        <pc:spChg chg="mod">
          <ac:chgData name="Amaya Hampton" userId="b31dd232-d19e-4e77-8cae-180c2f0b9be5" providerId="ADAL" clId="{443BD671-FA92-4A25-AE26-AE2DD0029005}" dt="2023-12-01T21:08:42.839" v="234" actId="2711"/>
          <ac:spMkLst>
            <pc:docMk/>
            <pc:sldMk cId="670003742" sldId="335"/>
            <ac:spMk id="56" creationId="{4DD6FE66-6F2E-5993-6A2F-08114B5FE477}"/>
          </ac:spMkLst>
        </pc:spChg>
        <pc:spChg chg="mod">
          <ac:chgData name="Amaya Hampton" userId="b31dd232-d19e-4e77-8cae-180c2f0b9be5" providerId="ADAL" clId="{443BD671-FA92-4A25-AE26-AE2DD0029005}" dt="2023-12-01T21:08:52.993" v="236" actId="2711"/>
          <ac:spMkLst>
            <pc:docMk/>
            <pc:sldMk cId="670003742" sldId="335"/>
            <ac:spMk id="57" creationId="{AF31329F-A80F-A291-3231-92C15704BD0C}"/>
          </ac:spMkLst>
        </pc:spChg>
        <pc:spChg chg="mod">
          <ac:chgData name="Amaya Hampton" userId="b31dd232-d19e-4e77-8cae-180c2f0b9be5" providerId="ADAL" clId="{443BD671-FA92-4A25-AE26-AE2DD0029005}" dt="2023-12-01T21:08:57.391" v="237" actId="2711"/>
          <ac:spMkLst>
            <pc:docMk/>
            <pc:sldMk cId="670003742" sldId="335"/>
            <ac:spMk id="58" creationId="{85056ED3-E60A-A004-9FC5-53F66CDACFDA}"/>
          </ac:spMkLst>
        </pc:spChg>
        <pc:spChg chg="mod">
          <ac:chgData name="Amaya Hampton" userId="b31dd232-d19e-4e77-8cae-180c2f0b9be5" providerId="ADAL" clId="{443BD671-FA92-4A25-AE26-AE2DD0029005}" dt="2023-12-01T21:09:11.697" v="240" actId="2711"/>
          <ac:spMkLst>
            <pc:docMk/>
            <pc:sldMk cId="670003742" sldId="335"/>
            <ac:spMk id="59" creationId="{8FE6C877-CA97-D178-F0F9-23D53CC1288D}"/>
          </ac:spMkLst>
        </pc:spChg>
        <pc:spChg chg="mod">
          <ac:chgData name="Amaya Hampton" userId="b31dd232-d19e-4e77-8cae-180c2f0b9be5" providerId="ADAL" clId="{443BD671-FA92-4A25-AE26-AE2DD0029005}" dt="2023-12-01T21:09:22.478" v="242" actId="2711"/>
          <ac:spMkLst>
            <pc:docMk/>
            <pc:sldMk cId="670003742" sldId="335"/>
            <ac:spMk id="80" creationId="{3169F624-B7B4-7B45-C6D0-518D4213A424}"/>
          </ac:spMkLst>
        </pc:spChg>
        <pc:spChg chg="mod">
          <ac:chgData name="Amaya Hampton" userId="b31dd232-d19e-4e77-8cae-180c2f0b9be5" providerId="ADAL" clId="{443BD671-FA92-4A25-AE26-AE2DD0029005}" dt="2023-12-01T21:09:16.896" v="241" actId="2711"/>
          <ac:spMkLst>
            <pc:docMk/>
            <pc:sldMk cId="670003742" sldId="335"/>
            <ac:spMk id="81" creationId="{09393591-21CB-3128-09EA-962E02B3B5FD}"/>
          </ac:spMkLst>
        </pc:spChg>
      </pc:sldChg>
      <pc:sldChg chg="modSp add mod">
        <pc:chgData name="Amaya Hampton" userId="b31dd232-d19e-4e77-8cae-180c2f0b9be5" providerId="ADAL" clId="{443BD671-FA92-4A25-AE26-AE2DD0029005}" dt="2023-12-01T21:10:53.217" v="249" actId="2711"/>
        <pc:sldMkLst>
          <pc:docMk/>
          <pc:sldMk cId="3005654830" sldId="336"/>
        </pc:sldMkLst>
        <pc:spChg chg="mod">
          <ac:chgData name="Amaya Hampton" userId="b31dd232-d19e-4e77-8cae-180c2f0b9be5" providerId="ADAL" clId="{443BD671-FA92-4A25-AE26-AE2DD0029005}" dt="2023-12-01T21:09:36.024" v="244" actId="2711"/>
          <ac:spMkLst>
            <pc:docMk/>
            <pc:sldMk cId="3005654830" sldId="336"/>
            <ac:spMk id="2" creationId="{4762E04D-6138-E656-A51C-120AE1C0AB0B}"/>
          </ac:spMkLst>
        </pc:spChg>
        <pc:spChg chg="mod">
          <ac:chgData name="Amaya Hampton" userId="b31dd232-d19e-4e77-8cae-180c2f0b9be5" providerId="ADAL" clId="{443BD671-FA92-4A25-AE26-AE2DD0029005}" dt="2023-12-01T21:10:53.217" v="249" actId="2711"/>
          <ac:spMkLst>
            <pc:docMk/>
            <pc:sldMk cId="3005654830" sldId="336"/>
            <ac:spMk id="6" creationId="{72CDA82B-3595-DCAF-B17D-65DCF3A2D254}"/>
          </ac:spMkLst>
        </pc:spChg>
        <pc:graphicFrameChg chg="mod">
          <ac:chgData name="Amaya Hampton" userId="b31dd232-d19e-4e77-8cae-180c2f0b9be5" providerId="ADAL" clId="{443BD671-FA92-4A25-AE26-AE2DD0029005}" dt="2023-12-01T21:10:22.821" v="248" actId="2711"/>
          <ac:graphicFrameMkLst>
            <pc:docMk/>
            <pc:sldMk cId="3005654830" sldId="336"/>
            <ac:graphicFrameMk id="5" creationId="{30E80379-0874-E9AA-1136-D0B5EACF2EDE}"/>
          </ac:graphicFrameMkLst>
        </pc:graphicFrameChg>
      </pc:sldChg>
      <pc:sldChg chg="modSp add mod">
        <pc:chgData name="Amaya Hampton" userId="b31dd232-d19e-4e77-8cae-180c2f0b9be5" providerId="ADAL" clId="{443BD671-FA92-4A25-AE26-AE2DD0029005}" dt="2023-12-01T21:11:17.378" v="252" actId="2711"/>
        <pc:sldMkLst>
          <pc:docMk/>
          <pc:sldMk cId="1070569865" sldId="337"/>
        </pc:sldMkLst>
        <pc:spChg chg="mod">
          <ac:chgData name="Amaya Hampton" userId="b31dd232-d19e-4e77-8cae-180c2f0b9be5" providerId="ADAL" clId="{443BD671-FA92-4A25-AE26-AE2DD0029005}" dt="2023-12-01T21:11:09.237" v="251" actId="27636"/>
          <ac:spMkLst>
            <pc:docMk/>
            <pc:sldMk cId="1070569865" sldId="337"/>
            <ac:spMk id="2" creationId="{F9F65EB3-78BF-9D48-74B6-0648B778775B}"/>
          </ac:spMkLst>
        </pc:spChg>
        <pc:graphicFrameChg chg="modGraphic">
          <ac:chgData name="Amaya Hampton" userId="b31dd232-d19e-4e77-8cae-180c2f0b9be5" providerId="ADAL" clId="{443BD671-FA92-4A25-AE26-AE2DD0029005}" dt="2023-12-01T21:11:17.378" v="252" actId="2711"/>
          <ac:graphicFrameMkLst>
            <pc:docMk/>
            <pc:sldMk cId="1070569865" sldId="337"/>
            <ac:graphicFrameMk id="5" creationId="{25FF231B-808D-05F5-A19F-F56D52809880}"/>
          </ac:graphicFrameMkLst>
        </pc:graphicFrameChg>
      </pc:sldChg>
      <pc:sldChg chg="modSp add mod">
        <pc:chgData name="Amaya Hampton" userId="b31dd232-d19e-4e77-8cae-180c2f0b9be5" providerId="ADAL" clId="{443BD671-FA92-4A25-AE26-AE2DD0029005}" dt="2023-12-01T21:11:33.764" v="254" actId="2711"/>
        <pc:sldMkLst>
          <pc:docMk/>
          <pc:sldMk cId="2483467630" sldId="338"/>
        </pc:sldMkLst>
        <pc:spChg chg="mod">
          <ac:chgData name="Amaya Hampton" userId="b31dd232-d19e-4e77-8cae-180c2f0b9be5" providerId="ADAL" clId="{443BD671-FA92-4A25-AE26-AE2DD0029005}" dt="2023-12-01T21:11:27.477" v="253" actId="2711"/>
          <ac:spMkLst>
            <pc:docMk/>
            <pc:sldMk cId="2483467630" sldId="338"/>
            <ac:spMk id="2" creationId="{D31A78C2-7F20-1315-E3D7-010E5BFAB754}"/>
          </ac:spMkLst>
        </pc:spChg>
        <pc:spChg chg="mod">
          <ac:chgData name="Amaya Hampton" userId="b31dd232-d19e-4e77-8cae-180c2f0b9be5" providerId="ADAL" clId="{443BD671-FA92-4A25-AE26-AE2DD0029005}" dt="2023-12-01T21:11:33.764" v="254" actId="2711"/>
          <ac:spMkLst>
            <pc:docMk/>
            <pc:sldMk cId="2483467630" sldId="338"/>
            <ac:spMk id="5" creationId="{853BC46A-7FDD-7100-193D-1372D525CC80}"/>
          </ac:spMkLst>
        </pc:spChg>
      </pc:sldChg>
      <pc:sldChg chg="modSp add mod">
        <pc:chgData name="Amaya Hampton" userId="b31dd232-d19e-4e77-8cae-180c2f0b9be5" providerId="ADAL" clId="{443BD671-FA92-4A25-AE26-AE2DD0029005}" dt="2023-12-01T21:11:56.902" v="258" actId="2711"/>
        <pc:sldMkLst>
          <pc:docMk/>
          <pc:sldMk cId="1633175558" sldId="339"/>
        </pc:sldMkLst>
        <pc:spChg chg="mod">
          <ac:chgData name="Amaya Hampton" userId="b31dd232-d19e-4e77-8cae-180c2f0b9be5" providerId="ADAL" clId="{443BD671-FA92-4A25-AE26-AE2DD0029005}" dt="2023-12-01T21:11:44.282" v="255" actId="2711"/>
          <ac:spMkLst>
            <pc:docMk/>
            <pc:sldMk cId="1633175558" sldId="339"/>
            <ac:spMk id="2" creationId="{5693DF6C-D99E-9E13-A527-D9A498DCAD66}"/>
          </ac:spMkLst>
        </pc:spChg>
        <pc:spChg chg="mod">
          <ac:chgData name="Amaya Hampton" userId="b31dd232-d19e-4e77-8cae-180c2f0b9be5" providerId="ADAL" clId="{443BD671-FA92-4A25-AE26-AE2DD0029005}" dt="2023-12-01T21:11:50.815" v="257" actId="27636"/>
          <ac:spMkLst>
            <pc:docMk/>
            <pc:sldMk cId="1633175558" sldId="339"/>
            <ac:spMk id="3" creationId="{2F455758-8AF9-A7DB-A1B7-C65C3D46617D}"/>
          </ac:spMkLst>
        </pc:spChg>
        <pc:spChg chg="mod">
          <ac:chgData name="Amaya Hampton" userId="b31dd232-d19e-4e77-8cae-180c2f0b9be5" providerId="ADAL" clId="{443BD671-FA92-4A25-AE26-AE2DD0029005}" dt="2023-12-01T21:11:56.902" v="258" actId="2711"/>
          <ac:spMkLst>
            <pc:docMk/>
            <pc:sldMk cId="1633175558" sldId="339"/>
            <ac:spMk id="5" creationId="{8B5E2903-4412-D09F-FEB5-8BA8752FEBE8}"/>
          </ac:spMkLst>
        </pc:spChg>
      </pc:sldChg>
      <pc:sldChg chg="modSp add mod">
        <pc:chgData name="Amaya Hampton" userId="b31dd232-d19e-4e77-8cae-180c2f0b9be5" providerId="ADAL" clId="{443BD671-FA92-4A25-AE26-AE2DD0029005}" dt="2023-12-04T20:13:08.538" v="1343" actId="2711"/>
        <pc:sldMkLst>
          <pc:docMk/>
          <pc:sldMk cId="1310285450" sldId="340"/>
        </pc:sldMkLst>
        <pc:spChg chg="mod">
          <ac:chgData name="Amaya Hampton" userId="b31dd232-d19e-4e77-8cae-180c2f0b9be5" providerId="ADAL" clId="{443BD671-FA92-4A25-AE26-AE2DD0029005}" dt="2023-12-04T20:13:03.983" v="1342" actId="2711"/>
          <ac:spMkLst>
            <pc:docMk/>
            <pc:sldMk cId="1310285450" sldId="340"/>
            <ac:spMk id="2" creationId="{5693DF6C-D99E-9E13-A527-D9A498DCAD66}"/>
          </ac:spMkLst>
        </pc:spChg>
        <pc:spChg chg="mod">
          <ac:chgData name="Amaya Hampton" userId="b31dd232-d19e-4e77-8cae-180c2f0b9be5" providerId="ADAL" clId="{443BD671-FA92-4A25-AE26-AE2DD0029005}" dt="2023-12-04T20:13:08.538" v="1343" actId="2711"/>
          <ac:spMkLst>
            <pc:docMk/>
            <pc:sldMk cId="1310285450" sldId="340"/>
            <ac:spMk id="3" creationId="{2F455758-8AF9-A7DB-A1B7-C65C3D46617D}"/>
          </ac:spMkLst>
        </pc:spChg>
      </pc:sldChg>
      <pc:sldChg chg="addSp modSp add del mod">
        <pc:chgData name="Amaya Hampton" userId="b31dd232-d19e-4e77-8cae-180c2f0b9be5" providerId="ADAL" clId="{443BD671-FA92-4A25-AE26-AE2DD0029005}" dt="2023-12-04T14:04:08.363" v="1174" actId="2696"/>
        <pc:sldMkLst>
          <pc:docMk/>
          <pc:sldMk cId="3040475424" sldId="340"/>
        </pc:sldMkLst>
        <pc:spChg chg="add mod">
          <ac:chgData name="Amaya Hampton" userId="b31dd232-d19e-4e77-8cae-180c2f0b9be5" providerId="ADAL" clId="{443BD671-FA92-4A25-AE26-AE2DD0029005}" dt="2023-12-01T21:22:54.464" v="340" actId="1076"/>
          <ac:spMkLst>
            <pc:docMk/>
            <pc:sldMk cId="3040475424" sldId="340"/>
            <ac:spMk id="3" creationId="{A131EF22-A60D-9901-282F-5F6AED79D591}"/>
          </ac:spMkLst>
        </pc:spChg>
      </pc:sldChg>
      <pc:sldChg chg="addSp delSp modSp add mod ord">
        <pc:chgData name="Amaya Hampton" userId="b31dd232-d19e-4e77-8cae-180c2f0b9be5" providerId="ADAL" clId="{443BD671-FA92-4A25-AE26-AE2DD0029005}" dt="2023-12-07T16:50:10.262" v="1365" actId="14100"/>
        <pc:sldMkLst>
          <pc:docMk/>
          <pc:sldMk cId="502370003" sldId="341"/>
        </pc:sldMkLst>
        <pc:spChg chg="mod">
          <ac:chgData name="Amaya Hampton" userId="b31dd232-d19e-4e77-8cae-180c2f0b9be5" providerId="ADAL" clId="{443BD671-FA92-4A25-AE26-AE2DD0029005}" dt="2023-12-04T20:10:52.607" v="1321" actId="20577"/>
          <ac:spMkLst>
            <pc:docMk/>
            <pc:sldMk cId="502370003" sldId="341"/>
            <ac:spMk id="3" creationId="{A131EF22-A60D-9901-282F-5F6AED79D591}"/>
          </ac:spMkLst>
        </pc:spChg>
        <pc:spChg chg="mod">
          <ac:chgData name="Amaya Hampton" userId="b31dd232-d19e-4e77-8cae-180c2f0b9be5" providerId="ADAL" clId="{443BD671-FA92-4A25-AE26-AE2DD0029005}" dt="2023-12-07T16:49:59.297" v="1363" actId="1076"/>
          <ac:spMkLst>
            <pc:docMk/>
            <pc:sldMk cId="502370003" sldId="341"/>
            <ac:spMk id="314" creationId="{00000000-0000-0000-0000-000000000000}"/>
          </ac:spMkLst>
        </pc:spChg>
        <pc:picChg chg="del">
          <ac:chgData name="Amaya Hampton" userId="b31dd232-d19e-4e77-8cae-180c2f0b9be5" providerId="ADAL" clId="{443BD671-FA92-4A25-AE26-AE2DD0029005}" dt="2023-12-01T21:30:53.448" v="938" actId="478"/>
          <ac:picMkLst>
            <pc:docMk/>
            <pc:sldMk cId="502370003" sldId="341"/>
            <ac:picMk id="2" creationId="{A75EB7DC-BD47-C701-FD13-D3A8558F30BA}"/>
          </ac:picMkLst>
        </pc:picChg>
        <pc:picChg chg="add mod">
          <ac:chgData name="Amaya Hampton" userId="b31dd232-d19e-4e77-8cae-180c2f0b9be5" providerId="ADAL" clId="{443BD671-FA92-4A25-AE26-AE2DD0029005}" dt="2023-12-07T16:50:10.262" v="1365" actId="14100"/>
          <ac:picMkLst>
            <pc:docMk/>
            <pc:sldMk cId="502370003" sldId="341"/>
            <ac:picMk id="4" creationId="{62B610FA-AC6B-FA94-E430-B61D85D6BDD1}"/>
          </ac:picMkLst>
        </pc:picChg>
      </pc:sldChg>
      <pc:sldChg chg="modSp add mod modNotesTx">
        <pc:chgData name="Amaya Hampton" userId="b31dd232-d19e-4e77-8cae-180c2f0b9be5" providerId="ADAL" clId="{443BD671-FA92-4A25-AE26-AE2DD0029005}" dt="2023-12-07T16:59:27.178" v="1418" actId="2711"/>
        <pc:sldMkLst>
          <pc:docMk/>
          <pc:sldMk cId="1018681265" sldId="342"/>
        </pc:sldMkLst>
        <pc:spChg chg="mod">
          <ac:chgData name="Amaya Hampton" userId="b31dd232-d19e-4e77-8cae-180c2f0b9be5" providerId="ADAL" clId="{443BD671-FA92-4A25-AE26-AE2DD0029005}" dt="2023-12-04T20:13:14.493" v="1344" actId="2711"/>
          <ac:spMkLst>
            <pc:docMk/>
            <pc:sldMk cId="1018681265" sldId="342"/>
            <ac:spMk id="2" creationId="{5693DF6C-D99E-9E13-A527-D9A498DCAD66}"/>
          </ac:spMkLst>
        </pc:spChg>
        <pc:spChg chg="mod">
          <ac:chgData name="Amaya Hampton" userId="b31dd232-d19e-4e77-8cae-180c2f0b9be5" providerId="ADAL" clId="{443BD671-FA92-4A25-AE26-AE2DD0029005}" dt="2023-12-04T20:13:19.713" v="1346" actId="27636"/>
          <ac:spMkLst>
            <pc:docMk/>
            <pc:sldMk cId="1018681265" sldId="342"/>
            <ac:spMk id="3" creationId="{2F455758-8AF9-A7DB-A1B7-C65C3D46617D}"/>
          </ac:spMkLst>
        </pc:spChg>
      </pc:sldChg>
      <pc:sldChg chg="addSp delSp modSp add del mod ord modTransition">
        <pc:chgData name="Amaya Hampton" userId="b31dd232-d19e-4e77-8cae-180c2f0b9be5" providerId="ADAL" clId="{443BD671-FA92-4A25-AE26-AE2DD0029005}" dt="2023-12-01T21:44:09.794" v="1173" actId="2696"/>
        <pc:sldMkLst>
          <pc:docMk/>
          <pc:sldMk cId="3816876617" sldId="342"/>
        </pc:sldMkLst>
        <pc:spChg chg="del mod">
          <ac:chgData name="Amaya Hampton" userId="b31dd232-d19e-4e77-8cae-180c2f0b9be5" providerId="ADAL" clId="{443BD671-FA92-4A25-AE26-AE2DD0029005}" dt="2023-12-01T21:32:07.791" v="1069"/>
          <ac:spMkLst>
            <pc:docMk/>
            <pc:sldMk cId="3816876617" sldId="342"/>
            <ac:spMk id="3" creationId="{A131EF22-A60D-9901-282F-5F6AED79D591}"/>
          </ac:spMkLst>
        </pc:spChg>
        <pc:spChg chg="mod">
          <ac:chgData name="Amaya Hampton" userId="b31dd232-d19e-4e77-8cae-180c2f0b9be5" providerId="ADAL" clId="{443BD671-FA92-4A25-AE26-AE2DD0029005}" dt="2023-12-01T21:33:07.607" v="1104" actId="1076"/>
          <ac:spMkLst>
            <pc:docMk/>
            <pc:sldMk cId="3816876617" sldId="342"/>
            <ac:spMk id="313" creationId="{00000000-0000-0000-0000-000000000000}"/>
          </ac:spMkLst>
        </pc:spChg>
        <pc:spChg chg="mod">
          <ac:chgData name="Amaya Hampton" userId="b31dd232-d19e-4e77-8cae-180c2f0b9be5" providerId="ADAL" clId="{443BD671-FA92-4A25-AE26-AE2DD0029005}" dt="2023-12-01T21:33:11.189" v="1105" actId="1076"/>
          <ac:spMkLst>
            <pc:docMk/>
            <pc:sldMk cId="3816876617" sldId="342"/>
            <ac:spMk id="314" creationId="{00000000-0000-0000-0000-000000000000}"/>
          </ac:spMkLst>
        </pc:spChg>
        <pc:picChg chg="add mod">
          <ac:chgData name="Amaya Hampton" userId="b31dd232-d19e-4e77-8cae-180c2f0b9be5" providerId="ADAL" clId="{443BD671-FA92-4A25-AE26-AE2DD0029005}" dt="2023-12-01T21:32:22.118" v="1072" actId="1076"/>
          <ac:picMkLst>
            <pc:docMk/>
            <pc:sldMk cId="3816876617" sldId="342"/>
            <ac:picMk id="2" creationId="{0C244234-C308-7C2A-9BA0-BA4BD63512CA}"/>
          </ac:picMkLst>
        </pc:picChg>
        <pc:picChg chg="del">
          <ac:chgData name="Amaya Hampton" userId="b31dd232-d19e-4e77-8cae-180c2f0b9be5" providerId="ADAL" clId="{443BD671-FA92-4A25-AE26-AE2DD0029005}" dt="2023-12-01T21:32:07.787" v="1067" actId="478"/>
          <ac:picMkLst>
            <pc:docMk/>
            <pc:sldMk cId="3816876617" sldId="342"/>
            <ac:picMk id="4" creationId="{62B610FA-AC6B-FA94-E430-B61D85D6BDD1}"/>
          </ac:picMkLst>
        </pc:picChg>
      </pc:sldChg>
      <pc:sldChg chg="addSp delSp modSp add del mod modTransition">
        <pc:chgData name="Amaya Hampton" userId="b31dd232-d19e-4e77-8cae-180c2f0b9be5" providerId="ADAL" clId="{443BD671-FA92-4A25-AE26-AE2DD0029005}" dt="2023-12-04T17:38:33.350" v="1230" actId="2696"/>
        <pc:sldMkLst>
          <pc:docMk/>
          <pc:sldMk cId="1187660475" sldId="343"/>
        </pc:sldMkLst>
        <pc:spChg chg="del mod">
          <ac:chgData name="Amaya Hampton" userId="b31dd232-d19e-4e77-8cae-180c2f0b9be5" providerId="ADAL" clId="{443BD671-FA92-4A25-AE26-AE2DD0029005}" dt="2023-12-01T21:34:07.121" v="1137"/>
          <ac:spMkLst>
            <pc:docMk/>
            <pc:sldMk cId="1187660475" sldId="343"/>
            <ac:spMk id="3" creationId="{A131EF22-A60D-9901-282F-5F6AED79D591}"/>
          </ac:spMkLst>
        </pc:spChg>
        <pc:spChg chg="mod">
          <ac:chgData name="Amaya Hampton" userId="b31dd232-d19e-4e77-8cae-180c2f0b9be5" providerId="ADAL" clId="{443BD671-FA92-4A25-AE26-AE2DD0029005}" dt="2023-12-01T21:34:44.167" v="1140"/>
          <ac:spMkLst>
            <pc:docMk/>
            <pc:sldMk cId="1187660475" sldId="343"/>
            <ac:spMk id="314" creationId="{00000000-0000-0000-0000-000000000000}"/>
          </ac:spMkLst>
        </pc:spChg>
        <pc:picChg chg="add mod">
          <ac:chgData name="Amaya Hampton" userId="b31dd232-d19e-4e77-8cae-180c2f0b9be5" providerId="ADAL" clId="{443BD671-FA92-4A25-AE26-AE2DD0029005}" dt="2023-12-01T21:34:23.109" v="1139" actId="1076"/>
          <ac:picMkLst>
            <pc:docMk/>
            <pc:sldMk cId="1187660475" sldId="343"/>
            <ac:picMk id="2" creationId="{BD55FB93-8355-412F-600C-FC9970FD0C4B}"/>
          </ac:picMkLst>
        </pc:picChg>
        <pc:picChg chg="del">
          <ac:chgData name="Amaya Hampton" userId="b31dd232-d19e-4e77-8cae-180c2f0b9be5" providerId="ADAL" clId="{443BD671-FA92-4A25-AE26-AE2DD0029005}" dt="2023-12-01T21:34:07.119" v="1135" actId="478"/>
          <ac:picMkLst>
            <pc:docMk/>
            <pc:sldMk cId="1187660475" sldId="343"/>
            <ac:picMk id="4" creationId="{62B610FA-AC6B-FA94-E430-B61D85D6BDD1}"/>
          </ac:picMkLst>
        </pc:picChg>
      </pc:sldChg>
      <pc:sldChg chg="modSp add mod">
        <pc:chgData name="Amaya Hampton" userId="b31dd232-d19e-4e77-8cae-180c2f0b9be5" providerId="ADAL" clId="{443BD671-FA92-4A25-AE26-AE2DD0029005}" dt="2023-12-04T20:11:45.388" v="1332" actId="2711"/>
        <pc:sldMkLst>
          <pc:docMk/>
          <pc:sldMk cId="3605756852" sldId="343"/>
        </pc:sldMkLst>
        <pc:spChg chg="mod">
          <ac:chgData name="Amaya Hampton" userId="b31dd232-d19e-4e77-8cae-180c2f0b9be5" providerId="ADAL" clId="{443BD671-FA92-4A25-AE26-AE2DD0029005}" dt="2023-12-04T20:11:39.697" v="1331" actId="2711"/>
          <ac:spMkLst>
            <pc:docMk/>
            <pc:sldMk cId="3605756852" sldId="343"/>
            <ac:spMk id="2" creationId="{6F5989E6-3DBD-DE3B-6B76-C033476E844D}"/>
          </ac:spMkLst>
        </pc:spChg>
        <pc:spChg chg="mod">
          <ac:chgData name="Amaya Hampton" userId="b31dd232-d19e-4e77-8cae-180c2f0b9be5" providerId="ADAL" clId="{443BD671-FA92-4A25-AE26-AE2DD0029005}" dt="2023-12-04T20:11:45.388" v="1332" actId="2711"/>
          <ac:spMkLst>
            <pc:docMk/>
            <pc:sldMk cId="3605756852" sldId="343"/>
            <ac:spMk id="3" creationId="{B3B476CF-60CA-7B47-388D-3D190CEA93C2}"/>
          </ac:spMkLst>
        </pc:spChg>
      </pc:sldChg>
      <pc:sldChg chg="addSp delSp modSp add del mod">
        <pc:chgData name="Amaya Hampton" userId="b31dd232-d19e-4e77-8cae-180c2f0b9be5" providerId="ADAL" clId="{443BD671-FA92-4A25-AE26-AE2DD0029005}" dt="2023-12-04T17:38:36.643" v="1231" actId="2696"/>
        <pc:sldMkLst>
          <pc:docMk/>
          <pc:sldMk cId="1857185877" sldId="344"/>
        </pc:sldMkLst>
        <pc:spChg chg="mod">
          <ac:chgData name="Amaya Hampton" userId="b31dd232-d19e-4e77-8cae-180c2f0b9be5" providerId="ADAL" clId="{443BD671-FA92-4A25-AE26-AE2DD0029005}" dt="2023-12-01T21:35:48.900" v="1164"/>
          <ac:spMkLst>
            <pc:docMk/>
            <pc:sldMk cId="1857185877" sldId="344"/>
            <ac:spMk id="314" creationId="{00000000-0000-0000-0000-000000000000}"/>
          </ac:spMkLst>
        </pc:spChg>
        <pc:picChg chg="del">
          <ac:chgData name="Amaya Hampton" userId="b31dd232-d19e-4e77-8cae-180c2f0b9be5" providerId="ADAL" clId="{443BD671-FA92-4A25-AE26-AE2DD0029005}" dt="2023-12-01T21:34:59.304" v="1142" actId="478"/>
          <ac:picMkLst>
            <pc:docMk/>
            <pc:sldMk cId="1857185877" sldId="344"/>
            <ac:picMk id="2" creationId="{BD55FB93-8355-412F-600C-FC9970FD0C4B}"/>
          </ac:picMkLst>
        </pc:picChg>
        <pc:picChg chg="add mod">
          <ac:chgData name="Amaya Hampton" userId="b31dd232-d19e-4e77-8cae-180c2f0b9be5" providerId="ADAL" clId="{443BD671-FA92-4A25-AE26-AE2DD0029005}" dt="2023-12-01T21:35:22.548" v="1163" actId="1076"/>
          <ac:picMkLst>
            <pc:docMk/>
            <pc:sldMk cId="1857185877" sldId="344"/>
            <ac:picMk id="3" creationId="{C7B8D519-7B2B-6B1A-8AA6-ABBD430B94D4}"/>
          </ac:picMkLst>
        </pc:picChg>
      </pc:sldChg>
      <pc:sldChg chg="addSp delSp modSp add mod ord">
        <pc:chgData name="Amaya Hampton" userId="b31dd232-d19e-4e77-8cae-180c2f0b9be5" providerId="ADAL" clId="{443BD671-FA92-4A25-AE26-AE2DD0029005}" dt="2023-12-07T16:54:58.395" v="1404" actId="14100"/>
        <pc:sldMkLst>
          <pc:docMk/>
          <pc:sldMk cId="1551122896" sldId="345"/>
        </pc:sldMkLst>
        <pc:spChg chg="del mod">
          <ac:chgData name="Amaya Hampton" userId="b31dd232-d19e-4e77-8cae-180c2f0b9be5" providerId="ADAL" clId="{443BD671-FA92-4A25-AE26-AE2DD0029005}" dt="2023-12-04T17:37:23.933" v="1198"/>
          <ac:spMkLst>
            <pc:docMk/>
            <pc:sldMk cId="1551122896" sldId="345"/>
            <ac:spMk id="3" creationId="{A131EF22-A60D-9901-282F-5F6AED79D591}"/>
          </ac:spMkLst>
        </pc:spChg>
        <pc:spChg chg="mod">
          <ac:chgData name="Amaya Hampton" userId="b31dd232-d19e-4e77-8cae-180c2f0b9be5" providerId="ADAL" clId="{443BD671-FA92-4A25-AE26-AE2DD0029005}" dt="2023-12-07T16:54:52.817" v="1402" actId="1076"/>
          <ac:spMkLst>
            <pc:docMk/>
            <pc:sldMk cId="1551122896" sldId="345"/>
            <ac:spMk id="314" creationId="{00000000-0000-0000-0000-000000000000}"/>
          </ac:spMkLst>
        </pc:spChg>
        <pc:picChg chg="add mod">
          <ac:chgData name="Amaya Hampton" userId="b31dd232-d19e-4e77-8cae-180c2f0b9be5" providerId="ADAL" clId="{443BD671-FA92-4A25-AE26-AE2DD0029005}" dt="2023-12-07T16:54:58.395" v="1404" actId="14100"/>
          <ac:picMkLst>
            <pc:docMk/>
            <pc:sldMk cId="1551122896" sldId="345"/>
            <ac:picMk id="2" creationId="{76E0733A-0A7C-0BBB-279E-A65B235C7604}"/>
          </ac:picMkLst>
        </pc:picChg>
        <pc:picChg chg="del">
          <ac:chgData name="Amaya Hampton" userId="b31dd232-d19e-4e77-8cae-180c2f0b9be5" providerId="ADAL" clId="{443BD671-FA92-4A25-AE26-AE2DD0029005}" dt="2023-12-01T21:43:50.748" v="1170" actId="478"/>
          <ac:picMkLst>
            <pc:docMk/>
            <pc:sldMk cId="1551122896" sldId="345"/>
            <ac:picMk id="4" creationId="{62B610FA-AC6B-FA94-E430-B61D85D6BDD1}"/>
          </ac:picMkLst>
        </pc:picChg>
      </pc:sldChg>
      <pc:sldChg chg="add del modTransition">
        <pc:chgData name="Amaya Hampton" userId="b31dd232-d19e-4e77-8cae-180c2f0b9be5" providerId="ADAL" clId="{443BD671-FA92-4A25-AE26-AE2DD0029005}" dt="2023-12-01T21:43:25.083" v="1166"/>
        <pc:sldMkLst>
          <pc:docMk/>
          <pc:sldMk cId="1978164633" sldId="345"/>
        </pc:sldMkLst>
      </pc:sldChg>
      <pc:sldChg chg="delSp modSp add mod">
        <pc:chgData name="Amaya Hampton" userId="b31dd232-d19e-4e77-8cae-180c2f0b9be5" providerId="ADAL" clId="{443BD671-FA92-4A25-AE26-AE2DD0029005}" dt="2023-12-07T16:54:40.486" v="1401" actId="14100"/>
        <pc:sldMkLst>
          <pc:docMk/>
          <pc:sldMk cId="3659048855" sldId="346"/>
        </pc:sldMkLst>
        <pc:spChg chg="del mod">
          <ac:chgData name="Amaya Hampton" userId="b31dd232-d19e-4e77-8cae-180c2f0b9be5" providerId="ADAL" clId="{443BD671-FA92-4A25-AE26-AE2DD0029005}" dt="2023-12-04T20:05:01.393" v="1248"/>
          <ac:spMkLst>
            <pc:docMk/>
            <pc:sldMk cId="3659048855" sldId="346"/>
            <ac:spMk id="3" creationId="{A131EF22-A60D-9901-282F-5F6AED79D591}"/>
          </ac:spMkLst>
        </pc:spChg>
        <pc:spChg chg="mod">
          <ac:chgData name="Amaya Hampton" userId="b31dd232-d19e-4e77-8cae-180c2f0b9be5" providerId="ADAL" clId="{443BD671-FA92-4A25-AE26-AE2DD0029005}" dt="2023-12-07T16:54:33.135" v="1399" actId="1076"/>
          <ac:spMkLst>
            <pc:docMk/>
            <pc:sldMk cId="3659048855" sldId="346"/>
            <ac:spMk id="314" creationId="{00000000-0000-0000-0000-000000000000}"/>
          </ac:spMkLst>
        </pc:spChg>
        <pc:picChg chg="mod">
          <ac:chgData name="Amaya Hampton" userId="b31dd232-d19e-4e77-8cae-180c2f0b9be5" providerId="ADAL" clId="{443BD671-FA92-4A25-AE26-AE2DD0029005}" dt="2023-12-07T16:54:40.486" v="1401" actId="14100"/>
          <ac:picMkLst>
            <pc:docMk/>
            <pc:sldMk cId="3659048855" sldId="346"/>
            <ac:picMk id="4" creationId="{62B610FA-AC6B-FA94-E430-B61D85D6BDD1}"/>
          </ac:picMkLst>
        </pc:picChg>
      </pc:sldChg>
      <pc:sldChg chg="addSp delSp modSp add mod ord">
        <pc:chgData name="Amaya Hampton" userId="b31dd232-d19e-4e77-8cae-180c2f0b9be5" providerId="ADAL" clId="{443BD671-FA92-4A25-AE26-AE2DD0029005}" dt="2023-12-07T16:56:56.639" v="1417" actId="1076"/>
        <pc:sldMkLst>
          <pc:docMk/>
          <pc:sldMk cId="2623749603" sldId="347"/>
        </pc:sldMkLst>
        <pc:spChg chg="del mod">
          <ac:chgData name="Amaya Hampton" userId="b31dd232-d19e-4e77-8cae-180c2f0b9be5" providerId="ADAL" clId="{443BD671-FA92-4A25-AE26-AE2DD0029005}" dt="2023-12-04T17:37:20.440" v="1195"/>
          <ac:spMkLst>
            <pc:docMk/>
            <pc:sldMk cId="2623749603" sldId="347"/>
            <ac:spMk id="3" creationId="{A131EF22-A60D-9901-282F-5F6AED79D591}"/>
          </ac:spMkLst>
        </pc:spChg>
        <pc:spChg chg="mod">
          <ac:chgData name="Amaya Hampton" userId="b31dd232-d19e-4e77-8cae-180c2f0b9be5" providerId="ADAL" clId="{443BD671-FA92-4A25-AE26-AE2DD0029005}" dt="2023-12-07T16:55:32.240" v="1409" actId="14100"/>
          <ac:spMkLst>
            <pc:docMk/>
            <pc:sldMk cId="2623749603" sldId="347"/>
            <ac:spMk id="313" creationId="{00000000-0000-0000-0000-000000000000}"/>
          </ac:spMkLst>
        </pc:spChg>
        <pc:spChg chg="mod">
          <ac:chgData name="Amaya Hampton" userId="b31dd232-d19e-4e77-8cae-180c2f0b9be5" providerId="ADAL" clId="{443BD671-FA92-4A25-AE26-AE2DD0029005}" dt="2023-12-07T16:56:56.639" v="1417" actId="1076"/>
          <ac:spMkLst>
            <pc:docMk/>
            <pc:sldMk cId="2623749603" sldId="347"/>
            <ac:spMk id="314" creationId="{00000000-0000-0000-0000-000000000000}"/>
          </ac:spMkLst>
        </pc:spChg>
        <pc:picChg chg="del">
          <ac:chgData name="Amaya Hampton" userId="b31dd232-d19e-4e77-8cae-180c2f0b9be5" providerId="ADAL" clId="{443BD671-FA92-4A25-AE26-AE2DD0029005}" dt="2023-12-04T17:36:58.006" v="1187" actId="478"/>
          <ac:picMkLst>
            <pc:docMk/>
            <pc:sldMk cId="2623749603" sldId="347"/>
            <ac:picMk id="2" creationId="{76E0733A-0A7C-0BBB-279E-A65B235C7604}"/>
          </ac:picMkLst>
        </pc:picChg>
        <pc:picChg chg="add mod">
          <ac:chgData name="Amaya Hampton" userId="b31dd232-d19e-4e77-8cae-180c2f0b9be5" providerId="ADAL" clId="{443BD671-FA92-4A25-AE26-AE2DD0029005}" dt="2023-12-07T16:55:50.324" v="1410" actId="14100"/>
          <ac:picMkLst>
            <pc:docMk/>
            <pc:sldMk cId="2623749603" sldId="347"/>
            <ac:picMk id="5" creationId="{0C05014D-7E6D-4BA2-F334-578698D123B5}"/>
          </ac:picMkLst>
        </pc:picChg>
      </pc:sldChg>
      <pc:sldChg chg="addSp delSp modSp add mod ord">
        <pc:chgData name="Amaya Hampton" userId="b31dd232-d19e-4e77-8cae-180c2f0b9be5" providerId="ADAL" clId="{443BD671-FA92-4A25-AE26-AE2DD0029005}" dt="2023-12-07T16:56:22.653" v="1416" actId="1076"/>
        <pc:sldMkLst>
          <pc:docMk/>
          <pc:sldMk cId="2454393327" sldId="348"/>
        </pc:sldMkLst>
        <pc:spChg chg="mod">
          <ac:chgData name="Amaya Hampton" userId="b31dd232-d19e-4e77-8cae-180c2f0b9be5" providerId="ADAL" clId="{443BD671-FA92-4A25-AE26-AE2DD0029005}" dt="2023-12-07T16:56:22.653" v="1416" actId="1076"/>
          <ac:spMkLst>
            <pc:docMk/>
            <pc:sldMk cId="2454393327" sldId="348"/>
            <ac:spMk id="314" creationId="{00000000-0000-0000-0000-000000000000}"/>
          </ac:spMkLst>
        </pc:spChg>
        <pc:picChg chg="add mod">
          <ac:chgData name="Amaya Hampton" userId="b31dd232-d19e-4e77-8cae-180c2f0b9be5" providerId="ADAL" clId="{443BD671-FA92-4A25-AE26-AE2DD0029005}" dt="2023-12-07T16:56:12.121" v="1414" actId="14100"/>
          <ac:picMkLst>
            <pc:docMk/>
            <pc:sldMk cId="2454393327" sldId="348"/>
            <ac:picMk id="3" creationId="{F48107B3-F9D2-64FF-9E08-CA8482E80B01}"/>
          </ac:picMkLst>
        </pc:picChg>
        <pc:picChg chg="del">
          <ac:chgData name="Amaya Hampton" userId="b31dd232-d19e-4e77-8cae-180c2f0b9be5" providerId="ADAL" clId="{443BD671-FA92-4A25-AE26-AE2DD0029005}" dt="2023-12-04T17:37:56.154" v="1222" actId="478"/>
          <ac:picMkLst>
            <pc:docMk/>
            <pc:sldMk cId="2454393327" sldId="348"/>
            <ac:picMk id="5" creationId="{0C05014D-7E6D-4BA2-F334-578698D123B5}"/>
          </ac:picMkLst>
        </pc:picChg>
      </pc:sldChg>
      <pc:sldChg chg="modSp add mod modNotesTx">
        <pc:chgData name="Amaya Hampton" userId="b31dd232-d19e-4e77-8cae-180c2f0b9be5" providerId="ADAL" clId="{443BD671-FA92-4A25-AE26-AE2DD0029005}" dt="2023-12-07T17:00:22.511" v="1426" actId="2711"/>
        <pc:sldMkLst>
          <pc:docMk/>
          <pc:sldMk cId="397697944" sldId="349"/>
        </pc:sldMkLst>
        <pc:spChg chg="mod">
          <ac:chgData name="Amaya Hampton" userId="b31dd232-d19e-4e77-8cae-180c2f0b9be5" providerId="ADAL" clId="{443BD671-FA92-4A25-AE26-AE2DD0029005}" dt="2023-12-04T20:12:01.781" v="1335" actId="2711"/>
          <ac:spMkLst>
            <pc:docMk/>
            <pc:sldMk cId="397697944" sldId="349"/>
            <ac:spMk id="3" creationId="{20B1D988-6643-4706-4CEE-E56F1DC24021}"/>
          </ac:spMkLst>
        </pc:spChg>
      </pc:sldChg>
      <pc:sldChg chg="modSp add mod modNotesTx">
        <pc:chgData name="Amaya Hampton" userId="b31dd232-d19e-4e77-8cae-180c2f0b9be5" providerId="ADAL" clId="{443BD671-FA92-4A25-AE26-AE2DD0029005}" dt="2023-12-07T17:00:14.303" v="1425" actId="2711"/>
        <pc:sldMkLst>
          <pc:docMk/>
          <pc:sldMk cId="2967713805" sldId="351"/>
        </pc:sldMkLst>
        <pc:spChg chg="mod">
          <ac:chgData name="Amaya Hampton" userId="b31dd232-d19e-4e77-8cae-180c2f0b9be5" providerId="ADAL" clId="{443BD671-FA92-4A25-AE26-AE2DD0029005}" dt="2023-12-04T20:12:08.569" v="1336" actId="2711"/>
          <ac:spMkLst>
            <pc:docMk/>
            <pc:sldMk cId="2967713805" sldId="351"/>
            <ac:spMk id="3" creationId="{8203C29B-CB24-FD0D-A5DA-98A78BA76C41}"/>
          </ac:spMkLst>
        </pc:spChg>
      </pc:sldChg>
      <pc:sldChg chg="modSp add mod modNotesTx">
        <pc:chgData name="Amaya Hampton" userId="b31dd232-d19e-4e77-8cae-180c2f0b9be5" providerId="ADAL" clId="{443BD671-FA92-4A25-AE26-AE2DD0029005}" dt="2023-12-07T17:00:01.107" v="1422" actId="2711"/>
        <pc:sldMkLst>
          <pc:docMk/>
          <pc:sldMk cId="4149792981" sldId="352"/>
        </pc:sldMkLst>
        <pc:spChg chg="mod">
          <ac:chgData name="Amaya Hampton" userId="b31dd232-d19e-4e77-8cae-180c2f0b9be5" providerId="ADAL" clId="{443BD671-FA92-4A25-AE26-AE2DD0029005}" dt="2023-12-04T20:12:17.067" v="1337" actId="2711"/>
          <ac:spMkLst>
            <pc:docMk/>
            <pc:sldMk cId="4149792981" sldId="352"/>
            <ac:spMk id="3" creationId="{EFBC95E3-5BC1-1E0D-92D2-ADEEFD62A76B}"/>
          </ac:spMkLst>
        </pc:spChg>
      </pc:sldChg>
      <pc:sldChg chg="modSp add mod modNotesTx">
        <pc:chgData name="Amaya Hampton" userId="b31dd232-d19e-4e77-8cae-180c2f0b9be5" providerId="ADAL" clId="{443BD671-FA92-4A25-AE26-AE2DD0029005}" dt="2023-12-07T16:59:53.430" v="1421" actId="2711"/>
        <pc:sldMkLst>
          <pc:docMk/>
          <pc:sldMk cId="4091564756" sldId="353"/>
        </pc:sldMkLst>
        <pc:spChg chg="mod">
          <ac:chgData name="Amaya Hampton" userId="b31dd232-d19e-4e77-8cae-180c2f0b9be5" providerId="ADAL" clId="{443BD671-FA92-4A25-AE26-AE2DD0029005}" dt="2023-12-04T20:12:23.943" v="1338" actId="2711"/>
          <ac:spMkLst>
            <pc:docMk/>
            <pc:sldMk cId="4091564756" sldId="353"/>
            <ac:spMk id="3" creationId="{8203C29B-CB24-FD0D-A5DA-98A78BA76C41}"/>
          </ac:spMkLst>
        </pc:spChg>
      </pc:sldChg>
      <pc:sldChg chg="modSp add mod modNotesTx">
        <pc:chgData name="Amaya Hampton" userId="b31dd232-d19e-4e77-8cae-180c2f0b9be5" providerId="ADAL" clId="{443BD671-FA92-4A25-AE26-AE2DD0029005}" dt="2023-12-07T16:59:45.202" v="1420" actId="2711"/>
        <pc:sldMkLst>
          <pc:docMk/>
          <pc:sldMk cId="4118090457" sldId="354"/>
        </pc:sldMkLst>
        <pc:spChg chg="mod">
          <ac:chgData name="Amaya Hampton" userId="b31dd232-d19e-4e77-8cae-180c2f0b9be5" providerId="ADAL" clId="{443BD671-FA92-4A25-AE26-AE2DD0029005}" dt="2023-12-04T20:12:32.141" v="1339" actId="2711"/>
          <ac:spMkLst>
            <pc:docMk/>
            <pc:sldMk cId="4118090457" sldId="354"/>
            <ac:spMk id="3" creationId="{19C08053-D61B-2383-C4B6-C970BEA91FEE}"/>
          </ac:spMkLst>
        </pc:spChg>
      </pc:sldChg>
      <pc:sldChg chg="modSp add mod modNotesTx">
        <pc:chgData name="Amaya Hampton" userId="b31dd232-d19e-4e77-8cae-180c2f0b9be5" providerId="ADAL" clId="{443BD671-FA92-4A25-AE26-AE2DD0029005}" dt="2023-12-07T16:59:36.799" v="1419" actId="2711"/>
        <pc:sldMkLst>
          <pc:docMk/>
          <pc:sldMk cId="3729536407" sldId="355"/>
        </pc:sldMkLst>
        <pc:spChg chg="mod">
          <ac:chgData name="Amaya Hampton" userId="b31dd232-d19e-4e77-8cae-180c2f0b9be5" providerId="ADAL" clId="{443BD671-FA92-4A25-AE26-AE2DD0029005}" dt="2023-12-04T20:12:56.589" v="1341" actId="2711"/>
          <ac:spMkLst>
            <pc:docMk/>
            <pc:sldMk cId="3729536407" sldId="355"/>
            <ac:spMk id="2" creationId="{BFB4F4F3-4572-711F-3FE4-12D5564DE2F1}"/>
          </ac:spMkLst>
        </pc:spChg>
        <pc:spChg chg="mod">
          <ac:chgData name="Amaya Hampton" userId="b31dd232-d19e-4e77-8cae-180c2f0b9be5" providerId="ADAL" clId="{443BD671-FA92-4A25-AE26-AE2DD0029005}" dt="2023-12-04T20:12:52.399" v="1340" actId="2711"/>
          <ac:spMkLst>
            <pc:docMk/>
            <pc:sldMk cId="3729536407" sldId="355"/>
            <ac:spMk id="3" creationId="{8E0149BB-B9A1-A120-DD01-6CE5A072A5A3}"/>
          </ac:spMkLst>
        </pc:spChg>
      </pc:sldChg>
      <pc:sldChg chg="modSp add mod ord">
        <pc:chgData name="Amaya Hampton" userId="b31dd232-d19e-4e77-8cae-180c2f0b9be5" providerId="ADAL" clId="{443BD671-FA92-4A25-AE26-AE2DD0029005}" dt="2023-12-04T20:07:24.525" v="1256"/>
        <pc:sldMkLst>
          <pc:docMk/>
          <pc:sldMk cId="0" sldId="356"/>
        </pc:sldMkLst>
        <pc:spChg chg="mod">
          <ac:chgData name="Amaya Hampton" userId="b31dd232-d19e-4e77-8cae-180c2f0b9be5" providerId="ADAL" clId="{443BD671-FA92-4A25-AE26-AE2DD0029005}" dt="2023-12-04T20:07:00.170" v="1254" actId="2711"/>
          <ac:spMkLst>
            <pc:docMk/>
            <pc:sldMk cId="0" sldId="356"/>
            <ac:spMk id="333" creationId="{00000000-0000-0000-0000-000000000000}"/>
          </ac:spMkLst>
        </pc:spChg>
      </pc:sldChg>
      <pc:sldChg chg="addSp delSp modSp add del mod setBg delAnim">
        <pc:chgData name="Amaya Hampton" userId="b31dd232-d19e-4e77-8cae-180c2f0b9be5" providerId="ADAL" clId="{443BD671-FA92-4A25-AE26-AE2DD0029005}" dt="2023-12-01T20:52:02.078" v="162" actId="2696"/>
        <pc:sldMkLst>
          <pc:docMk/>
          <pc:sldMk cId="2703707931" sldId="893"/>
        </pc:sldMkLst>
        <pc:spChg chg="mod">
          <ac:chgData name="Amaya Hampton" userId="b31dd232-d19e-4e77-8cae-180c2f0b9be5" providerId="ADAL" clId="{443BD671-FA92-4A25-AE26-AE2DD0029005}" dt="2023-12-01T19:22:40.459" v="153" actId="2711"/>
          <ac:spMkLst>
            <pc:docMk/>
            <pc:sldMk cId="2703707931" sldId="893"/>
            <ac:spMk id="2" creationId="{11E9011B-13B5-4150-BD4E-E08CDB59E8CE}"/>
          </ac:spMkLst>
        </pc:spChg>
        <pc:spChg chg="mod">
          <ac:chgData name="Amaya Hampton" userId="b31dd232-d19e-4e77-8cae-180c2f0b9be5" providerId="ADAL" clId="{443BD671-FA92-4A25-AE26-AE2DD0029005}" dt="2023-12-01T19:22:40.459" v="153" actId="2711"/>
          <ac:spMkLst>
            <pc:docMk/>
            <pc:sldMk cId="2703707931" sldId="893"/>
            <ac:spMk id="3" creationId="{B600A9A9-A674-8790-313D-E0F5F88995D2}"/>
          </ac:spMkLst>
        </pc:spChg>
        <pc:spChg chg="mod">
          <ac:chgData name="Amaya Hampton" userId="b31dd232-d19e-4e77-8cae-180c2f0b9be5" providerId="ADAL" clId="{443BD671-FA92-4A25-AE26-AE2DD0029005}" dt="2023-12-01T19:22:40.459" v="153" actId="2711"/>
          <ac:spMkLst>
            <pc:docMk/>
            <pc:sldMk cId="2703707931" sldId="893"/>
            <ac:spMk id="4" creationId="{115DA261-C416-D8B9-D0F7-EEE16CFF90E7}"/>
          </ac:spMkLst>
        </pc:spChg>
        <pc:spChg chg="mod">
          <ac:chgData name="Amaya Hampton" userId="b31dd232-d19e-4e77-8cae-180c2f0b9be5" providerId="ADAL" clId="{443BD671-FA92-4A25-AE26-AE2DD0029005}" dt="2023-12-01T19:22:40.459" v="153" actId="2711"/>
          <ac:spMkLst>
            <pc:docMk/>
            <pc:sldMk cId="2703707931" sldId="893"/>
            <ac:spMk id="6" creationId="{34CDC8C7-A9DB-5ED1-D091-D59307BBB341}"/>
          </ac:spMkLst>
        </pc:spChg>
        <pc:spChg chg="mod">
          <ac:chgData name="Amaya Hampton" userId="b31dd232-d19e-4e77-8cae-180c2f0b9be5" providerId="ADAL" clId="{443BD671-FA92-4A25-AE26-AE2DD0029005}" dt="2023-12-01T19:22:40.459" v="153" actId="2711"/>
          <ac:spMkLst>
            <pc:docMk/>
            <pc:sldMk cId="2703707931" sldId="893"/>
            <ac:spMk id="7" creationId="{B7F25CD9-B0A4-2FDD-66E5-A437DA94946D}"/>
          </ac:spMkLst>
        </pc:spChg>
        <pc:spChg chg="mod">
          <ac:chgData name="Amaya Hampton" userId="b31dd232-d19e-4e77-8cae-180c2f0b9be5" providerId="ADAL" clId="{443BD671-FA92-4A25-AE26-AE2DD0029005}" dt="2023-12-01T19:22:40.459" v="153" actId="2711"/>
          <ac:spMkLst>
            <pc:docMk/>
            <pc:sldMk cId="2703707931" sldId="893"/>
            <ac:spMk id="8" creationId="{EFEF1049-D264-16C7-E2B4-0CC31A1AEEBF}"/>
          </ac:spMkLst>
        </pc:spChg>
        <pc:spChg chg="del">
          <ac:chgData name="Amaya Hampton" userId="b31dd232-d19e-4e77-8cae-180c2f0b9be5" providerId="ADAL" clId="{443BD671-FA92-4A25-AE26-AE2DD0029005}" dt="2023-12-01T19:22:07.857" v="150" actId="478"/>
          <ac:spMkLst>
            <pc:docMk/>
            <pc:sldMk cId="2703707931" sldId="893"/>
            <ac:spMk id="10" creationId="{BDA996F3-2080-8C3D-2D60-79910D446F87}"/>
          </ac:spMkLst>
        </pc:spChg>
        <pc:picChg chg="add del mod">
          <ac:chgData name="Amaya Hampton" userId="b31dd232-d19e-4e77-8cae-180c2f0b9be5" providerId="ADAL" clId="{443BD671-FA92-4A25-AE26-AE2DD0029005}" dt="2023-12-01T19:23:08.364" v="155" actId="478"/>
          <ac:picMkLst>
            <pc:docMk/>
            <pc:sldMk cId="2703707931" sldId="893"/>
            <ac:picMk id="5" creationId="{8905836E-5BB3-2DDA-34D4-945FA3C11FB8}"/>
          </ac:picMkLst>
        </pc:picChg>
        <pc:picChg chg="del mod">
          <ac:chgData name="Amaya Hampton" userId="b31dd232-d19e-4e77-8cae-180c2f0b9be5" providerId="ADAL" clId="{443BD671-FA92-4A25-AE26-AE2DD0029005}" dt="2023-12-01T19:22:25.052" v="152" actId="478"/>
          <ac:picMkLst>
            <pc:docMk/>
            <pc:sldMk cId="2703707931" sldId="893"/>
            <ac:picMk id="98" creationId="{87C802C0-587E-43C4-9D80-8A002EAE1E3A}"/>
          </ac:picMkLst>
        </pc:picChg>
      </pc:sldChg>
      <pc:sldChg chg="addSp delSp modSp new del mod">
        <pc:chgData name="Amaya Hampton" userId="b31dd232-d19e-4e77-8cae-180c2f0b9be5" providerId="ADAL" clId="{443BD671-FA92-4A25-AE26-AE2DD0029005}" dt="2023-12-01T20:52:05.886" v="163" actId="2696"/>
        <pc:sldMkLst>
          <pc:docMk/>
          <pc:sldMk cId="2667523923" sldId="894"/>
        </pc:sldMkLst>
        <pc:spChg chg="del">
          <ac:chgData name="Amaya Hampton" userId="b31dd232-d19e-4e77-8cae-180c2f0b9be5" providerId="ADAL" clId="{443BD671-FA92-4A25-AE26-AE2DD0029005}" dt="2023-12-01T19:23:22.075" v="159" actId="478"/>
          <ac:spMkLst>
            <pc:docMk/>
            <pc:sldMk cId="2667523923" sldId="894"/>
            <ac:spMk id="2" creationId="{038FF0FB-76F8-5A57-3063-982D219B8ABD}"/>
          </ac:spMkLst>
        </pc:spChg>
        <pc:spChg chg="del">
          <ac:chgData name="Amaya Hampton" userId="b31dd232-d19e-4e77-8cae-180c2f0b9be5" providerId="ADAL" clId="{443BD671-FA92-4A25-AE26-AE2DD0029005}" dt="2023-12-01T19:23:23.727" v="160" actId="478"/>
          <ac:spMkLst>
            <pc:docMk/>
            <pc:sldMk cId="2667523923" sldId="894"/>
            <ac:spMk id="3" creationId="{9F87AB8E-A11E-3B91-6085-503B384338B6}"/>
          </ac:spMkLst>
        </pc:spChg>
        <pc:picChg chg="add mod">
          <ac:chgData name="Amaya Hampton" userId="b31dd232-d19e-4e77-8cae-180c2f0b9be5" providerId="ADAL" clId="{443BD671-FA92-4A25-AE26-AE2DD0029005}" dt="2023-12-01T19:23:27.106" v="161" actId="1076"/>
          <ac:picMkLst>
            <pc:docMk/>
            <pc:sldMk cId="2667523923" sldId="894"/>
            <ac:picMk id="4" creationId="{2899C911-9B28-AC8B-9486-151D3FA4A0E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total enrollees who are dually eligible</c:v>
                </c:pt>
              </c:strCache>
            </c:strRef>
          </c:tx>
          <c:spPr>
            <a:solidFill>
              <a:schemeClr val="accent1"/>
            </a:solidFill>
            <a:ln>
              <a:noFill/>
            </a:ln>
            <a:effectLst/>
          </c:spPr>
          <c:invertIfNegative val="0"/>
          <c:dLbls>
            <c:dLbl>
              <c:idx val="0"/>
              <c:tx>
                <c:rich>
                  <a:bodyPr/>
                  <a:lstStyle/>
                  <a:p>
                    <a:r>
                      <a:rPr lang="en-US" dirty="0">
                        <a:latin typeface="Roboto" panose="02000000000000000000" pitchFamily="2" charset="0"/>
                        <a:ea typeface="Roboto" panose="02000000000000000000" pitchFamily="2" charset="0"/>
                        <a:cs typeface="Roboto" panose="02000000000000000000" pitchFamily="2" charset="0"/>
                      </a:rPr>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EA2-435F-AA12-F449CD073A64}"/>
                </c:ext>
              </c:extLst>
            </c:dLbl>
            <c:dLbl>
              <c:idx val="1"/>
              <c:tx>
                <c:rich>
                  <a:bodyPr/>
                  <a:lstStyle/>
                  <a:p>
                    <a:r>
                      <a:rPr lang="en-US" dirty="0">
                        <a:latin typeface="Roboto" panose="02000000000000000000" pitchFamily="2" charset="0"/>
                        <a:ea typeface="Roboto" panose="02000000000000000000" pitchFamily="2" charset="0"/>
                        <a:cs typeface="Roboto" panose="02000000000000000000" pitchFamily="2" charset="0"/>
                      </a:rPr>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EA2-435F-AA12-F449CD073A6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Medicare Program</c:v>
                </c:pt>
                <c:pt idx="1">
                  <c:v>Medicaid Program</c:v>
                </c:pt>
              </c:strCache>
            </c:strRef>
          </c:cat>
          <c:val>
            <c:numRef>
              <c:f>Sheet1!$B$2:$B$3</c:f>
              <c:numCache>
                <c:formatCode>0%</c:formatCode>
                <c:ptCount val="2"/>
                <c:pt idx="0">
                  <c:v>0.2</c:v>
                </c:pt>
                <c:pt idx="1">
                  <c:v>0.15</c:v>
                </c:pt>
              </c:numCache>
            </c:numRef>
          </c:val>
          <c:extLst>
            <c:ext xmlns:c16="http://schemas.microsoft.com/office/drawing/2014/chart" uri="{C3380CC4-5D6E-409C-BE32-E72D297353CC}">
              <c16:uniqueId val="{00000002-3EA2-435F-AA12-F449CD073A64}"/>
            </c:ext>
          </c:extLst>
        </c:ser>
        <c:ser>
          <c:idx val="1"/>
          <c:order val="1"/>
          <c:tx>
            <c:strRef>
              <c:f>Sheet1!$C$1</c:f>
              <c:strCache>
                <c:ptCount val="1"/>
                <c:pt idx="0">
                  <c:v>Percent of total expenditures for dually eligible individuals</c:v>
                </c:pt>
              </c:strCache>
            </c:strRef>
          </c:tx>
          <c:spPr>
            <a:solidFill>
              <a:schemeClr val="accent3"/>
            </a:solidFill>
            <a:ln>
              <a:noFill/>
            </a:ln>
            <a:effectLst/>
          </c:spPr>
          <c:invertIfNegative val="0"/>
          <c:dLbls>
            <c:dLbl>
              <c:idx val="0"/>
              <c:tx>
                <c:rich>
                  <a:bodyPr/>
                  <a:lstStyle/>
                  <a:p>
                    <a:fld id="{D333625B-91FE-4DD2-8C7B-0E0758514437}" type="VALUE">
                      <a:rPr lang="en-US">
                        <a:latin typeface="Roboto" panose="02000000000000000000" pitchFamily="2" charset="0"/>
                        <a:ea typeface="Roboto" panose="02000000000000000000" pitchFamily="2" charset="0"/>
                        <a:cs typeface="Roboto" panose="02000000000000000000" pitchFamily="2"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A1-4B5C-ADD9-FF9AF08A19DF}"/>
                </c:ext>
              </c:extLst>
            </c:dLbl>
            <c:dLbl>
              <c:idx val="1"/>
              <c:tx>
                <c:rich>
                  <a:bodyPr/>
                  <a:lstStyle/>
                  <a:p>
                    <a:r>
                      <a:rPr lang="en-US" dirty="0">
                        <a:latin typeface="Roboto" panose="02000000000000000000" pitchFamily="2" charset="0"/>
                        <a:ea typeface="Roboto" panose="02000000000000000000" pitchFamily="2" charset="0"/>
                        <a:cs typeface="Roboto" panose="02000000000000000000" pitchFamily="2" charset="0"/>
                      </a:rPr>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EA2-435F-AA12-F449CD073A6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Medicare Program</c:v>
                </c:pt>
                <c:pt idx="1">
                  <c:v>Medicaid Program</c:v>
                </c:pt>
              </c:strCache>
            </c:strRef>
          </c:cat>
          <c:val>
            <c:numRef>
              <c:f>Sheet1!$C$2:$C$3</c:f>
              <c:numCache>
                <c:formatCode>0%</c:formatCode>
                <c:ptCount val="2"/>
                <c:pt idx="0">
                  <c:v>0.34</c:v>
                </c:pt>
                <c:pt idx="1">
                  <c:v>0.33</c:v>
                </c:pt>
              </c:numCache>
            </c:numRef>
          </c:val>
          <c:extLst>
            <c:ext xmlns:c16="http://schemas.microsoft.com/office/drawing/2014/chart" uri="{C3380CC4-5D6E-409C-BE32-E72D297353CC}">
              <c16:uniqueId val="{00000004-3EA2-435F-AA12-F449CD073A64}"/>
            </c:ext>
          </c:extLst>
        </c:ser>
        <c:dLbls>
          <c:showLegendKey val="0"/>
          <c:showVal val="1"/>
          <c:showCatName val="0"/>
          <c:showSerName val="0"/>
          <c:showPercent val="0"/>
          <c:showBubbleSize val="0"/>
        </c:dLbls>
        <c:gapWidth val="75"/>
        <c:axId val="1094652304"/>
        <c:axId val="1094653392"/>
      </c:barChart>
      <c:catAx>
        <c:axId val="109465230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094653392"/>
        <c:crosses val="autoZero"/>
        <c:auto val="1"/>
        <c:lblAlgn val="ctr"/>
        <c:lblOffset val="100"/>
        <c:noMultiLvlLbl val="0"/>
      </c:catAx>
      <c:valAx>
        <c:axId val="1094653392"/>
        <c:scaling>
          <c:orientation val="minMax"/>
        </c:scaling>
        <c:delete val="1"/>
        <c:axPos val="l"/>
        <c:numFmt formatCode="0%" sourceLinked="1"/>
        <c:majorTickMark val="none"/>
        <c:minorTickMark val="none"/>
        <c:tickLblPos val="nextTo"/>
        <c:crossAx val="1094652304"/>
        <c:crosses val="autoZero"/>
        <c:crossBetween val="between"/>
      </c:valAx>
      <c:spPr>
        <a:noFill/>
        <a:ln>
          <a:noFill/>
        </a:ln>
        <a:effectLst/>
      </c:spPr>
    </c:plotArea>
    <c:legend>
      <c:legendPos val="r"/>
      <c:layout>
        <c:manualLayout>
          <c:xMode val="edge"/>
          <c:yMode val="edge"/>
          <c:x val="0.68415419886854356"/>
          <c:y val="0.22223035458572549"/>
          <c:w val="0.30621304916799319"/>
          <c:h val="0.45378588348252724"/>
        </c:manualLayout>
      </c:layout>
      <c:overlay val="0"/>
      <c:spPr>
        <a:noFill/>
        <a:ln>
          <a:noFill/>
        </a:ln>
        <a:effectLst/>
      </c:spPr>
      <c:txPr>
        <a:bodyPr rot="0" spcFirstLastPara="1" vertOverflow="ellipsis" vert="horz" wrap="square" anchor="ctr" anchorCtr="1"/>
        <a:lstStyle/>
        <a:p>
          <a:pPr>
            <a:defRPr sz="2000" b="0" i="0" u="none" strike="noStrike" kern="1200" spc="-1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2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26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99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44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We must go beyond the adage "nothing about us without us" and recognize that at every level of the system dual eligibles must be engaged in developing, implementing, evaluating and advancing programs in the healthcare delivery system is to meet their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E3F17-E6DB-4D19-9C0D-FB8A2CF7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625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Health equity is about understanding intersectional strengths and barriers to health of people. African-American civil rights Activist Audre Lorde was legally blind from childhood, a lesbian and a mother. She understood the compounding effects of disparities rooted in historical bias and discrimination. In addressing the needs of the duals population, it is essential that plans to build comprehensive strategies for addressing health inequities understanding that inequities are not "single issue" struggles and therefore cannot be addressed using a medical model cookie-cutter approach to addressing the social needs of duals.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E3F17-E6DB-4D19-9C0D-FB8A2CF7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44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Persons with disabilities are the only group of Americans whose access to civil rights is predicated on access to services needed to realize those rights is determined by a states medical necessity guidelines or a health plans determination of need policies. A person trapped in a nursing home, a person living in the community without adequate or appropriate home and community-based services including medical and nonmedical transportation has no ability to engage in the community in a meaningful way. It is therefore the responsibility of healthcare delivery system to ensure people have access to the services they require to meaningfully live in the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E3F17-E6DB-4D19-9C0D-FB8A2CF7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109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Why I won't go for an overnight procedure Story about cat.</a:t>
            </a:r>
          </a:p>
          <a:p>
            <a:endParaRPr lang="en-US" dirty="0"/>
          </a:p>
          <a:p>
            <a:r>
              <a:rPr lang="en-US" dirty="0"/>
              <a:t>Living with a disability is challenging, it is especially challenging when an individual is treated as a patient and that label becomes their identifier in life. People need meaning and purpose. No, healthcare cannot alleviate some of the challenges inherent in disability, but it can remove the tensions that create barriers to a person's moving beyond that identity as a patient, cripple, crazy person or drug addict,</a:t>
            </a:r>
          </a:p>
          <a:p>
            <a:endParaRPr lang="en-US" dirty="0"/>
          </a:p>
          <a:p>
            <a:r>
              <a:rPr lang="en-US" dirty="0"/>
              <a:t>As recognized by SAMSHA healthcare can assist people in Overcoming or managing disease and living in a physically and emotionally healthy way. Home: a stable and safe place to live. Purpose: meaningful daily activities, such as a job, school, volunteerism and family. Community: relationships and social networks that provide support, friendship, love and hope.</a:t>
            </a:r>
          </a:p>
          <a:p>
            <a:r>
              <a:rPr lang="en-US" dirty="0"/>
              <a:t>Health plans can provide people with Choice, control and dignity of risk.</a:t>
            </a:r>
          </a:p>
          <a:p>
            <a:endParaRPr lang="en-US" dirty="0"/>
          </a:p>
          <a:p>
            <a:r>
              <a:rPr lang="en-US" dirty="0"/>
              <a:t>These are not abstractions. The healthcare delivery system is to focus more on upstream need of individuals if they are to improve their quality of life. These include community health workers, certified peer specialists, certified recovery coaches and other peers.</a:t>
            </a:r>
          </a:p>
          <a:p>
            <a:endParaRPr lang="en-US" dirty="0"/>
          </a:p>
          <a:p>
            <a:r>
              <a:rPr lang="en-US" dirty="0"/>
              <a:t>It also requires plans as described by one CMS policymaker "break the code book" and provide services people need that are not defined by medical necessity requirements or determination of need policies. Yes, there is misalignment between Medicare Medicaid, however, particularly in capitated systems, plans have an obligation to provide things like a computer gaming system so that someone can reach out beyond their four walls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E3F17-E6DB-4D19-9C0D-FB8A2CF7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24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I do not know the origin of this quote, but it rings true the duals population there is an inherent distrust among dual eligibles whether because of racism, ableism, stigma, denial of services or denial of access to providers. The healthcare delivery system has to earn the trust of dual eligibles.</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Barbara McGinnis, one of the founders of healthcare for the homeless in Massachusetts put it this way " Take your time. Listen to patients’ stories. Respect their dignity. Be consistent. Offer care and hope, and never judge. Address people by name. Remember that the core of the healing art is the personal relationship."</a:t>
            </a:r>
          </a:p>
          <a:p>
            <a:endParaRPr lang="en-US" dirty="0">
              <a:latin typeface="Roboto" panose="02000000000000000000" pitchFamily="2" charset="0"/>
              <a:ea typeface="Roboto" panose="02000000000000000000" pitchFamily="2" charset="0"/>
              <a:cs typeface="Roboto" panose="02000000000000000000" pitchFamily="2" charset="0"/>
            </a:endParaRPr>
          </a:p>
          <a:p>
            <a:r>
              <a:rPr lang="en-US" dirty="0">
                <a:latin typeface="Roboto" panose="02000000000000000000" pitchFamily="2" charset="0"/>
                <a:ea typeface="Roboto" panose="02000000000000000000" pitchFamily="2" charset="0"/>
                <a:cs typeface="Roboto" panose="02000000000000000000" pitchFamily="2" charset="0"/>
              </a:rPr>
              <a:t>This is very challenging to find today when care coordination is done remotely by coordinators who have an inherent conflict of interest, insurance companies utilization management practices use restrictive and opaque artificial intelligence algorithms, and insurance companies focus on quick turnaround ROI to meet the needs of investors rather than members is tough to trust. I am empathetic with the challenges faced by states which have tight budgets, calls for reduced taxes and limited capacity to provide adequate and appropriate oversight of plans which can outspend and outmaneuver them.</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E3F17-E6DB-4D19-9C0D-FB8A2CF7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91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pPr marL="285750" indent="-285750">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600" b="0" i="0" dirty="0">
                <a:solidFill>
                  <a:srgbClr val="393D40"/>
                </a:solidFill>
                <a:effectLst/>
                <a:latin typeface="Roboto" panose="02000000000000000000" pitchFamily="2" charset="0"/>
                <a:ea typeface="Roboto" panose="02000000000000000000" pitchFamily="2" charset="0"/>
                <a:cs typeface="Roboto" panose="02000000000000000000" pitchFamily="2" charset="0"/>
              </a:rPr>
              <a:t>Nearly one quarter (24%) of younger beneficiaries with disabilities had incomes less than $10,000 per year and two-thirds (67%) had incomes less than $20,000 per year, compared to 13% and 39%, respectively, of older beneficiaries. </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rPr>
              <a:t>Less than high school education</a:t>
            </a:r>
          </a:p>
          <a:p>
            <a:pPr marL="285750" indent="-285750">
              <a:buFont typeface="Arial" panose="020B0604020202020204" pitchFamily="34" charset="0"/>
              <a:buChar char="•"/>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rPr>
              <a:t>Unsafe inaccessible neighborhoods-food deserts, limited or no transportation (rural vs urban vs suburban</a:t>
            </a:r>
          </a:p>
          <a:p>
            <a:pPr marL="285750" indent="-285750">
              <a:buFont typeface="Arial" panose="020B0604020202020204" pitchFamily="34" charset="0"/>
              <a:buChar char="•"/>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rPr>
              <a:t>High levels of isolation and loneliness</a:t>
            </a:r>
          </a:p>
          <a:p>
            <a:pPr marL="285750" indent="-285750">
              <a:buFont typeface="Arial" panose="020B0604020202020204" pitchFamily="34" charset="0"/>
              <a:buChar char="•"/>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rPr>
              <a:t>Challenges navigating system, lack of trust</a:t>
            </a:r>
          </a:p>
          <a:p>
            <a:pPr marL="285750" indent="-285750">
              <a:buFont typeface="Arial" panose="020B0604020202020204" pitchFamily="34" charset="0"/>
              <a:buChar char="•"/>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rPr>
              <a:t>(Substance use disorder, schizophrenia, dementia or Alzheimer’s</a:t>
            </a:r>
          </a:p>
          <a:p>
            <a:pPr marL="285750" indent="-285750">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Racism, homophobia, stigma compounding effects of ableism and other aspects of identity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E3F17-E6DB-4D19-9C0D-FB8A2CF7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38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45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99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Choice-MA plans, PPOs, fee-for-service</a:t>
            </a:r>
          </a:p>
          <a:p>
            <a:r>
              <a:rPr lang="en-US" dirty="0">
                <a:latin typeface="Roboto" panose="02000000000000000000" pitchFamily="2" charset="0"/>
                <a:ea typeface="Roboto" panose="02000000000000000000" pitchFamily="2" charset="0"/>
                <a:cs typeface="Roboto" panose="02000000000000000000" pitchFamily="2" charset="0"/>
              </a:rPr>
              <a:t>Increased oversight-market is dominated by Medicare advantage plans with questionable evidence of benefit</a:t>
            </a:r>
          </a:p>
          <a:p>
            <a:r>
              <a:rPr lang="en-US" dirty="0">
                <a:latin typeface="Roboto" panose="02000000000000000000" pitchFamily="2" charset="0"/>
                <a:ea typeface="Roboto" panose="02000000000000000000" pitchFamily="2" charset="0"/>
                <a:cs typeface="Roboto" panose="02000000000000000000" pitchFamily="2" charset="0"/>
              </a:rPr>
              <a:t>Do away with low value plans (such as Chronic Condition SNPs)</a:t>
            </a:r>
          </a:p>
          <a:p>
            <a:r>
              <a:rPr lang="en-US" dirty="0">
                <a:latin typeface="Roboto" panose="02000000000000000000" pitchFamily="2" charset="0"/>
                <a:ea typeface="Roboto" panose="02000000000000000000" pitchFamily="2" charset="0"/>
                <a:cs typeface="Roboto" panose="02000000000000000000" pitchFamily="2" charset="0"/>
              </a:rPr>
              <a:t>Focus on transitioning all D-SNPs to FIDE-SNPs</a:t>
            </a:r>
          </a:p>
          <a:p>
            <a:r>
              <a:rPr lang="en-US" dirty="0">
                <a:latin typeface="Roboto" panose="02000000000000000000" pitchFamily="2" charset="0"/>
                <a:ea typeface="Roboto" panose="02000000000000000000" pitchFamily="2" charset="0"/>
                <a:cs typeface="Roboto" panose="02000000000000000000" pitchFamily="2" charset="0"/>
              </a:rPr>
              <a:t>Bending the cost curve - not focusing on savings</a:t>
            </a:r>
          </a:p>
          <a:p>
            <a:r>
              <a:rPr lang="en-US" dirty="0">
                <a:latin typeface="Roboto" panose="02000000000000000000" pitchFamily="2" charset="0"/>
                <a:ea typeface="Roboto" panose="02000000000000000000" pitchFamily="2" charset="0"/>
                <a:cs typeface="Roboto" panose="02000000000000000000" pitchFamily="2" charset="0"/>
              </a:rPr>
              <a:t>Address misalignment between Medicare and Medicaid</a:t>
            </a:r>
          </a:p>
          <a:p>
            <a:r>
              <a:rPr lang="en-US" dirty="0">
                <a:latin typeface="Roboto" panose="02000000000000000000" pitchFamily="2" charset="0"/>
                <a:ea typeface="Roboto" panose="02000000000000000000" pitchFamily="2" charset="0"/>
                <a:cs typeface="Roboto" panose="02000000000000000000" pitchFamily="2" charset="0"/>
              </a:rPr>
              <a:t>Integrate Behavioral Health and Medical</a:t>
            </a:r>
          </a:p>
          <a:p>
            <a:r>
              <a:rPr lang="en-US" dirty="0">
                <a:latin typeface="Roboto" panose="02000000000000000000" pitchFamily="2" charset="0"/>
                <a:ea typeface="Roboto" panose="02000000000000000000" pitchFamily="2" charset="0"/>
                <a:cs typeface="Roboto" panose="02000000000000000000" pitchFamily="2" charset="0"/>
              </a:rPr>
              <a:t>Break the codebook with person-centered nonmedical services</a:t>
            </a:r>
          </a:p>
          <a:p>
            <a:r>
              <a:rPr lang="en-US" dirty="0">
                <a:latin typeface="Roboto" panose="02000000000000000000" pitchFamily="2" charset="0"/>
                <a:ea typeface="Roboto" panose="02000000000000000000" pitchFamily="2" charset="0"/>
                <a:cs typeface="Roboto" panose="02000000000000000000" pitchFamily="2" charset="0"/>
              </a:rPr>
              <a:t>Valid care plans that reflect independent and recovery goals of members</a:t>
            </a:r>
          </a:p>
          <a:p>
            <a:r>
              <a:rPr lang="en-US" dirty="0">
                <a:latin typeface="Roboto" panose="02000000000000000000" pitchFamily="2" charset="0"/>
                <a:ea typeface="Roboto" panose="02000000000000000000" pitchFamily="2" charset="0"/>
                <a:cs typeface="Roboto" panose="02000000000000000000" pitchFamily="2" charset="0"/>
              </a:rPr>
              <a:t>Utilization management and AI protocols that are transparent and promote access to services that advance member goals</a:t>
            </a:r>
          </a:p>
          <a:p>
            <a:r>
              <a:rPr lang="en-US" dirty="0">
                <a:latin typeface="Roboto" panose="02000000000000000000" pitchFamily="2" charset="0"/>
                <a:ea typeface="Roboto" panose="02000000000000000000" pitchFamily="2" charset="0"/>
                <a:cs typeface="Roboto" panose="02000000000000000000" pitchFamily="2" charset="0"/>
              </a:rPr>
              <a:t>Equity goals that are measurable</a:t>
            </a:r>
          </a:p>
          <a:p>
            <a:r>
              <a:rPr lang="en-US" dirty="0">
                <a:latin typeface="Roboto" panose="02000000000000000000" pitchFamily="2" charset="0"/>
                <a:ea typeface="Roboto" panose="02000000000000000000" pitchFamily="2" charset="0"/>
                <a:cs typeface="Roboto" panose="02000000000000000000" pitchFamily="2" charset="0"/>
              </a:rPr>
              <a:t>Require all dual plans to be coordinated by state Medicaid offices to prevent plans from overpromising and under delivering</a:t>
            </a:r>
          </a:p>
          <a:p>
            <a:r>
              <a:rPr lang="en-US" dirty="0">
                <a:latin typeface="Roboto" panose="02000000000000000000" pitchFamily="2" charset="0"/>
                <a:ea typeface="Roboto" panose="02000000000000000000" pitchFamily="2" charset="0"/>
                <a:cs typeface="Roboto" panose="02000000000000000000" pitchFamily="2" charset="0"/>
              </a:rPr>
              <a:t>Transparency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AF3B4-3A04-4830-9269-5B9D08549E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33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91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F4037-46CC-6045-BE7A-CA09502B48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234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77892-84CE-4933-9571-DE42C754D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68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221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49633a8055_1_2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49633a8055_1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Medicare Series</a:t>
            </a:r>
            <a:endParaRPr/>
          </a:p>
        </p:txBody>
      </p:sp>
      <p:sp>
        <p:nvSpPr>
          <p:cNvPr id="326" name="Google Shape;32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32</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Medicare Series</a:t>
            </a:r>
            <a:endParaRPr/>
          </a:p>
        </p:txBody>
      </p:sp>
      <p:sp>
        <p:nvSpPr>
          <p:cNvPr id="338" name="Google Shape;3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Medicare Series</a:t>
            </a: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16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err="1">
                <a:solidFill>
                  <a:srgbClr val="000000"/>
                </a:solidFill>
                <a:effectLst/>
                <a:latin typeface="Garamond" panose="02020404030301010803" pitchFamily="18" charset="0"/>
              </a:rPr>
              <a:t>D.Min</a:t>
            </a:r>
            <a:r>
              <a:rPr lang="en-US" sz="1800" b="0" i="0" u="none" strike="noStrike" dirty="0">
                <a:solidFill>
                  <a:srgbClr val="000000"/>
                </a:solidFill>
                <a:effectLst/>
                <a:latin typeface="Garamond" panose="02020404030301010803" pitchFamily="18" charset="0"/>
              </a:rPr>
              <a:t>., M.Div., M.Ed., MPH</a:t>
            </a:r>
            <a:endParaRPr dirty="0"/>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4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2FC99B-041F-4F6D-B65A-4F0C77E8B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65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C9A6FF-6BFE-4244-917E-8E315652519B}"/>
              </a:ext>
            </a:extLst>
          </p:cNvPr>
          <p:cNvSpPr/>
          <p:nvPr userDrawn="1"/>
        </p:nvSpPr>
        <p:spPr>
          <a:xfrm>
            <a:off x="-19051" y="-1"/>
            <a:ext cx="1221105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8" name="Graphic 159">
            <a:extLst>
              <a:ext uri="{FF2B5EF4-FFF2-40B4-BE49-F238E27FC236}">
                <a16:creationId xmlns:a16="http://schemas.microsoft.com/office/drawing/2014/main" id="{987DB389-2E32-45BC-8A9F-72E96D4FE9C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a:off x="8630746" y="15428"/>
            <a:ext cx="3576689" cy="3545840"/>
          </a:xfrm>
          <a:prstGeom prst="rect">
            <a:avLst/>
          </a:prstGeom>
        </p:spPr>
      </p:pic>
      <p:sp>
        <p:nvSpPr>
          <p:cNvPr id="2" name="Title 1">
            <a:extLst>
              <a:ext uri="{FF2B5EF4-FFF2-40B4-BE49-F238E27FC236}">
                <a16:creationId xmlns:a16="http://schemas.microsoft.com/office/drawing/2014/main" id="{EBB1BC96-82DA-4A98-950D-D42AF44E6645}"/>
              </a:ext>
            </a:extLst>
          </p:cNvPr>
          <p:cNvSpPr>
            <a:spLocks noGrp="1"/>
          </p:cNvSpPr>
          <p:nvPr>
            <p:ph type="ctrTitle" hasCustomPrompt="1"/>
          </p:nvPr>
        </p:nvSpPr>
        <p:spPr>
          <a:xfrm>
            <a:off x="469138" y="1122363"/>
            <a:ext cx="10198873" cy="2387600"/>
          </a:xfrm>
        </p:spPr>
        <p:txBody>
          <a:bodyPr anchor="b">
            <a:normAutofit/>
          </a:bodyPr>
          <a:lstStyle>
            <a:lvl1pPr algn="l">
              <a:defRPr sz="4400" b="1">
                <a:solidFill>
                  <a:schemeClr val="bg1"/>
                </a:solidFill>
                <a:effectLst>
                  <a:outerShdw blurRad="25400" dist="12700" dir="5400000" algn="tl" rotWithShape="0">
                    <a:prstClr val="black">
                      <a:alpha val="20000"/>
                    </a:prstClr>
                  </a:outerShdw>
                </a:effectLst>
                <a:latin typeface="+mj-lt"/>
              </a:defRPr>
            </a:lvl1pPr>
          </a:lstStyle>
          <a:p>
            <a:r>
              <a:rPr lang="en-US" dirty="0"/>
              <a:t>Click to add presentation title</a:t>
            </a:r>
          </a:p>
        </p:txBody>
      </p:sp>
      <p:sp>
        <p:nvSpPr>
          <p:cNvPr id="3" name="Subtitle 2">
            <a:extLst>
              <a:ext uri="{FF2B5EF4-FFF2-40B4-BE49-F238E27FC236}">
                <a16:creationId xmlns:a16="http://schemas.microsoft.com/office/drawing/2014/main" id="{AC38CD07-6F81-4CAF-9EF3-539C4B1024F6}"/>
              </a:ext>
            </a:extLst>
          </p:cNvPr>
          <p:cNvSpPr>
            <a:spLocks noGrp="1"/>
          </p:cNvSpPr>
          <p:nvPr>
            <p:ph type="subTitle" idx="1" hasCustomPrompt="1"/>
          </p:nvPr>
        </p:nvSpPr>
        <p:spPr>
          <a:xfrm>
            <a:off x="469138" y="3764356"/>
            <a:ext cx="10198873" cy="1493459"/>
          </a:xfrm>
        </p:spPr>
        <p:txBody>
          <a:bodyPr>
            <a:noAutofit/>
          </a:bodyPr>
          <a:lstStyle>
            <a:lvl1pPr marL="0" indent="0" algn="l">
              <a:buNone/>
              <a:defRPr sz="2400" b="0">
                <a:solidFill>
                  <a:schemeClr val="bg1"/>
                </a:solidFill>
                <a:effectLst>
                  <a:outerShdw blurRad="25400" dist="12700" dir="5400000" algn="tl" rotWithShape="0">
                    <a:prstClr val="black">
                      <a:alpha val="20000"/>
                    </a:prstClr>
                  </a:outerShdw>
                </a:effectLst>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dirty="0"/>
              <a:t>Click to add event title, date, and presenter name(s)</a:t>
            </a:r>
          </a:p>
        </p:txBody>
      </p:sp>
      <p:grpSp>
        <p:nvGrpSpPr>
          <p:cNvPr id="6" name="Group 5">
            <a:extLst>
              <a:ext uri="{FF2B5EF4-FFF2-40B4-BE49-F238E27FC236}">
                <a16:creationId xmlns:a16="http://schemas.microsoft.com/office/drawing/2014/main" id="{5273B18D-8C36-4C2B-B5ED-856AD6BAAC33}"/>
              </a:ext>
            </a:extLst>
          </p:cNvPr>
          <p:cNvGrpSpPr>
            <a:grpSpLocks noChangeAspect="1"/>
          </p:cNvGrpSpPr>
          <p:nvPr userDrawn="1"/>
        </p:nvGrpSpPr>
        <p:grpSpPr>
          <a:xfrm>
            <a:off x="469137" y="304960"/>
            <a:ext cx="3312063" cy="761494"/>
            <a:chOff x="1098723" y="2133914"/>
            <a:chExt cx="9994528" cy="2297896"/>
          </a:xfrm>
          <a:effectLst>
            <a:outerShdw blurRad="25400" dist="12700" dir="5400000" algn="tl" rotWithShape="0">
              <a:prstClr val="black">
                <a:alpha val="20000"/>
              </a:prstClr>
            </a:outerShdw>
          </a:effectLst>
        </p:grpSpPr>
        <p:pic>
          <p:nvPicPr>
            <p:cNvPr id="9" name="Graphic 8">
              <a:extLst>
                <a:ext uri="{FF2B5EF4-FFF2-40B4-BE49-F238E27FC236}">
                  <a16:creationId xmlns:a16="http://schemas.microsoft.com/office/drawing/2014/main" id="{438FB108-E269-4D1B-B6C7-EF3B2E23E92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36" t="83337" r="16644"/>
            <a:stretch/>
          </p:blipFill>
          <p:spPr>
            <a:xfrm>
              <a:off x="2411730" y="4051993"/>
              <a:ext cx="7018020" cy="379817"/>
            </a:xfrm>
            <a:prstGeom prst="rect">
              <a:avLst/>
            </a:prstGeom>
            <a:effectLst>
              <a:outerShdw blurRad="152400" algn="ctr" rotWithShape="0">
                <a:schemeClr val="accent1">
                  <a:alpha val="80000"/>
                </a:schemeClr>
              </a:outerShdw>
            </a:effectLst>
          </p:spPr>
        </p:pic>
        <p:pic>
          <p:nvPicPr>
            <p:cNvPr id="10" name="Graphic 9">
              <a:extLst>
                <a:ext uri="{FF2B5EF4-FFF2-40B4-BE49-F238E27FC236}">
                  <a16:creationId xmlns:a16="http://schemas.microsoft.com/office/drawing/2014/main" id="{698E26DD-ABC2-4DAC-B001-D5C587BD907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11" name="Freeform: Shape 10">
              <a:extLst>
                <a:ext uri="{FF2B5EF4-FFF2-40B4-BE49-F238E27FC236}">
                  <a16:creationId xmlns:a16="http://schemas.microsoft.com/office/drawing/2014/main" id="{A11C4D52-B25D-4264-9F69-B8CA87578751}"/>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2" name="Freeform: Shape 11">
              <a:extLst>
                <a:ext uri="{FF2B5EF4-FFF2-40B4-BE49-F238E27FC236}">
                  <a16:creationId xmlns:a16="http://schemas.microsoft.com/office/drawing/2014/main" id="{89BFD75B-894C-4553-AFFF-FC9E4BCE888C}"/>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3" name="Freeform: Shape 12">
              <a:extLst>
                <a:ext uri="{FF2B5EF4-FFF2-40B4-BE49-F238E27FC236}">
                  <a16:creationId xmlns:a16="http://schemas.microsoft.com/office/drawing/2014/main" id="{5BFDAC32-95DC-4E8C-A505-97601290ED54}"/>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4" name="Freeform: Shape 13">
              <a:extLst>
                <a:ext uri="{FF2B5EF4-FFF2-40B4-BE49-F238E27FC236}">
                  <a16:creationId xmlns:a16="http://schemas.microsoft.com/office/drawing/2014/main" id="{39438836-AE25-4C8D-994F-F6A4AF0D386D}"/>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5" name="Freeform: Shape 14">
              <a:extLst>
                <a:ext uri="{FF2B5EF4-FFF2-40B4-BE49-F238E27FC236}">
                  <a16:creationId xmlns:a16="http://schemas.microsoft.com/office/drawing/2014/main" id="{D795AB3B-16B7-4602-8486-9C3F43C2FC73}"/>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a:p>
          </p:txBody>
        </p:sp>
        <p:sp>
          <p:nvSpPr>
            <p:cNvPr id="16" name="Freeform: Shape 15">
              <a:extLst>
                <a:ext uri="{FF2B5EF4-FFF2-40B4-BE49-F238E27FC236}">
                  <a16:creationId xmlns:a16="http://schemas.microsoft.com/office/drawing/2014/main" id="{B263B859-F587-4C8F-91A3-FEABEF880A11}"/>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a:p>
          </p:txBody>
        </p:sp>
        <p:sp>
          <p:nvSpPr>
            <p:cNvPr id="17" name="Freeform: Shape 16">
              <a:extLst>
                <a:ext uri="{FF2B5EF4-FFF2-40B4-BE49-F238E27FC236}">
                  <a16:creationId xmlns:a16="http://schemas.microsoft.com/office/drawing/2014/main" id="{39EF01FF-CE91-43DE-82DD-1BC486CAF163}"/>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a:p>
          </p:txBody>
        </p:sp>
        <p:sp>
          <p:nvSpPr>
            <p:cNvPr id="18" name="Freeform: Shape 17">
              <a:extLst>
                <a:ext uri="{FF2B5EF4-FFF2-40B4-BE49-F238E27FC236}">
                  <a16:creationId xmlns:a16="http://schemas.microsoft.com/office/drawing/2014/main" id="{F6EC7031-39EC-478D-ADAC-E285044921B2}"/>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a:p>
          </p:txBody>
        </p:sp>
        <p:sp>
          <p:nvSpPr>
            <p:cNvPr id="19" name="Freeform: Shape 18">
              <a:extLst>
                <a:ext uri="{FF2B5EF4-FFF2-40B4-BE49-F238E27FC236}">
                  <a16:creationId xmlns:a16="http://schemas.microsoft.com/office/drawing/2014/main" id="{70CFB60E-9ED3-4472-8549-3A8528C4FEA5}"/>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a:p>
          </p:txBody>
        </p:sp>
        <p:sp>
          <p:nvSpPr>
            <p:cNvPr id="20" name="Freeform: Shape 19">
              <a:extLst>
                <a:ext uri="{FF2B5EF4-FFF2-40B4-BE49-F238E27FC236}">
                  <a16:creationId xmlns:a16="http://schemas.microsoft.com/office/drawing/2014/main" id="{F0E97DAA-AC79-47B8-9BC1-B588C7609C54}"/>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a:p>
          </p:txBody>
        </p:sp>
        <p:sp>
          <p:nvSpPr>
            <p:cNvPr id="21" name="Freeform: Shape 20">
              <a:extLst>
                <a:ext uri="{FF2B5EF4-FFF2-40B4-BE49-F238E27FC236}">
                  <a16:creationId xmlns:a16="http://schemas.microsoft.com/office/drawing/2014/main" id="{6BD571A3-7F37-4F23-B156-DCB8D4554AB7}"/>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a:p>
          </p:txBody>
        </p:sp>
        <p:sp>
          <p:nvSpPr>
            <p:cNvPr id="22" name="Freeform: Shape 21">
              <a:extLst>
                <a:ext uri="{FF2B5EF4-FFF2-40B4-BE49-F238E27FC236}">
                  <a16:creationId xmlns:a16="http://schemas.microsoft.com/office/drawing/2014/main" id="{C09BD71B-4813-40CB-9BD7-238875DEEA5D}"/>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23" name="Freeform: Shape 22">
              <a:extLst>
                <a:ext uri="{FF2B5EF4-FFF2-40B4-BE49-F238E27FC236}">
                  <a16:creationId xmlns:a16="http://schemas.microsoft.com/office/drawing/2014/main" id="{06791B87-6872-4D7A-A590-958365797403}"/>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a:p>
          </p:txBody>
        </p:sp>
        <p:sp>
          <p:nvSpPr>
            <p:cNvPr id="24" name="Freeform: Shape 23">
              <a:extLst>
                <a:ext uri="{FF2B5EF4-FFF2-40B4-BE49-F238E27FC236}">
                  <a16:creationId xmlns:a16="http://schemas.microsoft.com/office/drawing/2014/main" id="{EA69B680-E6A9-4433-81E6-E14A649CE952}"/>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a:p>
          </p:txBody>
        </p:sp>
        <p:sp>
          <p:nvSpPr>
            <p:cNvPr id="25" name="Freeform: Shape 24">
              <a:extLst>
                <a:ext uri="{FF2B5EF4-FFF2-40B4-BE49-F238E27FC236}">
                  <a16:creationId xmlns:a16="http://schemas.microsoft.com/office/drawing/2014/main" id="{16616E8F-6A30-4E5B-9C43-9526D8B543BC}"/>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a:p>
          </p:txBody>
        </p:sp>
        <p:sp>
          <p:nvSpPr>
            <p:cNvPr id="26" name="Freeform: Shape 25">
              <a:extLst>
                <a:ext uri="{FF2B5EF4-FFF2-40B4-BE49-F238E27FC236}">
                  <a16:creationId xmlns:a16="http://schemas.microsoft.com/office/drawing/2014/main" id="{231D8FE5-0508-403D-9546-69B6014D0354}"/>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a:p>
          </p:txBody>
        </p:sp>
        <p:sp>
          <p:nvSpPr>
            <p:cNvPr id="27" name="Freeform: Shape 26">
              <a:extLst>
                <a:ext uri="{FF2B5EF4-FFF2-40B4-BE49-F238E27FC236}">
                  <a16:creationId xmlns:a16="http://schemas.microsoft.com/office/drawing/2014/main" id="{8AA24D2B-3202-4073-B26A-2A0848CB66A6}"/>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a:p>
          </p:txBody>
        </p:sp>
        <p:sp>
          <p:nvSpPr>
            <p:cNvPr id="28" name="Freeform: Shape 27">
              <a:extLst>
                <a:ext uri="{FF2B5EF4-FFF2-40B4-BE49-F238E27FC236}">
                  <a16:creationId xmlns:a16="http://schemas.microsoft.com/office/drawing/2014/main" id="{1FFD02F7-48C2-45F6-8765-9A3291B90D5C}"/>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a:p>
          </p:txBody>
        </p:sp>
        <p:sp>
          <p:nvSpPr>
            <p:cNvPr id="29" name="Freeform: Shape 28">
              <a:extLst>
                <a:ext uri="{FF2B5EF4-FFF2-40B4-BE49-F238E27FC236}">
                  <a16:creationId xmlns:a16="http://schemas.microsoft.com/office/drawing/2014/main" id="{07BF607E-62D6-4E61-A886-DF2866844F64}"/>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a:p>
          </p:txBody>
        </p:sp>
        <p:sp>
          <p:nvSpPr>
            <p:cNvPr id="30" name="Freeform: Shape 29">
              <a:extLst>
                <a:ext uri="{FF2B5EF4-FFF2-40B4-BE49-F238E27FC236}">
                  <a16:creationId xmlns:a16="http://schemas.microsoft.com/office/drawing/2014/main" id="{C4E9F464-77D2-47F0-8569-39B771522712}"/>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a:p>
          </p:txBody>
        </p:sp>
        <p:sp>
          <p:nvSpPr>
            <p:cNvPr id="31" name="Freeform: Shape 30">
              <a:extLst>
                <a:ext uri="{FF2B5EF4-FFF2-40B4-BE49-F238E27FC236}">
                  <a16:creationId xmlns:a16="http://schemas.microsoft.com/office/drawing/2014/main" id="{7DC81000-A439-4B86-B9BF-BD5ABB19ACC3}"/>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a:p>
          </p:txBody>
        </p:sp>
        <p:sp>
          <p:nvSpPr>
            <p:cNvPr id="32" name="Freeform: Shape 31">
              <a:extLst>
                <a:ext uri="{FF2B5EF4-FFF2-40B4-BE49-F238E27FC236}">
                  <a16:creationId xmlns:a16="http://schemas.microsoft.com/office/drawing/2014/main" id="{6A283246-D7D0-4DE8-A97F-0D0BF883DB11}"/>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33" name="Freeform: Shape 32">
              <a:extLst>
                <a:ext uri="{FF2B5EF4-FFF2-40B4-BE49-F238E27FC236}">
                  <a16:creationId xmlns:a16="http://schemas.microsoft.com/office/drawing/2014/main" id="{3FB626A2-31E8-4839-8D5C-E92F95DD31E6}"/>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grpSp>
      <p:sp>
        <p:nvSpPr>
          <p:cNvPr id="5" name="Text Placeholder 4">
            <a:extLst>
              <a:ext uri="{FF2B5EF4-FFF2-40B4-BE49-F238E27FC236}">
                <a16:creationId xmlns:a16="http://schemas.microsoft.com/office/drawing/2014/main" id="{3946F1A4-6CC5-4009-89E5-D9F1D05B2E8B}"/>
              </a:ext>
            </a:extLst>
          </p:cNvPr>
          <p:cNvSpPr>
            <a:spLocks noGrp="1"/>
          </p:cNvSpPr>
          <p:nvPr>
            <p:ph type="body" sz="quarter" idx="10" hasCustomPrompt="1"/>
          </p:nvPr>
        </p:nvSpPr>
        <p:spPr>
          <a:xfrm>
            <a:off x="475962" y="5405437"/>
            <a:ext cx="10198873" cy="914400"/>
          </a:xfrm>
        </p:spPr>
        <p:txBody>
          <a:bodyPr>
            <a:noAutofit/>
          </a:bodyPr>
          <a:lstStyle>
            <a:lvl1pPr marL="0" indent="0">
              <a:buNone/>
              <a:defRPr sz="1600" b="0" i="1">
                <a:solidFill>
                  <a:schemeClr val="bg1"/>
                </a:solidFill>
                <a:effectLst>
                  <a:outerShdw blurRad="25400" dist="12700" dir="5400000" algn="tl" rotWithShape="0">
                    <a:prstClr val="black">
                      <a:alpha val="20000"/>
                    </a:prstClr>
                  </a:outerShdw>
                </a:effectLst>
              </a:defRPr>
            </a:lvl1pPr>
            <a:lvl2pPr marL="231753" indent="0">
              <a:buNone/>
              <a:defRPr/>
            </a:lvl2pPr>
            <a:lvl3pPr marL="458739" indent="0">
              <a:buNone/>
              <a:defRPr/>
            </a:lvl3pPr>
            <a:lvl4pPr marL="685734" indent="0">
              <a:buNone/>
              <a:defRPr/>
            </a:lvl4pPr>
            <a:lvl5pPr marL="912721" indent="0">
              <a:buNone/>
              <a:defRPr/>
            </a:lvl5pPr>
          </a:lstStyle>
          <a:p>
            <a:pPr lvl="0"/>
            <a:r>
              <a:rPr lang="en-US" dirty="0"/>
              <a:t>Click to add funder attribution.</a:t>
            </a:r>
          </a:p>
        </p:txBody>
      </p:sp>
      <p:cxnSp>
        <p:nvCxnSpPr>
          <p:cNvPr id="40" name="Straight Connector 39">
            <a:extLst>
              <a:ext uri="{FF2B5EF4-FFF2-40B4-BE49-F238E27FC236}">
                <a16:creationId xmlns:a16="http://schemas.microsoft.com/office/drawing/2014/main" id="{5D3C5ADD-F1F4-4131-89F5-BA9B0A21A6E8}"/>
              </a:ext>
            </a:extLst>
          </p:cNvPr>
          <p:cNvCxnSpPr/>
          <p:nvPr userDrawn="1"/>
        </p:nvCxnSpPr>
        <p:spPr>
          <a:xfrm>
            <a:off x="570727" y="3652520"/>
            <a:ext cx="1005840" cy="0"/>
          </a:xfrm>
          <a:prstGeom prst="line">
            <a:avLst/>
          </a:prstGeom>
          <a:ln w="57150" cap="rnd"/>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453369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p:txBody>
          <a:bodyPr/>
          <a:lstStyle>
            <a:lvl1pPr>
              <a:spcAft>
                <a:spcPts val="600"/>
              </a:spcAft>
              <a:defRPr/>
            </a:lvl1pPr>
            <a:lvl2pPr>
              <a:spcAft>
                <a:spcPts val="4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27603750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a:xfrm>
            <a:off x="304810" y="365128"/>
            <a:ext cx="10058400" cy="1154959"/>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a:xfrm>
            <a:off x="304810" y="1661653"/>
            <a:ext cx="10058400" cy="4198374"/>
          </a:xfrm>
          <a:prstGeom prst="roundRect">
            <a:avLst>
              <a:gd name="adj" fmla="val 2585"/>
            </a:avLst>
          </a:prstGeom>
          <a:solidFill>
            <a:schemeClr val="bg1">
              <a:lumMod val="95000"/>
            </a:schemeClr>
          </a:solidFill>
        </p:spPr>
        <p:txBody>
          <a:bodyPr vert="horz" lIns="182880" tIns="182880" rIns="182880" bIns="91440" rtlCol="0">
            <a:noAutofit/>
          </a:bodyPr>
          <a:lstStyle>
            <a:lvl1pPr>
              <a:defRPr lang="en-US" sz="2800" spc="-50" baseline="0" dirty="0"/>
            </a:lvl1pPr>
            <a:lvl2pPr>
              <a:defRPr lang="en-US" sz="2000" spc="-50" baseline="0" dirty="0"/>
            </a:lvl2pPr>
            <a:lvl3pPr>
              <a:defRPr lang="en-US" sz="1800" spc="-50" baseline="0" dirty="0"/>
            </a:lvl3pPr>
            <a:lvl4pPr>
              <a:defRPr lang="en-US" sz="1600" spc="-50" baseline="0" dirty="0"/>
            </a:lvl4pPr>
            <a:lvl5pPr>
              <a:defRPr lang="en-US" sz="1400" spc="-50" baseline="0" dirty="0"/>
            </a:lvl5pPr>
          </a:lstStyle>
          <a:p>
            <a:pPr marL="233363" lvl="0" indent="-233363" defTabSz="685732">
              <a:spcBef>
                <a:spcPts val="1200"/>
              </a:spcBef>
              <a:spcAft>
                <a:spcPts val="1200"/>
              </a:spcAft>
            </a:pPr>
            <a:r>
              <a:rPr lang="en-US"/>
              <a:t>Click to edit Master text styles</a:t>
            </a:r>
          </a:p>
          <a:p>
            <a:pPr marL="233363" lvl="1" indent="-233363" defTabSz="685732">
              <a:spcBef>
                <a:spcPts val="1200"/>
              </a:spcBef>
              <a:spcAft>
                <a:spcPts val="1200"/>
              </a:spcAft>
            </a:pPr>
            <a:r>
              <a:rPr lang="en-US"/>
              <a:t>Second level</a:t>
            </a:r>
          </a:p>
          <a:p>
            <a:pPr marL="233363" lvl="2" indent="-233363" defTabSz="685732">
              <a:spcBef>
                <a:spcPts val="1200"/>
              </a:spcBef>
              <a:spcAft>
                <a:spcPts val="1200"/>
              </a:spcAft>
            </a:pPr>
            <a:r>
              <a:rPr lang="en-US"/>
              <a:t>Third level</a:t>
            </a:r>
          </a:p>
          <a:p>
            <a:pPr marL="233363" lvl="3" indent="-233363" defTabSz="685732">
              <a:spcBef>
                <a:spcPts val="1200"/>
              </a:spcBef>
              <a:spcAft>
                <a:spcPts val="1200"/>
              </a:spcAft>
            </a:pPr>
            <a:r>
              <a:rPr lang="en-US"/>
              <a:t>Fourth level</a:t>
            </a:r>
          </a:p>
          <a:p>
            <a:pPr marL="233363" lvl="4" indent="-233363" defTabSz="685732">
              <a:spcBef>
                <a:spcPts val="1200"/>
              </a:spcBef>
              <a:spcAft>
                <a:spcPts val="1200"/>
              </a:spcAft>
            </a:pPr>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9777330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B9E5-5AF9-470A-90E5-1B21754388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8D7D81-AFEF-4722-A85E-0262B1C664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08EB943-C9D4-491A-A48B-CEBBCF92B4EA}"/>
              </a:ext>
            </a:extLst>
          </p:cNvPr>
          <p:cNvSpPr>
            <a:spLocks noGrp="1"/>
          </p:cNvSpPr>
          <p:nvPr>
            <p:ph type="sldNum" sz="quarter" idx="11"/>
          </p:nvPr>
        </p:nvSpPr>
        <p:spPr/>
        <p:txBody>
          <a:bodyPr/>
          <a:lstStyle/>
          <a:p>
            <a:fld id="{DA520EEF-7E75-4E82-8A01-B57B62EF14E1}" type="slidenum">
              <a:rPr lang="en-US" smtClean="0"/>
              <a:pPr/>
              <a:t>‹#›</a:t>
            </a:fld>
            <a:endParaRPr lang="en-US" dirty="0"/>
          </a:p>
        </p:txBody>
      </p:sp>
      <p:sp>
        <p:nvSpPr>
          <p:cNvPr id="5" name="Picture Placeholder 5">
            <a:extLst>
              <a:ext uri="{FF2B5EF4-FFF2-40B4-BE49-F238E27FC236}">
                <a16:creationId xmlns:a16="http://schemas.microsoft.com/office/drawing/2014/main" id="{DEE93906-6E2F-4FF6-8B5E-4FE86A98F93D}"/>
              </a:ext>
            </a:extLst>
          </p:cNvPr>
          <p:cNvSpPr>
            <a:spLocks noGrp="1"/>
          </p:cNvSpPr>
          <p:nvPr>
            <p:ph type="pic" sz="quarter" idx="13" hasCustomPrompt="1"/>
          </p:nvPr>
        </p:nvSpPr>
        <p:spPr bwMode="gray">
          <a:xfrm>
            <a:off x="46037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a:normAutofit/>
          </a:bodyPr>
          <a:lstStyle>
            <a:lvl1pPr marL="0" indent="0">
              <a:lnSpc>
                <a:spcPct val="90000"/>
              </a:lnSpc>
              <a:buNone/>
              <a:defRPr sz="1400" baseline="0"/>
            </a:lvl1pPr>
          </a:lstStyle>
          <a:p>
            <a:r>
              <a:rPr lang="en-US" dirty="0"/>
              <a:t>Double-click to add photo</a:t>
            </a:r>
          </a:p>
        </p:txBody>
      </p:sp>
      <p:sp>
        <p:nvSpPr>
          <p:cNvPr id="6" name="Picture Placeholder 5">
            <a:extLst>
              <a:ext uri="{FF2B5EF4-FFF2-40B4-BE49-F238E27FC236}">
                <a16:creationId xmlns:a16="http://schemas.microsoft.com/office/drawing/2014/main" id="{BC96C2DD-37FD-4C89-9757-9666783C1730}"/>
              </a:ext>
            </a:extLst>
          </p:cNvPr>
          <p:cNvSpPr>
            <a:spLocks noGrp="1"/>
          </p:cNvSpPr>
          <p:nvPr>
            <p:ph type="pic" sz="quarter" idx="14" hasCustomPrompt="1"/>
          </p:nvPr>
        </p:nvSpPr>
        <p:spPr bwMode="gray">
          <a:xfrm>
            <a:off x="46037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7" name="Picture Placeholder 5">
            <a:extLst>
              <a:ext uri="{FF2B5EF4-FFF2-40B4-BE49-F238E27FC236}">
                <a16:creationId xmlns:a16="http://schemas.microsoft.com/office/drawing/2014/main" id="{B2E0AF7F-F2D2-4C9F-936D-F8FF7C9FA215}"/>
              </a:ext>
            </a:extLst>
          </p:cNvPr>
          <p:cNvSpPr>
            <a:spLocks noGrp="1"/>
          </p:cNvSpPr>
          <p:nvPr>
            <p:ph type="pic" sz="quarter" idx="15" hasCustomPrompt="1"/>
          </p:nvPr>
        </p:nvSpPr>
        <p:spPr bwMode="gray">
          <a:xfrm>
            <a:off x="46037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8" name="Picture Placeholder 5">
            <a:extLst>
              <a:ext uri="{FF2B5EF4-FFF2-40B4-BE49-F238E27FC236}">
                <a16:creationId xmlns:a16="http://schemas.microsoft.com/office/drawing/2014/main" id="{1CE0AD01-CE66-4750-9CE9-69418039BF6E}"/>
              </a:ext>
            </a:extLst>
          </p:cNvPr>
          <p:cNvSpPr>
            <a:spLocks noGrp="1"/>
          </p:cNvSpPr>
          <p:nvPr>
            <p:ph type="pic" sz="quarter" idx="16" hasCustomPrompt="1"/>
          </p:nvPr>
        </p:nvSpPr>
        <p:spPr bwMode="gray">
          <a:xfrm>
            <a:off x="561505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9" name="Picture Placeholder 5">
            <a:extLst>
              <a:ext uri="{FF2B5EF4-FFF2-40B4-BE49-F238E27FC236}">
                <a16:creationId xmlns:a16="http://schemas.microsoft.com/office/drawing/2014/main" id="{579583E4-004B-4A08-B42D-E61BB9828599}"/>
              </a:ext>
            </a:extLst>
          </p:cNvPr>
          <p:cNvSpPr>
            <a:spLocks noGrp="1"/>
          </p:cNvSpPr>
          <p:nvPr>
            <p:ph type="pic" sz="quarter" idx="17" hasCustomPrompt="1"/>
          </p:nvPr>
        </p:nvSpPr>
        <p:spPr bwMode="gray">
          <a:xfrm>
            <a:off x="561505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0" name="Picture Placeholder 5">
            <a:extLst>
              <a:ext uri="{FF2B5EF4-FFF2-40B4-BE49-F238E27FC236}">
                <a16:creationId xmlns:a16="http://schemas.microsoft.com/office/drawing/2014/main" id="{C498A214-9D06-44C2-83F3-657BE042464F}"/>
              </a:ext>
            </a:extLst>
          </p:cNvPr>
          <p:cNvSpPr>
            <a:spLocks noGrp="1"/>
          </p:cNvSpPr>
          <p:nvPr>
            <p:ph type="pic" sz="quarter" idx="18" hasCustomPrompt="1"/>
          </p:nvPr>
        </p:nvSpPr>
        <p:spPr bwMode="gray">
          <a:xfrm>
            <a:off x="561505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1" name="Text Placeholder 7">
            <a:extLst>
              <a:ext uri="{FF2B5EF4-FFF2-40B4-BE49-F238E27FC236}">
                <a16:creationId xmlns:a16="http://schemas.microsoft.com/office/drawing/2014/main" id="{2F031A01-BAD1-462A-9F4A-BB4F2519E0A2}"/>
              </a:ext>
            </a:extLst>
          </p:cNvPr>
          <p:cNvSpPr>
            <a:spLocks noGrp="1"/>
          </p:cNvSpPr>
          <p:nvPr>
            <p:ph type="body" sz="quarter" idx="19" hasCustomPrompt="1"/>
          </p:nvPr>
        </p:nvSpPr>
        <p:spPr>
          <a:xfrm>
            <a:off x="1901027" y="1732993"/>
            <a:ext cx="3412428" cy="1193789"/>
          </a:xfrm>
        </p:spPr>
        <p:txBody>
          <a:bodyPr>
            <a:normAutofit/>
          </a:bodyPr>
          <a:lstStyle>
            <a:lvl1pPr marL="0" indent="0">
              <a:spcBef>
                <a:spcPts val="0"/>
              </a:spcBef>
              <a:spcAft>
                <a:spcPts val="0"/>
              </a:spcAft>
              <a:buNone/>
              <a:defRPr sz="1600" b="0" baseline="0"/>
            </a:lvl1pPr>
          </a:lstStyle>
          <a:p>
            <a:pPr lvl="0"/>
            <a:r>
              <a:rPr lang="en-US" dirty="0"/>
              <a:t>Name, Title, Organization</a:t>
            </a:r>
          </a:p>
        </p:txBody>
      </p:sp>
      <p:sp>
        <p:nvSpPr>
          <p:cNvPr id="12" name="Text Placeholder 7">
            <a:extLst>
              <a:ext uri="{FF2B5EF4-FFF2-40B4-BE49-F238E27FC236}">
                <a16:creationId xmlns:a16="http://schemas.microsoft.com/office/drawing/2014/main" id="{271F0B86-AC00-43A7-BC5A-ED77DDB6B10D}"/>
              </a:ext>
            </a:extLst>
          </p:cNvPr>
          <p:cNvSpPr>
            <a:spLocks noGrp="1"/>
          </p:cNvSpPr>
          <p:nvPr>
            <p:ph type="body" sz="quarter" idx="20" hasCustomPrompt="1"/>
          </p:nvPr>
        </p:nvSpPr>
        <p:spPr>
          <a:xfrm>
            <a:off x="189798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3" name="Text Placeholder 7">
            <a:extLst>
              <a:ext uri="{FF2B5EF4-FFF2-40B4-BE49-F238E27FC236}">
                <a16:creationId xmlns:a16="http://schemas.microsoft.com/office/drawing/2014/main" id="{1B35C613-4368-4E7E-BEA1-22FB895339DD}"/>
              </a:ext>
            </a:extLst>
          </p:cNvPr>
          <p:cNvSpPr>
            <a:spLocks noGrp="1"/>
          </p:cNvSpPr>
          <p:nvPr>
            <p:ph type="body" sz="quarter" idx="21" hasCustomPrompt="1"/>
          </p:nvPr>
        </p:nvSpPr>
        <p:spPr>
          <a:xfrm>
            <a:off x="1894947" y="4720529"/>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4" name="Text Placeholder 7">
            <a:extLst>
              <a:ext uri="{FF2B5EF4-FFF2-40B4-BE49-F238E27FC236}">
                <a16:creationId xmlns:a16="http://schemas.microsoft.com/office/drawing/2014/main" id="{27653D0D-8A69-48FA-A9FD-DD3B1FA0CBEA}"/>
              </a:ext>
            </a:extLst>
          </p:cNvPr>
          <p:cNvSpPr>
            <a:spLocks noGrp="1"/>
          </p:cNvSpPr>
          <p:nvPr>
            <p:ph type="body" sz="quarter" idx="22" hasCustomPrompt="1"/>
          </p:nvPr>
        </p:nvSpPr>
        <p:spPr>
          <a:xfrm>
            <a:off x="7049627" y="1732993"/>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5" name="Text Placeholder 7">
            <a:extLst>
              <a:ext uri="{FF2B5EF4-FFF2-40B4-BE49-F238E27FC236}">
                <a16:creationId xmlns:a16="http://schemas.microsoft.com/office/drawing/2014/main" id="{C15DFFAF-313C-4C92-9F76-ECFCF672E15B}"/>
              </a:ext>
            </a:extLst>
          </p:cNvPr>
          <p:cNvSpPr>
            <a:spLocks noGrp="1"/>
          </p:cNvSpPr>
          <p:nvPr>
            <p:ph type="body" sz="quarter" idx="23" hasCustomPrompt="1"/>
          </p:nvPr>
        </p:nvSpPr>
        <p:spPr>
          <a:xfrm>
            <a:off x="704962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6" name="Text Placeholder 7">
            <a:extLst>
              <a:ext uri="{FF2B5EF4-FFF2-40B4-BE49-F238E27FC236}">
                <a16:creationId xmlns:a16="http://schemas.microsoft.com/office/drawing/2014/main" id="{389B50D2-A902-4177-8949-67FFFCA63BBF}"/>
              </a:ext>
            </a:extLst>
          </p:cNvPr>
          <p:cNvSpPr>
            <a:spLocks noGrp="1"/>
          </p:cNvSpPr>
          <p:nvPr>
            <p:ph type="body" sz="quarter" idx="24" hasCustomPrompt="1"/>
          </p:nvPr>
        </p:nvSpPr>
        <p:spPr>
          <a:xfrm>
            <a:off x="7049627" y="4720527"/>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Tree>
    <p:extLst>
      <p:ext uri="{BB962C8B-B14F-4D97-AF65-F5344CB8AC3E}">
        <p14:creationId xmlns:p14="http://schemas.microsoft.com/office/powerpoint/2010/main" val="20934974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4E566-26F0-4419-907B-CF9EE8DB36D9}"/>
              </a:ext>
            </a:extLst>
          </p:cNvPr>
          <p:cNvSpPr/>
          <p:nvPr userDrawn="1"/>
        </p:nvSpPr>
        <p:spPr>
          <a:xfrm>
            <a:off x="-19051" y="0"/>
            <a:ext cx="1221105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8" name="Graphic 159">
            <a:extLst>
              <a:ext uri="{FF2B5EF4-FFF2-40B4-BE49-F238E27FC236}">
                <a16:creationId xmlns:a16="http://schemas.microsoft.com/office/drawing/2014/main" id="{5C880388-53CA-452F-AEC3-E9818C5D96E8}"/>
              </a:ext>
            </a:extLst>
          </p:cNvPr>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20" r="1"/>
          <a:stretch/>
        </p:blipFill>
        <p:spPr>
          <a:xfrm>
            <a:off x="-19049" y="701316"/>
            <a:ext cx="3642360" cy="5124450"/>
          </a:xfrm>
          <a:prstGeom prst="rect">
            <a:avLst/>
          </a:prstGeom>
        </p:spPr>
      </p:pic>
      <p:sp>
        <p:nvSpPr>
          <p:cNvPr id="2" name="Title 1">
            <a:extLst>
              <a:ext uri="{FF2B5EF4-FFF2-40B4-BE49-F238E27FC236}">
                <a16:creationId xmlns:a16="http://schemas.microsoft.com/office/drawing/2014/main" id="{BB0BC457-AD66-440B-81F8-AF0CB847742A}"/>
              </a:ext>
            </a:extLst>
          </p:cNvPr>
          <p:cNvSpPr>
            <a:spLocks noGrp="1"/>
          </p:cNvSpPr>
          <p:nvPr>
            <p:ph type="title"/>
          </p:nvPr>
        </p:nvSpPr>
        <p:spPr>
          <a:xfrm>
            <a:off x="1737361" y="657226"/>
            <a:ext cx="8921115" cy="3020694"/>
          </a:xfrm>
        </p:spPr>
        <p:txBody>
          <a:bodyPr anchor="b">
            <a:normAutofit/>
          </a:bodyPr>
          <a:lstStyle>
            <a:lvl1pPr>
              <a:defRPr sz="4400" spc="-1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E51D7E-857E-45F6-8B62-1EE51A05B38A}"/>
              </a:ext>
            </a:extLst>
          </p:cNvPr>
          <p:cNvSpPr>
            <a:spLocks noGrp="1"/>
          </p:cNvSpPr>
          <p:nvPr>
            <p:ph type="body" idx="1"/>
          </p:nvPr>
        </p:nvSpPr>
        <p:spPr>
          <a:xfrm>
            <a:off x="1737369" y="3830320"/>
            <a:ext cx="8930641" cy="1264326"/>
          </a:xfrm>
        </p:spPr>
        <p:txBody>
          <a:bodyPr>
            <a:normAutofit/>
          </a:bodyPr>
          <a:lstStyle>
            <a:lvl1pPr marL="0" indent="0">
              <a:buNone/>
              <a:defRPr sz="2400">
                <a:solidFill>
                  <a:schemeClr val="bg1"/>
                </a:solidFill>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D8FD1E0-4287-43FB-808A-5E1614668768}"/>
              </a:ext>
            </a:extLst>
          </p:cNvPr>
          <p:cNvSpPr>
            <a:spLocks noGrp="1"/>
          </p:cNvSpPr>
          <p:nvPr>
            <p:ph type="sldNum" sz="quarter" idx="12"/>
          </p:nvPr>
        </p:nvSpPr>
        <p:spPr>
          <a:xfrm>
            <a:off x="304800" y="6345970"/>
            <a:ext cx="609600" cy="276813"/>
          </a:xfrm>
        </p:spPr>
        <p:txBody>
          <a:bodyPr/>
          <a:lstStyle>
            <a:lvl1pPr>
              <a:defRPr>
                <a:solidFill>
                  <a:schemeClr val="bg1"/>
                </a:solidFill>
              </a:defRPr>
            </a:lvl1pPr>
          </a:lstStyle>
          <a:p>
            <a:fld id="{DA520EEF-7E75-4E82-8A01-B57B62EF14E1}" type="slidenum">
              <a:rPr lang="en-US" smtClean="0"/>
              <a:pPr/>
              <a:t>‹#›</a:t>
            </a:fld>
            <a:endParaRPr lang="en-US" dirty="0"/>
          </a:p>
        </p:txBody>
      </p:sp>
      <p:grpSp>
        <p:nvGrpSpPr>
          <p:cNvPr id="36" name="Group 35">
            <a:extLst>
              <a:ext uri="{FF2B5EF4-FFF2-40B4-BE49-F238E27FC236}">
                <a16:creationId xmlns:a16="http://schemas.microsoft.com/office/drawing/2014/main" id="{9E488DC0-E863-437D-A6C0-DD58835FCCC9}"/>
              </a:ext>
            </a:extLst>
          </p:cNvPr>
          <p:cNvGrpSpPr>
            <a:grpSpLocks noChangeAspect="1"/>
          </p:cNvGrpSpPr>
          <p:nvPr userDrawn="1"/>
        </p:nvGrpSpPr>
        <p:grpSpPr>
          <a:xfrm>
            <a:off x="9181247" y="6070076"/>
            <a:ext cx="2696948" cy="552707"/>
            <a:chOff x="1098723" y="2133914"/>
            <a:chExt cx="9994528" cy="2048256"/>
          </a:xfrm>
        </p:grpSpPr>
        <p:pic>
          <p:nvPicPr>
            <p:cNvPr id="37" name="Graphic 36">
              <a:extLst>
                <a:ext uri="{FF2B5EF4-FFF2-40B4-BE49-F238E27FC236}">
                  <a16:creationId xmlns:a16="http://schemas.microsoft.com/office/drawing/2014/main" id="{39F9E85D-DAD2-428A-9355-89DD8C3EBB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08EF3585-AB8A-4F7E-A934-2166DD52CA1C}"/>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39" name="Freeform: Shape 38">
              <a:extLst>
                <a:ext uri="{FF2B5EF4-FFF2-40B4-BE49-F238E27FC236}">
                  <a16:creationId xmlns:a16="http://schemas.microsoft.com/office/drawing/2014/main" id="{FCF7243A-381B-4824-A402-23AAD545F527}"/>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0" name="Freeform: Shape 39">
              <a:extLst>
                <a:ext uri="{FF2B5EF4-FFF2-40B4-BE49-F238E27FC236}">
                  <a16:creationId xmlns:a16="http://schemas.microsoft.com/office/drawing/2014/main" id="{F05290E6-43EE-457D-97F2-2236A2DF1E3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1" name="Freeform: Shape 40">
              <a:extLst>
                <a:ext uri="{FF2B5EF4-FFF2-40B4-BE49-F238E27FC236}">
                  <a16:creationId xmlns:a16="http://schemas.microsoft.com/office/drawing/2014/main" id="{98C4C4CA-84B5-452C-8F4A-D92AA1C44355}"/>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2" name="Freeform: Shape 41">
              <a:extLst>
                <a:ext uri="{FF2B5EF4-FFF2-40B4-BE49-F238E27FC236}">
                  <a16:creationId xmlns:a16="http://schemas.microsoft.com/office/drawing/2014/main" id="{8436B7E3-8DF7-420A-8FDC-4802429B0478}"/>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a:p>
          </p:txBody>
        </p:sp>
        <p:sp>
          <p:nvSpPr>
            <p:cNvPr id="43" name="Freeform: Shape 42">
              <a:extLst>
                <a:ext uri="{FF2B5EF4-FFF2-40B4-BE49-F238E27FC236}">
                  <a16:creationId xmlns:a16="http://schemas.microsoft.com/office/drawing/2014/main" id="{F126EAE8-EA69-4EA2-B638-0F7B513CC967}"/>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a:p>
          </p:txBody>
        </p:sp>
        <p:sp>
          <p:nvSpPr>
            <p:cNvPr id="44" name="Freeform: Shape 43">
              <a:extLst>
                <a:ext uri="{FF2B5EF4-FFF2-40B4-BE49-F238E27FC236}">
                  <a16:creationId xmlns:a16="http://schemas.microsoft.com/office/drawing/2014/main" id="{F3563A56-6B0F-4419-A04A-9EE0A95619BB}"/>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a:p>
          </p:txBody>
        </p:sp>
        <p:sp>
          <p:nvSpPr>
            <p:cNvPr id="45" name="Freeform: Shape 44">
              <a:extLst>
                <a:ext uri="{FF2B5EF4-FFF2-40B4-BE49-F238E27FC236}">
                  <a16:creationId xmlns:a16="http://schemas.microsoft.com/office/drawing/2014/main" id="{7E8F2092-5126-417F-AE3B-A96F7A6B6B56}"/>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a:p>
          </p:txBody>
        </p:sp>
        <p:sp>
          <p:nvSpPr>
            <p:cNvPr id="46" name="Freeform: Shape 45">
              <a:extLst>
                <a:ext uri="{FF2B5EF4-FFF2-40B4-BE49-F238E27FC236}">
                  <a16:creationId xmlns:a16="http://schemas.microsoft.com/office/drawing/2014/main" id="{3DECD33A-CDE3-48D8-BBD9-5095A595C9F7}"/>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a:p>
          </p:txBody>
        </p:sp>
        <p:sp>
          <p:nvSpPr>
            <p:cNvPr id="47" name="Freeform: Shape 46">
              <a:extLst>
                <a:ext uri="{FF2B5EF4-FFF2-40B4-BE49-F238E27FC236}">
                  <a16:creationId xmlns:a16="http://schemas.microsoft.com/office/drawing/2014/main" id="{372E1461-6DB6-44D3-B47E-8DDFB18F6BCA}"/>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a:p>
          </p:txBody>
        </p:sp>
        <p:sp>
          <p:nvSpPr>
            <p:cNvPr id="48" name="Freeform: Shape 47">
              <a:extLst>
                <a:ext uri="{FF2B5EF4-FFF2-40B4-BE49-F238E27FC236}">
                  <a16:creationId xmlns:a16="http://schemas.microsoft.com/office/drawing/2014/main" id="{B36743F5-2BEA-4160-B29E-7D5CC542E884}"/>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a:p>
          </p:txBody>
        </p:sp>
        <p:sp>
          <p:nvSpPr>
            <p:cNvPr id="49" name="Freeform: Shape 48">
              <a:extLst>
                <a:ext uri="{FF2B5EF4-FFF2-40B4-BE49-F238E27FC236}">
                  <a16:creationId xmlns:a16="http://schemas.microsoft.com/office/drawing/2014/main" id="{38982FC1-D159-404D-BA16-59FC0917C67E}"/>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50" name="Freeform: Shape 49">
              <a:extLst>
                <a:ext uri="{FF2B5EF4-FFF2-40B4-BE49-F238E27FC236}">
                  <a16:creationId xmlns:a16="http://schemas.microsoft.com/office/drawing/2014/main" id="{FC3418D9-2B0C-4CB4-9E3A-6E718F63ACF4}"/>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a:p>
          </p:txBody>
        </p:sp>
        <p:sp>
          <p:nvSpPr>
            <p:cNvPr id="51" name="Freeform: Shape 50">
              <a:extLst>
                <a:ext uri="{FF2B5EF4-FFF2-40B4-BE49-F238E27FC236}">
                  <a16:creationId xmlns:a16="http://schemas.microsoft.com/office/drawing/2014/main" id="{027B3877-3EE2-41F2-BCF5-FC2D9FBDCC9F}"/>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a:p>
          </p:txBody>
        </p:sp>
        <p:sp>
          <p:nvSpPr>
            <p:cNvPr id="52" name="Freeform: Shape 51">
              <a:extLst>
                <a:ext uri="{FF2B5EF4-FFF2-40B4-BE49-F238E27FC236}">
                  <a16:creationId xmlns:a16="http://schemas.microsoft.com/office/drawing/2014/main" id="{701767FB-E0DE-4035-989A-6EBCD8CE893A}"/>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a:p>
          </p:txBody>
        </p:sp>
        <p:sp>
          <p:nvSpPr>
            <p:cNvPr id="53" name="Freeform: Shape 52">
              <a:extLst>
                <a:ext uri="{FF2B5EF4-FFF2-40B4-BE49-F238E27FC236}">
                  <a16:creationId xmlns:a16="http://schemas.microsoft.com/office/drawing/2014/main" id="{DD204A62-67A1-4031-80F7-7C46DBE58611}"/>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a:p>
          </p:txBody>
        </p:sp>
        <p:sp>
          <p:nvSpPr>
            <p:cNvPr id="54" name="Freeform: Shape 53">
              <a:extLst>
                <a:ext uri="{FF2B5EF4-FFF2-40B4-BE49-F238E27FC236}">
                  <a16:creationId xmlns:a16="http://schemas.microsoft.com/office/drawing/2014/main" id="{CA2DD892-3117-4EE9-8C2E-F3B3365E2A4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a:p>
          </p:txBody>
        </p:sp>
        <p:sp>
          <p:nvSpPr>
            <p:cNvPr id="55" name="Freeform: Shape 54">
              <a:extLst>
                <a:ext uri="{FF2B5EF4-FFF2-40B4-BE49-F238E27FC236}">
                  <a16:creationId xmlns:a16="http://schemas.microsoft.com/office/drawing/2014/main" id="{72C1BD7D-39E6-4737-85DE-EC0043E8EA5F}"/>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a:p>
          </p:txBody>
        </p:sp>
        <p:sp>
          <p:nvSpPr>
            <p:cNvPr id="56" name="Freeform: Shape 55">
              <a:extLst>
                <a:ext uri="{FF2B5EF4-FFF2-40B4-BE49-F238E27FC236}">
                  <a16:creationId xmlns:a16="http://schemas.microsoft.com/office/drawing/2014/main" id="{F8743E6B-E398-4C2B-AB73-B74879E03E16}"/>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a:p>
          </p:txBody>
        </p:sp>
        <p:sp>
          <p:nvSpPr>
            <p:cNvPr id="57" name="Freeform: Shape 56">
              <a:extLst>
                <a:ext uri="{FF2B5EF4-FFF2-40B4-BE49-F238E27FC236}">
                  <a16:creationId xmlns:a16="http://schemas.microsoft.com/office/drawing/2014/main" id="{E47D9A54-4305-4147-95A2-AD39E28DA449}"/>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a:p>
          </p:txBody>
        </p:sp>
        <p:sp>
          <p:nvSpPr>
            <p:cNvPr id="58" name="Freeform: Shape 57">
              <a:extLst>
                <a:ext uri="{FF2B5EF4-FFF2-40B4-BE49-F238E27FC236}">
                  <a16:creationId xmlns:a16="http://schemas.microsoft.com/office/drawing/2014/main" id="{B6F61C33-77EF-419A-AB4A-7A2D020EA8E8}"/>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a:p>
          </p:txBody>
        </p:sp>
        <p:sp>
          <p:nvSpPr>
            <p:cNvPr id="59" name="Freeform: Shape 58">
              <a:extLst>
                <a:ext uri="{FF2B5EF4-FFF2-40B4-BE49-F238E27FC236}">
                  <a16:creationId xmlns:a16="http://schemas.microsoft.com/office/drawing/2014/main" id="{DF6635FA-CD47-42F3-AFAE-260C146A349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60" name="Freeform: Shape 59">
              <a:extLst>
                <a:ext uri="{FF2B5EF4-FFF2-40B4-BE49-F238E27FC236}">
                  <a16:creationId xmlns:a16="http://schemas.microsoft.com/office/drawing/2014/main" id="{D7583D0B-EBC2-495C-B7C7-CE3E181B724D}"/>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grpSp>
    </p:spTree>
    <p:extLst>
      <p:ext uri="{BB962C8B-B14F-4D97-AF65-F5344CB8AC3E}">
        <p14:creationId xmlns:p14="http://schemas.microsoft.com/office/powerpoint/2010/main" val="16631249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2A50-CCAA-4148-8F27-8AD5C42398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6F72C9-51FC-45FF-8D24-648333857CD3}"/>
              </a:ext>
            </a:extLst>
          </p:cNvPr>
          <p:cNvSpPr>
            <a:spLocks noGrp="1"/>
          </p:cNvSpPr>
          <p:nvPr>
            <p:ph sz="half" idx="1"/>
          </p:nvPr>
        </p:nvSpPr>
        <p:spPr>
          <a:xfrm>
            <a:off x="304800" y="1825625"/>
            <a:ext cx="5394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7E15D5-E498-4387-94CB-046B27F79F19}"/>
              </a:ext>
            </a:extLst>
          </p:cNvPr>
          <p:cNvSpPr>
            <a:spLocks noGrp="1"/>
          </p:cNvSpPr>
          <p:nvPr>
            <p:ph sz="half" idx="2"/>
          </p:nvPr>
        </p:nvSpPr>
        <p:spPr>
          <a:xfrm>
            <a:off x="5882640" y="1825625"/>
            <a:ext cx="5394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B2A56CF-36B5-4624-8509-FAB48C55D3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92848-7A09-4081-B822-82AFA647296F}"/>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53499342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 2 Boxes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26D6-9BDB-4500-BCD5-42B8422FF2B6}"/>
              </a:ext>
            </a:extLst>
          </p:cNvPr>
          <p:cNvSpPr>
            <a:spLocks noGrp="1"/>
          </p:cNvSpPr>
          <p:nvPr>
            <p:ph type="title"/>
          </p:nvPr>
        </p:nvSpPr>
        <p:spPr>
          <a:xfrm>
            <a:off x="304800" y="365126"/>
            <a:ext cx="10972800" cy="11506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F250D7-288E-47B4-B66F-C56FBDC708EA}"/>
              </a:ext>
            </a:extLst>
          </p:cNvPr>
          <p:cNvSpPr>
            <a:spLocks noGrp="1"/>
          </p:cNvSpPr>
          <p:nvPr>
            <p:ph type="body" idx="1"/>
          </p:nvPr>
        </p:nvSpPr>
        <p:spPr>
          <a:xfrm>
            <a:off x="315501" y="1629855"/>
            <a:ext cx="5394960" cy="559044"/>
          </a:xfrm>
          <a:prstGeom prst="round2SameRect">
            <a:avLst/>
          </a:prstGeom>
          <a:solidFill>
            <a:schemeClr val="accent3">
              <a:lumMod val="75000"/>
            </a:schemeClr>
          </a:solidFill>
          <a:ln>
            <a:noFill/>
          </a:ln>
        </p:spPr>
        <p:txBody>
          <a:bodyPr anchor="b">
            <a:normAutofit/>
          </a:bodyPr>
          <a:lstStyle>
            <a:lvl1pPr marL="0" indent="0">
              <a:buNone/>
              <a:defRPr sz="2000" b="1">
                <a:solidFill>
                  <a:schemeClr val="bg1"/>
                </a:solidFill>
                <a:latin typeface="+mj-lt"/>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087E0-72EB-4F65-86FF-55DCD82A1631}"/>
              </a:ext>
            </a:extLst>
          </p:cNvPr>
          <p:cNvSpPr>
            <a:spLocks noGrp="1"/>
          </p:cNvSpPr>
          <p:nvPr>
            <p:ph sz="half" idx="2"/>
          </p:nvPr>
        </p:nvSpPr>
        <p:spPr>
          <a:xfrm>
            <a:off x="315501" y="2204529"/>
            <a:ext cx="5394960" cy="3655496"/>
          </a:xfrm>
          <a:prstGeom prst="round2SameRect">
            <a:avLst>
              <a:gd name="adj1" fmla="val 0"/>
              <a:gd name="adj2" fmla="val 2386"/>
            </a:avLst>
          </a:prstGeom>
          <a:solidFill>
            <a:schemeClr val="bg1">
              <a:lumMod val="95000"/>
            </a:schemeClr>
          </a:solidFill>
          <a:effectLst>
            <a:outerShdw blurRad="38100" dist="25400" dir="5400000" algn="t" rotWithShape="0">
              <a:prstClr val="black">
                <a:alpha val="20000"/>
              </a:prstClr>
            </a:outerShdw>
          </a:effectLst>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5D4208B-74A9-4ABB-A244-D239BB94440A}"/>
              </a:ext>
            </a:extLst>
          </p:cNvPr>
          <p:cNvSpPr>
            <a:spLocks noGrp="1"/>
          </p:cNvSpPr>
          <p:nvPr>
            <p:ph type="body" sz="quarter" idx="3"/>
          </p:nvPr>
        </p:nvSpPr>
        <p:spPr>
          <a:xfrm>
            <a:off x="5882640" y="1629855"/>
            <a:ext cx="5394960" cy="559044"/>
          </a:xfrm>
          <a:prstGeom prst="round2SameRect">
            <a:avLst/>
          </a:prstGeom>
          <a:solidFill>
            <a:schemeClr val="accent3">
              <a:lumMod val="75000"/>
            </a:schemeClr>
          </a:solidFill>
        </p:spPr>
        <p:txBody>
          <a:bodyPr anchor="b">
            <a:normAutofit/>
          </a:bodyPr>
          <a:lstStyle>
            <a:lvl1pPr marL="0" indent="0">
              <a:buNone/>
              <a:defRPr sz="2000" b="1">
                <a:solidFill>
                  <a:schemeClr val="bg1"/>
                </a:solidFill>
                <a:latin typeface="+mj-lt"/>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468-DD58-4729-AB45-321CAE86E342}"/>
              </a:ext>
            </a:extLst>
          </p:cNvPr>
          <p:cNvSpPr>
            <a:spLocks noGrp="1"/>
          </p:cNvSpPr>
          <p:nvPr>
            <p:ph sz="quarter" idx="4"/>
          </p:nvPr>
        </p:nvSpPr>
        <p:spPr>
          <a:xfrm>
            <a:off x="5885816" y="2204529"/>
            <a:ext cx="5394960" cy="3655496"/>
          </a:xfrm>
          <a:prstGeom prst="round2SameRect">
            <a:avLst>
              <a:gd name="adj1" fmla="val 0"/>
              <a:gd name="adj2" fmla="val 2359"/>
            </a:avLst>
          </a:prstGeom>
          <a:solidFill>
            <a:schemeClr val="bg1">
              <a:lumMod val="95000"/>
            </a:schemeClr>
          </a:solidFill>
          <a:effectLst>
            <a:outerShdw blurRad="38100" dist="25400" dir="5400000" algn="t" rotWithShape="0">
              <a:prstClr val="black">
                <a:alpha val="20000"/>
              </a:prstClr>
            </a:outerShdw>
          </a:effectLst>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62F09BA-0733-4459-BBE6-FCE9D2CDBF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5000C-E0DB-41AC-8E7D-0EC3AF9C78C6}"/>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279534528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451519" y="1541216"/>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4" name="Content Placeholder 3"/>
          <p:cNvSpPr>
            <a:spLocks noGrp="1"/>
          </p:cNvSpPr>
          <p:nvPr>
            <p:ph sz="half" idx="2"/>
          </p:nvPr>
        </p:nvSpPr>
        <p:spPr bwMode="blackGray">
          <a:xfrm>
            <a:off x="451515" y="1952696"/>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6187423" y="1541216"/>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451517" y="3770014"/>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17" name="Text Placeholder 4"/>
          <p:cNvSpPr>
            <a:spLocks noGrp="1"/>
          </p:cNvSpPr>
          <p:nvPr userDrawn="1">
            <p:ph type="body" sz="quarter" idx="15"/>
          </p:nvPr>
        </p:nvSpPr>
        <p:spPr bwMode="gray">
          <a:xfrm>
            <a:off x="6187419" y="3770014"/>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19" name="Content Placeholder 3"/>
          <p:cNvSpPr>
            <a:spLocks noGrp="1"/>
          </p:cNvSpPr>
          <p:nvPr>
            <p:ph sz="half" idx="16"/>
          </p:nvPr>
        </p:nvSpPr>
        <p:spPr bwMode="blackGray">
          <a:xfrm>
            <a:off x="6187411" y="1952696"/>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451515" y="4181511"/>
            <a:ext cx="5553076" cy="1738975"/>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6187411" y="4181495"/>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0697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5324-17F3-4189-AD18-3BEDAE32326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160A73B-129B-469F-94BD-8CF4275E08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DF45A0-2114-42FF-B3A4-D89C3CE823C4}"/>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40451895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A5A63C-E4FB-4E94-8573-6204827A2C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2D335D-376B-4C1F-82A2-B5D3B2922910}"/>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636111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C9A6FF-6BFE-4244-917E-8E315652519B}"/>
              </a:ext>
            </a:extLst>
          </p:cNvPr>
          <p:cNvSpPr/>
          <p:nvPr userDrawn="1"/>
        </p:nvSpPr>
        <p:spPr>
          <a:xfrm>
            <a:off x="-19051" y="-1"/>
            <a:ext cx="1221105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8" name="Graphic 159">
            <a:extLst>
              <a:ext uri="{FF2B5EF4-FFF2-40B4-BE49-F238E27FC236}">
                <a16:creationId xmlns:a16="http://schemas.microsoft.com/office/drawing/2014/main" id="{987DB389-2E32-45BC-8A9F-72E96D4FE9C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a:off x="8630746" y="15428"/>
            <a:ext cx="3576689" cy="3545840"/>
          </a:xfrm>
          <a:prstGeom prst="rect">
            <a:avLst/>
          </a:prstGeom>
        </p:spPr>
      </p:pic>
      <p:sp>
        <p:nvSpPr>
          <p:cNvPr id="2" name="Title 1">
            <a:extLst>
              <a:ext uri="{FF2B5EF4-FFF2-40B4-BE49-F238E27FC236}">
                <a16:creationId xmlns:a16="http://schemas.microsoft.com/office/drawing/2014/main" id="{EBB1BC96-82DA-4A98-950D-D42AF44E6645}"/>
              </a:ext>
            </a:extLst>
          </p:cNvPr>
          <p:cNvSpPr>
            <a:spLocks noGrp="1"/>
          </p:cNvSpPr>
          <p:nvPr>
            <p:ph type="ctrTitle" hasCustomPrompt="1"/>
          </p:nvPr>
        </p:nvSpPr>
        <p:spPr>
          <a:xfrm>
            <a:off x="469138" y="1122363"/>
            <a:ext cx="10198873" cy="2387600"/>
          </a:xfrm>
        </p:spPr>
        <p:txBody>
          <a:bodyPr anchor="b">
            <a:normAutofit/>
          </a:bodyPr>
          <a:lstStyle>
            <a:lvl1pPr algn="l">
              <a:defRPr sz="4400" b="1">
                <a:solidFill>
                  <a:schemeClr val="bg1"/>
                </a:solidFill>
                <a:effectLst>
                  <a:outerShdw blurRad="25400" dist="12700" dir="5400000" algn="tl" rotWithShape="0">
                    <a:prstClr val="black">
                      <a:alpha val="20000"/>
                    </a:prstClr>
                  </a:outerShdw>
                </a:effectLst>
                <a:latin typeface="+mj-lt"/>
              </a:defRPr>
            </a:lvl1pPr>
          </a:lstStyle>
          <a:p>
            <a:r>
              <a:rPr lang="en-US" dirty="0"/>
              <a:t>Click to add presentation title</a:t>
            </a:r>
          </a:p>
        </p:txBody>
      </p:sp>
      <p:sp>
        <p:nvSpPr>
          <p:cNvPr id="3" name="Subtitle 2">
            <a:extLst>
              <a:ext uri="{FF2B5EF4-FFF2-40B4-BE49-F238E27FC236}">
                <a16:creationId xmlns:a16="http://schemas.microsoft.com/office/drawing/2014/main" id="{AC38CD07-6F81-4CAF-9EF3-539C4B1024F6}"/>
              </a:ext>
            </a:extLst>
          </p:cNvPr>
          <p:cNvSpPr>
            <a:spLocks noGrp="1"/>
          </p:cNvSpPr>
          <p:nvPr>
            <p:ph type="subTitle" idx="1" hasCustomPrompt="1"/>
          </p:nvPr>
        </p:nvSpPr>
        <p:spPr>
          <a:xfrm>
            <a:off x="469138" y="3764356"/>
            <a:ext cx="10198873" cy="1493459"/>
          </a:xfrm>
        </p:spPr>
        <p:txBody>
          <a:bodyPr>
            <a:noAutofit/>
          </a:bodyPr>
          <a:lstStyle>
            <a:lvl1pPr marL="0" indent="0" algn="l">
              <a:buNone/>
              <a:defRPr sz="2400" b="0">
                <a:solidFill>
                  <a:schemeClr val="bg1"/>
                </a:solidFill>
                <a:effectLst>
                  <a:outerShdw blurRad="25400" dist="12700" dir="5400000" algn="tl" rotWithShape="0">
                    <a:prstClr val="black">
                      <a:alpha val="20000"/>
                    </a:prstClr>
                  </a:outerShdw>
                </a:effectLst>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dirty="0"/>
              <a:t>Click to add event title, date, and presenter name(s)</a:t>
            </a:r>
          </a:p>
        </p:txBody>
      </p:sp>
      <p:grpSp>
        <p:nvGrpSpPr>
          <p:cNvPr id="6" name="Group 5">
            <a:extLst>
              <a:ext uri="{FF2B5EF4-FFF2-40B4-BE49-F238E27FC236}">
                <a16:creationId xmlns:a16="http://schemas.microsoft.com/office/drawing/2014/main" id="{5273B18D-8C36-4C2B-B5ED-856AD6BAAC33}"/>
              </a:ext>
            </a:extLst>
          </p:cNvPr>
          <p:cNvGrpSpPr>
            <a:grpSpLocks noChangeAspect="1"/>
          </p:cNvGrpSpPr>
          <p:nvPr userDrawn="1"/>
        </p:nvGrpSpPr>
        <p:grpSpPr>
          <a:xfrm>
            <a:off x="469137" y="304960"/>
            <a:ext cx="3312063" cy="761494"/>
            <a:chOff x="1098723" y="2133914"/>
            <a:chExt cx="9994528" cy="2297896"/>
          </a:xfrm>
          <a:effectLst>
            <a:outerShdw blurRad="25400" dist="12700" dir="5400000" algn="tl" rotWithShape="0">
              <a:prstClr val="black">
                <a:alpha val="20000"/>
              </a:prstClr>
            </a:outerShdw>
          </a:effectLst>
        </p:grpSpPr>
        <p:pic>
          <p:nvPicPr>
            <p:cNvPr id="9" name="Graphic 8">
              <a:extLst>
                <a:ext uri="{FF2B5EF4-FFF2-40B4-BE49-F238E27FC236}">
                  <a16:creationId xmlns:a16="http://schemas.microsoft.com/office/drawing/2014/main" id="{438FB108-E269-4D1B-B6C7-EF3B2E23E92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36" t="83337" r="16644"/>
            <a:stretch/>
          </p:blipFill>
          <p:spPr>
            <a:xfrm>
              <a:off x="2411730" y="4051993"/>
              <a:ext cx="7018020" cy="379817"/>
            </a:xfrm>
            <a:prstGeom prst="rect">
              <a:avLst/>
            </a:prstGeom>
            <a:effectLst>
              <a:outerShdw blurRad="152400" algn="ctr" rotWithShape="0">
                <a:schemeClr val="accent1">
                  <a:alpha val="80000"/>
                </a:schemeClr>
              </a:outerShdw>
            </a:effectLst>
          </p:spPr>
        </p:pic>
        <p:pic>
          <p:nvPicPr>
            <p:cNvPr id="10" name="Graphic 9">
              <a:extLst>
                <a:ext uri="{FF2B5EF4-FFF2-40B4-BE49-F238E27FC236}">
                  <a16:creationId xmlns:a16="http://schemas.microsoft.com/office/drawing/2014/main" id="{698E26DD-ABC2-4DAC-B001-D5C587BD907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11" name="Freeform: Shape 10">
              <a:extLst>
                <a:ext uri="{FF2B5EF4-FFF2-40B4-BE49-F238E27FC236}">
                  <a16:creationId xmlns:a16="http://schemas.microsoft.com/office/drawing/2014/main" id="{A11C4D52-B25D-4264-9F69-B8CA87578751}"/>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2" name="Freeform: Shape 11">
              <a:extLst>
                <a:ext uri="{FF2B5EF4-FFF2-40B4-BE49-F238E27FC236}">
                  <a16:creationId xmlns:a16="http://schemas.microsoft.com/office/drawing/2014/main" id="{89BFD75B-894C-4553-AFFF-FC9E4BCE888C}"/>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3" name="Freeform: Shape 12">
              <a:extLst>
                <a:ext uri="{FF2B5EF4-FFF2-40B4-BE49-F238E27FC236}">
                  <a16:creationId xmlns:a16="http://schemas.microsoft.com/office/drawing/2014/main" id="{5BFDAC32-95DC-4E8C-A505-97601290ED54}"/>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4" name="Freeform: Shape 13">
              <a:extLst>
                <a:ext uri="{FF2B5EF4-FFF2-40B4-BE49-F238E27FC236}">
                  <a16:creationId xmlns:a16="http://schemas.microsoft.com/office/drawing/2014/main" id="{39438836-AE25-4C8D-994F-F6A4AF0D386D}"/>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15" name="Freeform: Shape 14">
              <a:extLst>
                <a:ext uri="{FF2B5EF4-FFF2-40B4-BE49-F238E27FC236}">
                  <a16:creationId xmlns:a16="http://schemas.microsoft.com/office/drawing/2014/main" id="{D795AB3B-16B7-4602-8486-9C3F43C2FC73}"/>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a:p>
          </p:txBody>
        </p:sp>
        <p:sp>
          <p:nvSpPr>
            <p:cNvPr id="16" name="Freeform: Shape 15">
              <a:extLst>
                <a:ext uri="{FF2B5EF4-FFF2-40B4-BE49-F238E27FC236}">
                  <a16:creationId xmlns:a16="http://schemas.microsoft.com/office/drawing/2014/main" id="{B263B859-F587-4C8F-91A3-FEABEF880A11}"/>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a:p>
          </p:txBody>
        </p:sp>
        <p:sp>
          <p:nvSpPr>
            <p:cNvPr id="17" name="Freeform: Shape 16">
              <a:extLst>
                <a:ext uri="{FF2B5EF4-FFF2-40B4-BE49-F238E27FC236}">
                  <a16:creationId xmlns:a16="http://schemas.microsoft.com/office/drawing/2014/main" id="{39EF01FF-CE91-43DE-82DD-1BC486CAF163}"/>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a:p>
          </p:txBody>
        </p:sp>
        <p:sp>
          <p:nvSpPr>
            <p:cNvPr id="18" name="Freeform: Shape 17">
              <a:extLst>
                <a:ext uri="{FF2B5EF4-FFF2-40B4-BE49-F238E27FC236}">
                  <a16:creationId xmlns:a16="http://schemas.microsoft.com/office/drawing/2014/main" id="{F6EC7031-39EC-478D-ADAC-E285044921B2}"/>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a:p>
          </p:txBody>
        </p:sp>
        <p:sp>
          <p:nvSpPr>
            <p:cNvPr id="19" name="Freeform: Shape 18">
              <a:extLst>
                <a:ext uri="{FF2B5EF4-FFF2-40B4-BE49-F238E27FC236}">
                  <a16:creationId xmlns:a16="http://schemas.microsoft.com/office/drawing/2014/main" id="{70CFB60E-9ED3-4472-8549-3A8528C4FEA5}"/>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a:p>
          </p:txBody>
        </p:sp>
        <p:sp>
          <p:nvSpPr>
            <p:cNvPr id="20" name="Freeform: Shape 19">
              <a:extLst>
                <a:ext uri="{FF2B5EF4-FFF2-40B4-BE49-F238E27FC236}">
                  <a16:creationId xmlns:a16="http://schemas.microsoft.com/office/drawing/2014/main" id="{F0E97DAA-AC79-47B8-9BC1-B588C7609C54}"/>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a:p>
          </p:txBody>
        </p:sp>
        <p:sp>
          <p:nvSpPr>
            <p:cNvPr id="21" name="Freeform: Shape 20">
              <a:extLst>
                <a:ext uri="{FF2B5EF4-FFF2-40B4-BE49-F238E27FC236}">
                  <a16:creationId xmlns:a16="http://schemas.microsoft.com/office/drawing/2014/main" id="{6BD571A3-7F37-4F23-B156-DCB8D4554AB7}"/>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a:p>
          </p:txBody>
        </p:sp>
        <p:sp>
          <p:nvSpPr>
            <p:cNvPr id="22" name="Freeform: Shape 21">
              <a:extLst>
                <a:ext uri="{FF2B5EF4-FFF2-40B4-BE49-F238E27FC236}">
                  <a16:creationId xmlns:a16="http://schemas.microsoft.com/office/drawing/2014/main" id="{C09BD71B-4813-40CB-9BD7-238875DEEA5D}"/>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23" name="Freeform: Shape 22">
              <a:extLst>
                <a:ext uri="{FF2B5EF4-FFF2-40B4-BE49-F238E27FC236}">
                  <a16:creationId xmlns:a16="http://schemas.microsoft.com/office/drawing/2014/main" id="{06791B87-6872-4D7A-A590-958365797403}"/>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a:p>
          </p:txBody>
        </p:sp>
        <p:sp>
          <p:nvSpPr>
            <p:cNvPr id="24" name="Freeform: Shape 23">
              <a:extLst>
                <a:ext uri="{FF2B5EF4-FFF2-40B4-BE49-F238E27FC236}">
                  <a16:creationId xmlns:a16="http://schemas.microsoft.com/office/drawing/2014/main" id="{EA69B680-E6A9-4433-81E6-E14A649CE952}"/>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a:p>
          </p:txBody>
        </p:sp>
        <p:sp>
          <p:nvSpPr>
            <p:cNvPr id="25" name="Freeform: Shape 24">
              <a:extLst>
                <a:ext uri="{FF2B5EF4-FFF2-40B4-BE49-F238E27FC236}">
                  <a16:creationId xmlns:a16="http://schemas.microsoft.com/office/drawing/2014/main" id="{16616E8F-6A30-4E5B-9C43-9526D8B543BC}"/>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a:p>
          </p:txBody>
        </p:sp>
        <p:sp>
          <p:nvSpPr>
            <p:cNvPr id="26" name="Freeform: Shape 25">
              <a:extLst>
                <a:ext uri="{FF2B5EF4-FFF2-40B4-BE49-F238E27FC236}">
                  <a16:creationId xmlns:a16="http://schemas.microsoft.com/office/drawing/2014/main" id="{231D8FE5-0508-403D-9546-69B6014D0354}"/>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a:p>
          </p:txBody>
        </p:sp>
        <p:sp>
          <p:nvSpPr>
            <p:cNvPr id="27" name="Freeform: Shape 26">
              <a:extLst>
                <a:ext uri="{FF2B5EF4-FFF2-40B4-BE49-F238E27FC236}">
                  <a16:creationId xmlns:a16="http://schemas.microsoft.com/office/drawing/2014/main" id="{8AA24D2B-3202-4073-B26A-2A0848CB66A6}"/>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a:p>
          </p:txBody>
        </p:sp>
        <p:sp>
          <p:nvSpPr>
            <p:cNvPr id="28" name="Freeform: Shape 27">
              <a:extLst>
                <a:ext uri="{FF2B5EF4-FFF2-40B4-BE49-F238E27FC236}">
                  <a16:creationId xmlns:a16="http://schemas.microsoft.com/office/drawing/2014/main" id="{1FFD02F7-48C2-45F6-8765-9A3291B90D5C}"/>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a:p>
          </p:txBody>
        </p:sp>
        <p:sp>
          <p:nvSpPr>
            <p:cNvPr id="29" name="Freeform: Shape 28">
              <a:extLst>
                <a:ext uri="{FF2B5EF4-FFF2-40B4-BE49-F238E27FC236}">
                  <a16:creationId xmlns:a16="http://schemas.microsoft.com/office/drawing/2014/main" id="{07BF607E-62D6-4E61-A886-DF2866844F64}"/>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a:p>
          </p:txBody>
        </p:sp>
        <p:sp>
          <p:nvSpPr>
            <p:cNvPr id="30" name="Freeform: Shape 29">
              <a:extLst>
                <a:ext uri="{FF2B5EF4-FFF2-40B4-BE49-F238E27FC236}">
                  <a16:creationId xmlns:a16="http://schemas.microsoft.com/office/drawing/2014/main" id="{C4E9F464-77D2-47F0-8569-39B771522712}"/>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a:p>
          </p:txBody>
        </p:sp>
        <p:sp>
          <p:nvSpPr>
            <p:cNvPr id="31" name="Freeform: Shape 30">
              <a:extLst>
                <a:ext uri="{FF2B5EF4-FFF2-40B4-BE49-F238E27FC236}">
                  <a16:creationId xmlns:a16="http://schemas.microsoft.com/office/drawing/2014/main" id="{7DC81000-A439-4B86-B9BF-BD5ABB19ACC3}"/>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a:p>
          </p:txBody>
        </p:sp>
        <p:sp>
          <p:nvSpPr>
            <p:cNvPr id="32" name="Freeform: Shape 31">
              <a:extLst>
                <a:ext uri="{FF2B5EF4-FFF2-40B4-BE49-F238E27FC236}">
                  <a16:creationId xmlns:a16="http://schemas.microsoft.com/office/drawing/2014/main" id="{6A283246-D7D0-4DE8-A97F-0D0BF883DB11}"/>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33" name="Freeform: Shape 32">
              <a:extLst>
                <a:ext uri="{FF2B5EF4-FFF2-40B4-BE49-F238E27FC236}">
                  <a16:creationId xmlns:a16="http://schemas.microsoft.com/office/drawing/2014/main" id="{3FB626A2-31E8-4839-8D5C-E92F95DD31E6}"/>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grpSp>
      <p:sp>
        <p:nvSpPr>
          <p:cNvPr id="5" name="Text Placeholder 4">
            <a:extLst>
              <a:ext uri="{FF2B5EF4-FFF2-40B4-BE49-F238E27FC236}">
                <a16:creationId xmlns:a16="http://schemas.microsoft.com/office/drawing/2014/main" id="{3946F1A4-6CC5-4009-89E5-D9F1D05B2E8B}"/>
              </a:ext>
            </a:extLst>
          </p:cNvPr>
          <p:cNvSpPr>
            <a:spLocks noGrp="1"/>
          </p:cNvSpPr>
          <p:nvPr>
            <p:ph type="body" sz="quarter" idx="10" hasCustomPrompt="1"/>
          </p:nvPr>
        </p:nvSpPr>
        <p:spPr>
          <a:xfrm>
            <a:off x="475962" y="5405437"/>
            <a:ext cx="10198873" cy="914400"/>
          </a:xfrm>
        </p:spPr>
        <p:txBody>
          <a:bodyPr>
            <a:noAutofit/>
          </a:bodyPr>
          <a:lstStyle>
            <a:lvl1pPr marL="0" indent="0">
              <a:buNone/>
              <a:defRPr sz="1600" b="0" i="1">
                <a:solidFill>
                  <a:schemeClr val="bg1"/>
                </a:solidFill>
                <a:effectLst>
                  <a:outerShdw blurRad="25400" dist="12700" dir="5400000" algn="tl" rotWithShape="0">
                    <a:prstClr val="black">
                      <a:alpha val="20000"/>
                    </a:prstClr>
                  </a:outerShdw>
                </a:effectLst>
              </a:defRPr>
            </a:lvl1pPr>
            <a:lvl2pPr marL="231753" indent="0">
              <a:buNone/>
              <a:defRPr/>
            </a:lvl2pPr>
            <a:lvl3pPr marL="458739" indent="0">
              <a:buNone/>
              <a:defRPr/>
            </a:lvl3pPr>
            <a:lvl4pPr marL="685734" indent="0">
              <a:buNone/>
              <a:defRPr/>
            </a:lvl4pPr>
            <a:lvl5pPr marL="912721" indent="0">
              <a:buNone/>
              <a:defRPr/>
            </a:lvl5pPr>
          </a:lstStyle>
          <a:p>
            <a:pPr lvl="0"/>
            <a:r>
              <a:rPr lang="en-US" dirty="0"/>
              <a:t>Click to add funder attribution.</a:t>
            </a:r>
          </a:p>
        </p:txBody>
      </p:sp>
      <p:cxnSp>
        <p:nvCxnSpPr>
          <p:cNvPr id="40" name="Straight Connector 39">
            <a:extLst>
              <a:ext uri="{FF2B5EF4-FFF2-40B4-BE49-F238E27FC236}">
                <a16:creationId xmlns:a16="http://schemas.microsoft.com/office/drawing/2014/main" id="{5D3C5ADD-F1F4-4131-89F5-BA9B0A21A6E8}"/>
              </a:ext>
            </a:extLst>
          </p:cNvPr>
          <p:cNvCxnSpPr/>
          <p:nvPr userDrawn="1"/>
        </p:nvCxnSpPr>
        <p:spPr>
          <a:xfrm>
            <a:off x="570727" y="3652520"/>
            <a:ext cx="1005840" cy="0"/>
          </a:xfrm>
          <a:prstGeom prst="line">
            <a:avLst/>
          </a:prstGeom>
          <a:ln w="57150" cap="rnd"/>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346584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p:txBody>
          <a:bodyPr/>
          <a:lstStyle>
            <a:lvl1pPr>
              <a:spcAft>
                <a:spcPts val="600"/>
              </a:spcAft>
              <a:defRPr/>
            </a:lvl1pPr>
            <a:lvl2pPr>
              <a:spcAft>
                <a:spcPts val="40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9230782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C665-3616-4D25-B78E-DAEA85CBC2C9}"/>
              </a:ext>
            </a:extLst>
          </p:cNvPr>
          <p:cNvSpPr>
            <a:spLocks noGrp="1"/>
          </p:cNvSpPr>
          <p:nvPr>
            <p:ph type="title"/>
          </p:nvPr>
        </p:nvSpPr>
        <p:spPr>
          <a:xfrm>
            <a:off x="304810" y="365128"/>
            <a:ext cx="10058400" cy="1154959"/>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DB6AC9-B520-46D4-9AD3-D426E5F722B2}"/>
              </a:ext>
            </a:extLst>
          </p:cNvPr>
          <p:cNvSpPr>
            <a:spLocks noGrp="1"/>
          </p:cNvSpPr>
          <p:nvPr>
            <p:ph idx="1"/>
          </p:nvPr>
        </p:nvSpPr>
        <p:spPr>
          <a:xfrm>
            <a:off x="304810" y="1661653"/>
            <a:ext cx="10058400" cy="4198374"/>
          </a:xfrm>
          <a:prstGeom prst="roundRect">
            <a:avLst>
              <a:gd name="adj" fmla="val 2585"/>
            </a:avLst>
          </a:prstGeom>
          <a:solidFill>
            <a:schemeClr val="bg1">
              <a:lumMod val="95000"/>
            </a:schemeClr>
          </a:solidFill>
        </p:spPr>
        <p:txBody>
          <a:bodyPr vert="horz" lIns="182880" tIns="182880" rIns="182880" bIns="91440" rtlCol="0">
            <a:noAutofit/>
          </a:bodyPr>
          <a:lstStyle>
            <a:lvl1pPr>
              <a:defRPr lang="en-US" sz="2800" spc="-50" baseline="0" dirty="0"/>
            </a:lvl1pPr>
            <a:lvl2pPr>
              <a:defRPr lang="en-US" sz="2000" spc="-50" baseline="0" dirty="0"/>
            </a:lvl2pPr>
            <a:lvl3pPr>
              <a:defRPr lang="en-US" sz="1800" spc="-50" baseline="0" dirty="0"/>
            </a:lvl3pPr>
            <a:lvl4pPr>
              <a:defRPr lang="en-US" sz="1600" spc="-50" baseline="0" dirty="0"/>
            </a:lvl4pPr>
            <a:lvl5pPr>
              <a:defRPr lang="en-US" sz="1400" spc="-50" baseline="0" dirty="0"/>
            </a:lvl5pPr>
          </a:lstStyle>
          <a:p>
            <a:pPr marL="233363" lvl="0" indent="-233363" defTabSz="685732">
              <a:spcBef>
                <a:spcPts val="1200"/>
              </a:spcBef>
              <a:spcAft>
                <a:spcPts val="1200"/>
              </a:spcAft>
            </a:pPr>
            <a:r>
              <a:rPr lang="en-US"/>
              <a:t>Click to edit Master text styles</a:t>
            </a:r>
          </a:p>
          <a:p>
            <a:pPr marL="233363" lvl="1" indent="-233363" defTabSz="685732">
              <a:spcBef>
                <a:spcPts val="1200"/>
              </a:spcBef>
              <a:spcAft>
                <a:spcPts val="1200"/>
              </a:spcAft>
            </a:pPr>
            <a:r>
              <a:rPr lang="en-US"/>
              <a:t>Second level</a:t>
            </a:r>
          </a:p>
          <a:p>
            <a:pPr marL="233363" lvl="2" indent="-233363" defTabSz="685732">
              <a:spcBef>
                <a:spcPts val="1200"/>
              </a:spcBef>
              <a:spcAft>
                <a:spcPts val="1200"/>
              </a:spcAft>
            </a:pPr>
            <a:r>
              <a:rPr lang="en-US"/>
              <a:t>Third level</a:t>
            </a:r>
          </a:p>
          <a:p>
            <a:pPr marL="233363" lvl="3" indent="-233363" defTabSz="685732">
              <a:spcBef>
                <a:spcPts val="1200"/>
              </a:spcBef>
              <a:spcAft>
                <a:spcPts val="1200"/>
              </a:spcAft>
            </a:pPr>
            <a:r>
              <a:rPr lang="en-US"/>
              <a:t>Fourth level</a:t>
            </a:r>
          </a:p>
          <a:p>
            <a:pPr marL="233363" lvl="4" indent="-233363" defTabSz="685732">
              <a:spcBef>
                <a:spcPts val="1200"/>
              </a:spcBef>
              <a:spcAft>
                <a:spcPts val="1200"/>
              </a:spcAft>
            </a:pPr>
            <a:r>
              <a:rPr lang="en-US"/>
              <a:t>Fifth level</a:t>
            </a:r>
            <a:endParaRPr lang="en-US" dirty="0"/>
          </a:p>
        </p:txBody>
      </p:sp>
      <p:sp>
        <p:nvSpPr>
          <p:cNvPr id="5" name="Footer Placeholder 4">
            <a:extLst>
              <a:ext uri="{FF2B5EF4-FFF2-40B4-BE49-F238E27FC236}">
                <a16:creationId xmlns:a16="http://schemas.microsoft.com/office/drawing/2014/main" id="{E04DCDA2-C203-4619-A146-C36871672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4C6CA-D1BE-4142-A1A7-655EEC0555C5}"/>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9232184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B9E5-5AF9-470A-90E5-1B21754388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78D7D81-AFEF-4722-A85E-0262B1C664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08EB943-C9D4-491A-A48B-CEBBCF92B4EA}"/>
              </a:ext>
            </a:extLst>
          </p:cNvPr>
          <p:cNvSpPr>
            <a:spLocks noGrp="1"/>
          </p:cNvSpPr>
          <p:nvPr>
            <p:ph type="sldNum" sz="quarter" idx="11"/>
          </p:nvPr>
        </p:nvSpPr>
        <p:spPr/>
        <p:txBody>
          <a:bodyPr/>
          <a:lstStyle/>
          <a:p>
            <a:fld id="{DA520EEF-7E75-4E82-8A01-B57B62EF14E1}" type="slidenum">
              <a:rPr lang="en-US" smtClean="0"/>
              <a:pPr/>
              <a:t>‹#›</a:t>
            </a:fld>
            <a:endParaRPr lang="en-US" dirty="0"/>
          </a:p>
        </p:txBody>
      </p:sp>
      <p:sp>
        <p:nvSpPr>
          <p:cNvPr id="5" name="Picture Placeholder 5">
            <a:extLst>
              <a:ext uri="{FF2B5EF4-FFF2-40B4-BE49-F238E27FC236}">
                <a16:creationId xmlns:a16="http://schemas.microsoft.com/office/drawing/2014/main" id="{DEE93906-6E2F-4FF6-8B5E-4FE86A98F93D}"/>
              </a:ext>
            </a:extLst>
          </p:cNvPr>
          <p:cNvSpPr>
            <a:spLocks noGrp="1"/>
          </p:cNvSpPr>
          <p:nvPr>
            <p:ph type="pic" sz="quarter" idx="13" hasCustomPrompt="1"/>
          </p:nvPr>
        </p:nvSpPr>
        <p:spPr bwMode="gray">
          <a:xfrm>
            <a:off x="46037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a:normAutofit/>
          </a:bodyPr>
          <a:lstStyle>
            <a:lvl1pPr marL="0" indent="0">
              <a:lnSpc>
                <a:spcPct val="90000"/>
              </a:lnSpc>
              <a:buNone/>
              <a:defRPr sz="1400" baseline="0"/>
            </a:lvl1pPr>
          </a:lstStyle>
          <a:p>
            <a:r>
              <a:rPr lang="en-US" dirty="0"/>
              <a:t>Double-click to add photo</a:t>
            </a:r>
          </a:p>
        </p:txBody>
      </p:sp>
      <p:sp>
        <p:nvSpPr>
          <p:cNvPr id="6" name="Picture Placeholder 5">
            <a:extLst>
              <a:ext uri="{FF2B5EF4-FFF2-40B4-BE49-F238E27FC236}">
                <a16:creationId xmlns:a16="http://schemas.microsoft.com/office/drawing/2014/main" id="{BC96C2DD-37FD-4C89-9757-9666783C1730}"/>
              </a:ext>
            </a:extLst>
          </p:cNvPr>
          <p:cNvSpPr>
            <a:spLocks noGrp="1"/>
          </p:cNvSpPr>
          <p:nvPr>
            <p:ph type="pic" sz="quarter" idx="14" hasCustomPrompt="1"/>
          </p:nvPr>
        </p:nvSpPr>
        <p:spPr bwMode="gray">
          <a:xfrm>
            <a:off x="46037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7" name="Picture Placeholder 5">
            <a:extLst>
              <a:ext uri="{FF2B5EF4-FFF2-40B4-BE49-F238E27FC236}">
                <a16:creationId xmlns:a16="http://schemas.microsoft.com/office/drawing/2014/main" id="{B2E0AF7F-F2D2-4C9F-936D-F8FF7C9FA215}"/>
              </a:ext>
            </a:extLst>
          </p:cNvPr>
          <p:cNvSpPr>
            <a:spLocks noGrp="1"/>
          </p:cNvSpPr>
          <p:nvPr>
            <p:ph type="pic" sz="quarter" idx="15" hasCustomPrompt="1"/>
          </p:nvPr>
        </p:nvSpPr>
        <p:spPr bwMode="gray">
          <a:xfrm>
            <a:off x="46037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8" name="Picture Placeholder 5">
            <a:extLst>
              <a:ext uri="{FF2B5EF4-FFF2-40B4-BE49-F238E27FC236}">
                <a16:creationId xmlns:a16="http://schemas.microsoft.com/office/drawing/2014/main" id="{1CE0AD01-CE66-4750-9CE9-69418039BF6E}"/>
              </a:ext>
            </a:extLst>
          </p:cNvPr>
          <p:cNvSpPr>
            <a:spLocks noGrp="1"/>
          </p:cNvSpPr>
          <p:nvPr>
            <p:ph type="pic" sz="quarter" idx="16" hasCustomPrompt="1"/>
          </p:nvPr>
        </p:nvSpPr>
        <p:spPr bwMode="gray">
          <a:xfrm>
            <a:off x="5615053" y="17106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9" name="Picture Placeholder 5">
            <a:extLst>
              <a:ext uri="{FF2B5EF4-FFF2-40B4-BE49-F238E27FC236}">
                <a16:creationId xmlns:a16="http://schemas.microsoft.com/office/drawing/2014/main" id="{579583E4-004B-4A08-B42D-E61BB9828599}"/>
              </a:ext>
            </a:extLst>
          </p:cNvPr>
          <p:cNvSpPr>
            <a:spLocks noGrp="1"/>
          </p:cNvSpPr>
          <p:nvPr>
            <p:ph type="pic" sz="quarter" idx="17" hasCustomPrompt="1"/>
          </p:nvPr>
        </p:nvSpPr>
        <p:spPr bwMode="gray">
          <a:xfrm>
            <a:off x="5615053" y="321556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0" name="Picture Placeholder 5">
            <a:extLst>
              <a:ext uri="{FF2B5EF4-FFF2-40B4-BE49-F238E27FC236}">
                <a16:creationId xmlns:a16="http://schemas.microsoft.com/office/drawing/2014/main" id="{C498A214-9D06-44C2-83F3-657BE042464F}"/>
              </a:ext>
            </a:extLst>
          </p:cNvPr>
          <p:cNvSpPr>
            <a:spLocks noGrp="1"/>
          </p:cNvSpPr>
          <p:nvPr>
            <p:ph type="pic" sz="quarter" idx="18" hasCustomPrompt="1"/>
          </p:nvPr>
        </p:nvSpPr>
        <p:spPr bwMode="gray">
          <a:xfrm>
            <a:off x="5615053" y="4720514"/>
            <a:ext cx="1219200" cy="1216152"/>
          </a:xfrm>
          <a:solidFill>
            <a:schemeClr val="tx1">
              <a:lumMod val="10000"/>
              <a:lumOff val="90000"/>
            </a:schemeClr>
          </a:solidFill>
          <a:ln w="12700">
            <a:solidFill>
              <a:schemeClr val="bg1"/>
            </a:solidFill>
          </a:ln>
          <a:effectLst>
            <a:outerShdw blurRad="38100" dist="25400" dir="5400000" algn="tl" rotWithShape="0">
              <a:prstClr val="black">
                <a:alpha val="20000"/>
              </a:prstClr>
            </a:outerShdw>
          </a:effectLst>
        </p:spPr>
        <p:txBody>
          <a:bodyPr vert="horz" lIns="91440" tIns="45720" rIns="91440" bIns="45720" rtlCol="0">
            <a:normAutofit/>
          </a:bodyPr>
          <a:lstStyle>
            <a:lvl1pPr>
              <a:defRPr lang="en-US" sz="1400" baseline="0" dirty="0"/>
            </a:lvl1pPr>
          </a:lstStyle>
          <a:p>
            <a:pPr marL="0" lvl="0" indent="0">
              <a:buNone/>
            </a:pPr>
            <a:r>
              <a:rPr lang="en-US" dirty="0"/>
              <a:t>Double-click to add photo</a:t>
            </a:r>
          </a:p>
        </p:txBody>
      </p:sp>
      <p:sp>
        <p:nvSpPr>
          <p:cNvPr id="11" name="Text Placeholder 7">
            <a:extLst>
              <a:ext uri="{FF2B5EF4-FFF2-40B4-BE49-F238E27FC236}">
                <a16:creationId xmlns:a16="http://schemas.microsoft.com/office/drawing/2014/main" id="{2F031A01-BAD1-462A-9F4A-BB4F2519E0A2}"/>
              </a:ext>
            </a:extLst>
          </p:cNvPr>
          <p:cNvSpPr>
            <a:spLocks noGrp="1"/>
          </p:cNvSpPr>
          <p:nvPr>
            <p:ph type="body" sz="quarter" idx="19" hasCustomPrompt="1"/>
          </p:nvPr>
        </p:nvSpPr>
        <p:spPr>
          <a:xfrm>
            <a:off x="1901027" y="1732993"/>
            <a:ext cx="3412428" cy="1193789"/>
          </a:xfrm>
        </p:spPr>
        <p:txBody>
          <a:bodyPr>
            <a:normAutofit/>
          </a:bodyPr>
          <a:lstStyle>
            <a:lvl1pPr marL="0" indent="0">
              <a:spcBef>
                <a:spcPts val="0"/>
              </a:spcBef>
              <a:spcAft>
                <a:spcPts val="0"/>
              </a:spcAft>
              <a:buNone/>
              <a:defRPr sz="1600" b="0" baseline="0"/>
            </a:lvl1pPr>
          </a:lstStyle>
          <a:p>
            <a:pPr lvl="0"/>
            <a:r>
              <a:rPr lang="en-US" dirty="0"/>
              <a:t>Name, Title, Organization</a:t>
            </a:r>
          </a:p>
        </p:txBody>
      </p:sp>
      <p:sp>
        <p:nvSpPr>
          <p:cNvPr id="12" name="Text Placeholder 7">
            <a:extLst>
              <a:ext uri="{FF2B5EF4-FFF2-40B4-BE49-F238E27FC236}">
                <a16:creationId xmlns:a16="http://schemas.microsoft.com/office/drawing/2014/main" id="{271F0B86-AC00-43A7-BC5A-ED77DDB6B10D}"/>
              </a:ext>
            </a:extLst>
          </p:cNvPr>
          <p:cNvSpPr>
            <a:spLocks noGrp="1"/>
          </p:cNvSpPr>
          <p:nvPr>
            <p:ph type="body" sz="quarter" idx="20" hasCustomPrompt="1"/>
          </p:nvPr>
        </p:nvSpPr>
        <p:spPr>
          <a:xfrm>
            <a:off x="189798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3" name="Text Placeholder 7">
            <a:extLst>
              <a:ext uri="{FF2B5EF4-FFF2-40B4-BE49-F238E27FC236}">
                <a16:creationId xmlns:a16="http://schemas.microsoft.com/office/drawing/2014/main" id="{1B35C613-4368-4E7E-BEA1-22FB895339DD}"/>
              </a:ext>
            </a:extLst>
          </p:cNvPr>
          <p:cNvSpPr>
            <a:spLocks noGrp="1"/>
          </p:cNvSpPr>
          <p:nvPr>
            <p:ph type="body" sz="quarter" idx="21" hasCustomPrompt="1"/>
          </p:nvPr>
        </p:nvSpPr>
        <p:spPr>
          <a:xfrm>
            <a:off x="1894947" y="4720529"/>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4" name="Text Placeholder 7">
            <a:extLst>
              <a:ext uri="{FF2B5EF4-FFF2-40B4-BE49-F238E27FC236}">
                <a16:creationId xmlns:a16="http://schemas.microsoft.com/office/drawing/2014/main" id="{27653D0D-8A69-48FA-A9FD-DD3B1FA0CBEA}"/>
              </a:ext>
            </a:extLst>
          </p:cNvPr>
          <p:cNvSpPr>
            <a:spLocks noGrp="1"/>
          </p:cNvSpPr>
          <p:nvPr>
            <p:ph type="body" sz="quarter" idx="22" hasCustomPrompt="1"/>
          </p:nvPr>
        </p:nvSpPr>
        <p:spPr>
          <a:xfrm>
            <a:off x="7049627" y="1732993"/>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5" name="Text Placeholder 7">
            <a:extLst>
              <a:ext uri="{FF2B5EF4-FFF2-40B4-BE49-F238E27FC236}">
                <a16:creationId xmlns:a16="http://schemas.microsoft.com/office/drawing/2014/main" id="{C15DFFAF-313C-4C92-9F76-ECFCF672E15B}"/>
              </a:ext>
            </a:extLst>
          </p:cNvPr>
          <p:cNvSpPr>
            <a:spLocks noGrp="1"/>
          </p:cNvSpPr>
          <p:nvPr>
            <p:ph type="body" sz="quarter" idx="23" hasCustomPrompt="1"/>
          </p:nvPr>
        </p:nvSpPr>
        <p:spPr>
          <a:xfrm>
            <a:off x="7049627" y="3226748"/>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
        <p:nvSpPr>
          <p:cNvPr id="16" name="Text Placeholder 7">
            <a:extLst>
              <a:ext uri="{FF2B5EF4-FFF2-40B4-BE49-F238E27FC236}">
                <a16:creationId xmlns:a16="http://schemas.microsoft.com/office/drawing/2014/main" id="{389B50D2-A902-4177-8949-67FFFCA63BBF}"/>
              </a:ext>
            </a:extLst>
          </p:cNvPr>
          <p:cNvSpPr>
            <a:spLocks noGrp="1"/>
          </p:cNvSpPr>
          <p:nvPr>
            <p:ph type="body" sz="quarter" idx="24" hasCustomPrompt="1"/>
          </p:nvPr>
        </p:nvSpPr>
        <p:spPr>
          <a:xfrm>
            <a:off x="7049627" y="4720527"/>
            <a:ext cx="3412428" cy="1193789"/>
          </a:xfrm>
        </p:spPr>
        <p:txBody>
          <a:bodyPr>
            <a:normAutofit/>
          </a:bodyPr>
          <a:lstStyle>
            <a:lvl1pPr marL="0" indent="0">
              <a:spcBef>
                <a:spcPts val="0"/>
              </a:spcBef>
              <a:spcAft>
                <a:spcPts val="0"/>
              </a:spcAft>
              <a:buNone/>
              <a:defRPr sz="1600" b="0"/>
            </a:lvl1pPr>
          </a:lstStyle>
          <a:p>
            <a:pPr lvl="0"/>
            <a:r>
              <a:rPr lang="en-US" dirty="0"/>
              <a:t>Name, Title, Organization</a:t>
            </a:r>
          </a:p>
        </p:txBody>
      </p:sp>
    </p:spTree>
    <p:extLst>
      <p:ext uri="{BB962C8B-B14F-4D97-AF65-F5344CB8AC3E}">
        <p14:creationId xmlns:p14="http://schemas.microsoft.com/office/powerpoint/2010/main" val="39240355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Turquoi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4E566-26F0-4419-907B-CF9EE8DB36D9}"/>
              </a:ext>
            </a:extLst>
          </p:cNvPr>
          <p:cNvSpPr/>
          <p:nvPr userDrawn="1"/>
        </p:nvSpPr>
        <p:spPr>
          <a:xfrm>
            <a:off x="-19051" y="0"/>
            <a:ext cx="12211051"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dirty="0"/>
          </a:p>
        </p:txBody>
      </p:sp>
      <p:pic>
        <p:nvPicPr>
          <p:cNvPr id="8" name="Graphic 159">
            <a:extLst>
              <a:ext uri="{FF2B5EF4-FFF2-40B4-BE49-F238E27FC236}">
                <a16:creationId xmlns:a16="http://schemas.microsoft.com/office/drawing/2014/main" id="{5C880388-53CA-452F-AEC3-E9818C5D96E8}"/>
              </a:ext>
            </a:extLst>
          </p:cNvPr>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20" r="1"/>
          <a:stretch/>
        </p:blipFill>
        <p:spPr>
          <a:xfrm>
            <a:off x="-19049" y="701316"/>
            <a:ext cx="3642360" cy="5124450"/>
          </a:xfrm>
          <a:prstGeom prst="rect">
            <a:avLst/>
          </a:prstGeom>
        </p:spPr>
      </p:pic>
      <p:sp>
        <p:nvSpPr>
          <p:cNvPr id="2" name="Title 1">
            <a:extLst>
              <a:ext uri="{FF2B5EF4-FFF2-40B4-BE49-F238E27FC236}">
                <a16:creationId xmlns:a16="http://schemas.microsoft.com/office/drawing/2014/main" id="{BB0BC457-AD66-440B-81F8-AF0CB847742A}"/>
              </a:ext>
            </a:extLst>
          </p:cNvPr>
          <p:cNvSpPr>
            <a:spLocks noGrp="1"/>
          </p:cNvSpPr>
          <p:nvPr>
            <p:ph type="title"/>
          </p:nvPr>
        </p:nvSpPr>
        <p:spPr>
          <a:xfrm>
            <a:off x="1737361" y="657226"/>
            <a:ext cx="8921115" cy="3020694"/>
          </a:xfrm>
        </p:spPr>
        <p:txBody>
          <a:bodyPr anchor="b">
            <a:normAutofit/>
          </a:bodyPr>
          <a:lstStyle>
            <a:lvl1pPr>
              <a:defRPr sz="4400" spc="-100" baseline="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E51D7E-857E-45F6-8B62-1EE51A05B38A}"/>
              </a:ext>
            </a:extLst>
          </p:cNvPr>
          <p:cNvSpPr>
            <a:spLocks noGrp="1"/>
          </p:cNvSpPr>
          <p:nvPr>
            <p:ph type="body" idx="1"/>
          </p:nvPr>
        </p:nvSpPr>
        <p:spPr>
          <a:xfrm>
            <a:off x="1737369" y="3830320"/>
            <a:ext cx="8930641" cy="1264326"/>
          </a:xfrm>
        </p:spPr>
        <p:txBody>
          <a:bodyPr>
            <a:normAutofit/>
          </a:bodyPr>
          <a:lstStyle>
            <a:lvl1pPr marL="0" indent="0">
              <a:buNone/>
              <a:defRPr sz="2400">
                <a:solidFill>
                  <a:schemeClr val="bg1"/>
                </a:solidFill>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D8FD1E0-4287-43FB-808A-5E1614668768}"/>
              </a:ext>
            </a:extLst>
          </p:cNvPr>
          <p:cNvSpPr>
            <a:spLocks noGrp="1"/>
          </p:cNvSpPr>
          <p:nvPr>
            <p:ph type="sldNum" sz="quarter" idx="12"/>
          </p:nvPr>
        </p:nvSpPr>
        <p:spPr>
          <a:xfrm>
            <a:off x="304800" y="6345970"/>
            <a:ext cx="609600" cy="276813"/>
          </a:xfrm>
        </p:spPr>
        <p:txBody>
          <a:bodyPr/>
          <a:lstStyle>
            <a:lvl1pPr>
              <a:defRPr>
                <a:solidFill>
                  <a:schemeClr val="bg1"/>
                </a:solidFill>
              </a:defRPr>
            </a:lvl1pPr>
          </a:lstStyle>
          <a:p>
            <a:fld id="{DA520EEF-7E75-4E82-8A01-B57B62EF14E1}" type="slidenum">
              <a:rPr lang="en-US" smtClean="0"/>
              <a:pPr/>
              <a:t>‹#›</a:t>
            </a:fld>
            <a:endParaRPr lang="en-US" dirty="0"/>
          </a:p>
        </p:txBody>
      </p:sp>
      <p:grpSp>
        <p:nvGrpSpPr>
          <p:cNvPr id="36" name="Group 35">
            <a:extLst>
              <a:ext uri="{FF2B5EF4-FFF2-40B4-BE49-F238E27FC236}">
                <a16:creationId xmlns:a16="http://schemas.microsoft.com/office/drawing/2014/main" id="{9E488DC0-E863-437D-A6C0-DD58835FCCC9}"/>
              </a:ext>
            </a:extLst>
          </p:cNvPr>
          <p:cNvGrpSpPr>
            <a:grpSpLocks noChangeAspect="1"/>
          </p:cNvGrpSpPr>
          <p:nvPr userDrawn="1"/>
        </p:nvGrpSpPr>
        <p:grpSpPr>
          <a:xfrm>
            <a:off x="9181247" y="6070076"/>
            <a:ext cx="2696948" cy="552707"/>
            <a:chOff x="1098723" y="2133914"/>
            <a:chExt cx="9994528" cy="2048256"/>
          </a:xfrm>
        </p:grpSpPr>
        <p:pic>
          <p:nvPicPr>
            <p:cNvPr id="37" name="Graphic 36">
              <a:extLst>
                <a:ext uri="{FF2B5EF4-FFF2-40B4-BE49-F238E27FC236}">
                  <a16:creationId xmlns:a16="http://schemas.microsoft.com/office/drawing/2014/main" id="{39F9E85D-DAD2-428A-9355-89DD8C3EBB7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49"/>
            <a:stretch/>
          </p:blipFill>
          <p:spPr>
            <a:xfrm>
              <a:off x="2352901" y="2133914"/>
              <a:ext cx="8740350" cy="2048256"/>
            </a:xfrm>
            <a:prstGeom prst="rect">
              <a:avLst/>
            </a:prstGeom>
            <a:effectLst>
              <a:outerShdw blurRad="127000" algn="ctr" rotWithShape="0">
                <a:schemeClr val="accent1">
                  <a:alpha val="40000"/>
                </a:schemeClr>
              </a:outerShdw>
            </a:effectLst>
          </p:spPr>
        </p:pic>
        <p:sp>
          <p:nvSpPr>
            <p:cNvPr id="38" name="Freeform: Shape 37">
              <a:extLst>
                <a:ext uri="{FF2B5EF4-FFF2-40B4-BE49-F238E27FC236}">
                  <a16:creationId xmlns:a16="http://schemas.microsoft.com/office/drawing/2014/main" id="{08EF3585-AB8A-4F7E-A934-2166DD52CA1C}"/>
                </a:ext>
              </a:extLst>
            </p:cNvPr>
            <p:cNvSpPr/>
            <p:nvPr/>
          </p:nvSpPr>
          <p:spPr>
            <a:xfrm rot="10800000" flipH="1">
              <a:off x="2026196" y="2741951"/>
              <a:ext cx="192212" cy="192210"/>
            </a:xfrm>
            <a:custGeom>
              <a:avLst/>
              <a:gdLst>
                <a:gd name="connsiteX0" fmla="*/ 33147 w 66484"/>
                <a:gd name="connsiteY0" fmla="*/ 66484 h 66484"/>
                <a:gd name="connsiteX1" fmla="*/ 33147 w 66484"/>
                <a:gd name="connsiteY1" fmla="*/ 66484 h 66484"/>
                <a:gd name="connsiteX2" fmla="*/ 0 w 66484"/>
                <a:gd name="connsiteY2" fmla="*/ 33147 h 66484"/>
                <a:gd name="connsiteX3" fmla="*/ 0 w 66484"/>
                <a:gd name="connsiteY3" fmla="*/ 33147 h 66484"/>
                <a:gd name="connsiteX4" fmla="*/ 33338 w 66484"/>
                <a:gd name="connsiteY4" fmla="*/ 0 h 66484"/>
                <a:gd name="connsiteX5" fmla="*/ 33338 w 66484"/>
                <a:gd name="connsiteY5" fmla="*/ 0 h 66484"/>
                <a:gd name="connsiteX6" fmla="*/ 66485 w 66484"/>
                <a:gd name="connsiteY6" fmla="*/ 33338 h 66484"/>
                <a:gd name="connsiteX7" fmla="*/ 66485 w 66484"/>
                <a:gd name="connsiteY7" fmla="*/ 33338 h 66484"/>
                <a:gd name="connsiteX8" fmla="*/ 33242 w 66484"/>
                <a:gd name="connsiteY8" fmla="*/ 66484 h 66484"/>
                <a:gd name="connsiteX9" fmla="*/ 33242 w 66484"/>
                <a:gd name="connsiteY9" fmla="*/ 66484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4" h="66484">
                  <a:moveTo>
                    <a:pt x="33147" y="66484"/>
                  </a:moveTo>
                  <a:lnTo>
                    <a:pt x="33147" y="66484"/>
                  </a:lnTo>
                  <a:cubicBezTo>
                    <a:pt x="14788" y="66432"/>
                    <a:pt x="-52" y="51506"/>
                    <a:pt x="0" y="33147"/>
                  </a:cubicBezTo>
                  <a:lnTo>
                    <a:pt x="0" y="33147"/>
                  </a:lnTo>
                  <a:cubicBezTo>
                    <a:pt x="105" y="14809"/>
                    <a:pt x="15000" y="0"/>
                    <a:pt x="33338" y="0"/>
                  </a:cubicBezTo>
                  <a:lnTo>
                    <a:pt x="33338" y="0"/>
                  </a:lnTo>
                  <a:cubicBezTo>
                    <a:pt x="51697" y="52"/>
                    <a:pt x="66537" y="14978"/>
                    <a:pt x="66485" y="33338"/>
                  </a:cubicBezTo>
                  <a:lnTo>
                    <a:pt x="66485" y="33338"/>
                  </a:lnTo>
                  <a:cubicBezTo>
                    <a:pt x="66380" y="51638"/>
                    <a:pt x="51543" y="66432"/>
                    <a:pt x="33242" y="66484"/>
                  </a:cubicBezTo>
                  <a:lnTo>
                    <a:pt x="33242" y="66484"/>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39" name="Freeform: Shape 38">
              <a:extLst>
                <a:ext uri="{FF2B5EF4-FFF2-40B4-BE49-F238E27FC236}">
                  <a16:creationId xmlns:a16="http://schemas.microsoft.com/office/drawing/2014/main" id="{FCF7243A-381B-4824-A402-23AAD545F527}"/>
                </a:ext>
              </a:extLst>
            </p:cNvPr>
            <p:cNvSpPr/>
            <p:nvPr/>
          </p:nvSpPr>
          <p:spPr>
            <a:xfrm rot="10800000" flipH="1">
              <a:off x="1749856" y="2902768"/>
              <a:ext cx="191075" cy="190779"/>
            </a:xfrm>
            <a:custGeom>
              <a:avLst/>
              <a:gdLst>
                <a:gd name="connsiteX0" fmla="*/ 4334 w 66091"/>
                <a:gd name="connsiteY0" fmla="*/ 49511 h 65989"/>
                <a:gd name="connsiteX1" fmla="*/ 4334 w 66091"/>
                <a:gd name="connsiteY1" fmla="*/ 49511 h 65989"/>
                <a:gd name="connsiteX2" fmla="*/ 16526 w 66091"/>
                <a:gd name="connsiteY2" fmla="*/ 4457 h 65989"/>
                <a:gd name="connsiteX3" fmla="*/ 16526 w 66091"/>
                <a:gd name="connsiteY3" fmla="*/ 4457 h 65989"/>
                <a:gd name="connsiteX4" fmla="*/ 61814 w 66091"/>
                <a:gd name="connsiteY4" fmla="*/ 16560 h 65989"/>
                <a:gd name="connsiteX5" fmla="*/ 61865 w 66091"/>
                <a:gd name="connsiteY5" fmla="*/ 16649 h 65989"/>
                <a:gd name="connsiteX6" fmla="*/ 61865 w 66091"/>
                <a:gd name="connsiteY6" fmla="*/ 16649 h 65989"/>
                <a:gd name="connsiteX7" fmla="*/ 49673 w 66091"/>
                <a:gd name="connsiteY7" fmla="*/ 61607 h 65989"/>
                <a:gd name="connsiteX8" fmla="*/ 49673 w 66091"/>
                <a:gd name="connsiteY8" fmla="*/ 61607 h 65989"/>
                <a:gd name="connsiteX9" fmla="*/ 33100 w 66091"/>
                <a:gd name="connsiteY9" fmla="*/ 65989 h 65989"/>
                <a:gd name="connsiteX10" fmla="*/ 33100 w 66091"/>
                <a:gd name="connsiteY10" fmla="*/ 65989 h 65989"/>
                <a:gd name="connsiteX11" fmla="*/ 4334 w 66091"/>
                <a:gd name="connsiteY11" fmla="*/ 49511 h 6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91" h="65989">
                  <a:moveTo>
                    <a:pt x="4334" y="49511"/>
                  </a:moveTo>
                  <a:lnTo>
                    <a:pt x="4334" y="49511"/>
                  </a:lnTo>
                  <a:cubicBezTo>
                    <a:pt x="-4656" y="33692"/>
                    <a:pt x="786" y="13583"/>
                    <a:pt x="16526" y="4457"/>
                  </a:cubicBezTo>
                  <a:lnTo>
                    <a:pt x="16526" y="4457"/>
                  </a:lnTo>
                  <a:cubicBezTo>
                    <a:pt x="32374" y="-4707"/>
                    <a:pt x="52650" y="712"/>
                    <a:pt x="61814" y="16560"/>
                  </a:cubicBezTo>
                  <a:cubicBezTo>
                    <a:pt x="61831" y="16590"/>
                    <a:pt x="61848" y="16620"/>
                    <a:pt x="61865" y="16649"/>
                  </a:cubicBezTo>
                  <a:lnTo>
                    <a:pt x="61865" y="16649"/>
                  </a:lnTo>
                  <a:cubicBezTo>
                    <a:pt x="70681" y="32460"/>
                    <a:pt x="65269" y="52417"/>
                    <a:pt x="49673" y="61607"/>
                  </a:cubicBezTo>
                  <a:lnTo>
                    <a:pt x="49673" y="61607"/>
                  </a:lnTo>
                  <a:cubicBezTo>
                    <a:pt x="44618" y="64472"/>
                    <a:pt x="38909" y="65980"/>
                    <a:pt x="33100" y="65989"/>
                  </a:cubicBezTo>
                  <a:lnTo>
                    <a:pt x="33100" y="65989"/>
                  </a:lnTo>
                  <a:cubicBezTo>
                    <a:pt x="21250" y="66050"/>
                    <a:pt x="10276" y="59762"/>
                    <a:pt x="4334" y="49511"/>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0" name="Freeform: Shape 39">
              <a:extLst>
                <a:ext uri="{FF2B5EF4-FFF2-40B4-BE49-F238E27FC236}">
                  <a16:creationId xmlns:a16="http://schemas.microsoft.com/office/drawing/2014/main" id="{F05290E6-43EE-457D-97F2-2236A2DF1E30}"/>
                </a:ext>
              </a:extLst>
            </p:cNvPr>
            <p:cNvSpPr/>
            <p:nvPr/>
          </p:nvSpPr>
          <p:spPr>
            <a:xfrm rot="10800000" flipH="1">
              <a:off x="1749789" y="3222203"/>
              <a:ext cx="192074" cy="192044"/>
            </a:xfrm>
            <a:custGeom>
              <a:avLst/>
              <a:gdLst>
                <a:gd name="connsiteX0" fmla="*/ 16549 w 66436"/>
                <a:gd name="connsiteY0" fmla="*/ 61949 h 66426"/>
                <a:gd name="connsiteX1" fmla="*/ 4453 w 66436"/>
                <a:gd name="connsiteY1" fmla="*/ 16515 h 66426"/>
                <a:gd name="connsiteX2" fmla="*/ 4453 w 66436"/>
                <a:gd name="connsiteY2" fmla="*/ 16515 h 66426"/>
                <a:gd name="connsiteX3" fmla="*/ 49887 w 66436"/>
                <a:gd name="connsiteY3" fmla="*/ 4418 h 66426"/>
                <a:gd name="connsiteX4" fmla="*/ 49887 w 66436"/>
                <a:gd name="connsiteY4" fmla="*/ 4418 h 66426"/>
                <a:gd name="connsiteX5" fmla="*/ 61984 w 66436"/>
                <a:gd name="connsiteY5" fmla="*/ 49852 h 66426"/>
                <a:gd name="connsiteX6" fmla="*/ 61984 w 66436"/>
                <a:gd name="connsiteY6" fmla="*/ 49852 h 66426"/>
                <a:gd name="connsiteX7" fmla="*/ 33409 w 66436"/>
                <a:gd name="connsiteY7" fmla="*/ 66426 h 66426"/>
                <a:gd name="connsiteX8" fmla="*/ 33409 w 66436"/>
                <a:gd name="connsiteY8" fmla="*/ 66426 h 66426"/>
                <a:gd name="connsiteX9" fmla="*/ 16549 w 66436"/>
                <a:gd name="connsiteY9" fmla="*/ 61949 h 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36" h="66426">
                  <a:moveTo>
                    <a:pt x="16549" y="61949"/>
                  </a:moveTo>
                  <a:cubicBezTo>
                    <a:pt x="705" y="52710"/>
                    <a:pt x="-4699" y="32409"/>
                    <a:pt x="4453" y="16515"/>
                  </a:cubicBezTo>
                  <a:lnTo>
                    <a:pt x="4453" y="16515"/>
                  </a:lnTo>
                  <a:cubicBezTo>
                    <a:pt x="13725" y="716"/>
                    <a:pt x="33986" y="-4678"/>
                    <a:pt x="49887" y="4418"/>
                  </a:cubicBezTo>
                  <a:lnTo>
                    <a:pt x="49887" y="4418"/>
                  </a:lnTo>
                  <a:cubicBezTo>
                    <a:pt x="65731" y="13657"/>
                    <a:pt x="71135" y="33958"/>
                    <a:pt x="61984" y="49852"/>
                  </a:cubicBezTo>
                  <a:lnTo>
                    <a:pt x="61984" y="49852"/>
                  </a:lnTo>
                  <a:cubicBezTo>
                    <a:pt x="56086" y="60068"/>
                    <a:pt x="45204" y="66379"/>
                    <a:pt x="33409" y="66426"/>
                  </a:cubicBezTo>
                  <a:lnTo>
                    <a:pt x="33409" y="66426"/>
                  </a:lnTo>
                  <a:cubicBezTo>
                    <a:pt x="27491" y="66461"/>
                    <a:pt x="21670" y="64915"/>
                    <a:pt x="16549" y="61949"/>
                  </a:cubicBez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1" name="Freeform: Shape 40">
              <a:extLst>
                <a:ext uri="{FF2B5EF4-FFF2-40B4-BE49-F238E27FC236}">
                  <a16:creationId xmlns:a16="http://schemas.microsoft.com/office/drawing/2014/main" id="{98C4C4CA-84B5-452C-8F4A-D92AA1C44355}"/>
                </a:ext>
              </a:extLst>
            </p:cNvPr>
            <p:cNvSpPr/>
            <p:nvPr/>
          </p:nvSpPr>
          <p:spPr>
            <a:xfrm rot="10800000" flipH="1">
              <a:off x="2028126" y="3382200"/>
              <a:ext cx="193314" cy="191936"/>
            </a:xfrm>
            <a:custGeom>
              <a:avLst/>
              <a:gdLst>
                <a:gd name="connsiteX0" fmla="*/ 33147 w 66865"/>
                <a:gd name="connsiteY0" fmla="*/ 66389 h 66389"/>
                <a:gd name="connsiteX1" fmla="*/ 33147 w 66865"/>
                <a:gd name="connsiteY1" fmla="*/ 66389 h 66389"/>
                <a:gd name="connsiteX2" fmla="*/ 0 w 66865"/>
                <a:gd name="connsiteY2" fmla="*/ 33242 h 66389"/>
                <a:gd name="connsiteX3" fmla="*/ 0 w 66865"/>
                <a:gd name="connsiteY3" fmla="*/ 33147 h 66389"/>
                <a:gd name="connsiteX4" fmla="*/ 0 w 66865"/>
                <a:gd name="connsiteY4" fmla="*/ 33147 h 66389"/>
                <a:gd name="connsiteX5" fmla="*/ 33147 w 66865"/>
                <a:gd name="connsiteY5" fmla="*/ 0 h 66389"/>
                <a:gd name="connsiteX6" fmla="*/ 33814 w 66865"/>
                <a:gd name="connsiteY6" fmla="*/ 0 h 66389"/>
                <a:gd name="connsiteX7" fmla="*/ 66866 w 66865"/>
                <a:gd name="connsiteY7" fmla="*/ 33241 h 66389"/>
                <a:gd name="connsiteX8" fmla="*/ 66866 w 66865"/>
                <a:gd name="connsiteY8" fmla="*/ 33338 h 66389"/>
                <a:gd name="connsiteX9" fmla="*/ 66866 w 66865"/>
                <a:gd name="connsiteY9" fmla="*/ 33338 h 66389"/>
                <a:gd name="connsiteX10" fmla="*/ 33719 w 66865"/>
                <a:gd name="connsiteY10" fmla="*/ 66389 h 66389"/>
                <a:gd name="connsiteX11" fmla="*/ 33719 w 66865"/>
                <a:gd name="connsiteY11" fmla="*/ 66389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65" h="66389">
                  <a:moveTo>
                    <a:pt x="33147" y="66389"/>
                  </a:moveTo>
                  <a:lnTo>
                    <a:pt x="33147" y="66389"/>
                  </a:lnTo>
                  <a:cubicBezTo>
                    <a:pt x="14840" y="66389"/>
                    <a:pt x="0" y="51549"/>
                    <a:pt x="0" y="33242"/>
                  </a:cubicBezTo>
                  <a:cubicBezTo>
                    <a:pt x="0" y="33211"/>
                    <a:pt x="0" y="33178"/>
                    <a:pt x="0" y="33147"/>
                  </a:cubicBezTo>
                  <a:lnTo>
                    <a:pt x="0" y="33147"/>
                  </a:lnTo>
                  <a:cubicBezTo>
                    <a:pt x="0" y="14840"/>
                    <a:pt x="14840" y="0"/>
                    <a:pt x="33147" y="0"/>
                  </a:cubicBezTo>
                  <a:lnTo>
                    <a:pt x="33814" y="0"/>
                  </a:lnTo>
                  <a:cubicBezTo>
                    <a:pt x="52120" y="52"/>
                    <a:pt x="66918" y="14935"/>
                    <a:pt x="66866" y="33241"/>
                  </a:cubicBezTo>
                  <a:cubicBezTo>
                    <a:pt x="66866" y="33274"/>
                    <a:pt x="66866" y="33305"/>
                    <a:pt x="66866" y="33338"/>
                  </a:cubicBezTo>
                  <a:lnTo>
                    <a:pt x="66866" y="33338"/>
                  </a:lnTo>
                  <a:cubicBezTo>
                    <a:pt x="66813" y="51606"/>
                    <a:pt x="51988" y="66389"/>
                    <a:pt x="33719" y="66389"/>
                  </a:cubicBezTo>
                  <a:lnTo>
                    <a:pt x="33719" y="66389"/>
                  </a:lnTo>
                  <a:close/>
                </a:path>
              </a:pathLst>
            </a:custGeom>
            <a:solidFill>
              <a:schemeClr val="bg1"/>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sp>
          <p:nvSpPr>
            <p:cNvPr id="42" name="Freeform: Shape 41">
              <a:extLst>
                <a:ext uri="{FF2B5EF4-FFF2-40B4-BE49-F238E27FC236}">
                  <a16:creationId xmlns:a16="http://schemas.microsoft.com/office/drawing/2014/main" id="{8436B7E3-8DF7-420A-8FDC-4802429B0478}"/>
                </a:ext>
              </a:extLst>
            </p:cNvPr>
            <p:cNvSpPr/>
            <p:nvPr/>
          </p:nvSpPr>
          <p:spPr>
            <a:xfrm rot="10800000" flipH="1">
              <a:off x="2043546" y="2437929"/>
              <a:ext cx="159993" cy="159992"/>
            </a:xfrm>
            <a:custGeom>
              <a:avLst/>
              <a:gdLst>
                <a:gd name="connsiteX0" fmla="*/ 27718 w 55340"/>
                <a:gd name="connsiteY0" fmla="*/ 55340 h 55340"/>
                <a:gd name="connsiteX1" fmla="*/ 0 w 55340"/>
                <a:gd name="connsiteY1" fmla="*/ 27718 h 55340"/>
                <a:gd name="connsiteX2" fmla="*/ 0 w 55340"/>
                <a:gd name="connsiteY2" fmla="*/ 27718 h 55340"/>
                <a:gd name="connsiteX3" fmla="*/ 27718 w 55340"/>
                <a:gd name="connsiteY3" fmla="*/ 0 h 55340"/>
                <a:gd name="connsiteX4" fmla="*/ 27718 w 55340"/>
                <a:gd name="connsiteY4" fmla="*/ 0 h 55340"/>
                <a:gd name="connsiteX5" fmla="*/ 55340 w 55340"/>
                <a:gd name="connsiteY5" fmla="*/ 27623 h 55340"/>
                <a:gd name="connsiteX6" fmla="*/ 55340 w 55340"/>
                <a:gd name="connsiteY6" fmla="*/ 27623 h 55340"/>
                <a:gd name="connsiteX7" fmla="*/ 28004 w 55340"/>
                <a:gd name="connsiteY7" fmla="*/ 55339 h 55340"/>
                <a:gd name="connsiteX8" fmla="*/ 27718 w 55340"/>
                <a:gd name="connsiteY8" fmla="*/ 55340 h 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40" h="55340">
                  <a:moveTo>
                    <a:pt x="27718" y="55340"/>
                  </a:moveTo>
                  <a:cubicBezTo>
                    <a:pt x="12468" y="55289"/>
                    <a:pt x="105" y="42967"/>
                    <a:pt x="0" y="27718"/>
                  </a:cubicBezTo>
                  <a:lnTo>
                    <a:pt x="0" y="27718"/>
                  </a:lnTo>
                  <a:cubicBezTo>
                    <a:pt x="0" y="12410"/>
                    <a:pt x="12410" y="0"/>
                    <a:pt x="27718" y="0"/>
                  </a:cubicBezTo>
                  <a:lnTo>
                    <a:pt x="27718" y="0"/>
                  </a:lnTo>
                  <a:cubicBezTo>
                    <a:pt x="42973" y="0"/>
                    <a:pt x="55340" y="12367"/>
                    <a:pt x="55340" y="27623"/>
                  </a:cubicBezTo>
                  <a:lnTo>
                    <a:pt x="55340" y="27623"/>
                  </a:lnTo>
                  <a:cubicBezTo>
                    <a:pt x="55446" y="42825"/>
                    <a:pt x="43206" y="55235"/>
                    <a:pt x="28004" y="55339"/>
                  </a:cubicBezTo>
                  <a:cubicBezTo>
                    <a:pt x="27909" y="55340"/>
                    <a:pt x="27813" y="55340"/>
                    <a:pt x="27718" y="55340"/>
                  </a:cubicBezTo>
                  <a:close/>
                </a:path>
              </a:pathLst>
            </a:custGeom>
            <a:solidFill>
              <a:srgbClr val="1DB5EF"/>
            </a:solidFill>
            <a:ln w="9525" cap="flat">
              <a:noFill/>
              <a:prstDash val="solid"/>
              <a:miter/>
            </a:ln>
            <a:effectLst/>
          </p:spPr>
          <p:txBody>
            <a:bodyPr rtlCol="0" anchor="ctr"/>
            <a:lstStyle/>
            <a:p>
              <a:endParaRPr lang="en-US" sz="1800"/>
            </a:p>
          </p:txBody>
        </p:sp>
        <p:sp>
          <p:nvSpPr>
            <p:cNvPr id="43" name="Freeform: Shape 42">
              <a:extLst>
                <a:ext uri="{FF2B5EF4-FFF2-40B4-BE49-F238E27FC236}">
                  <a16:creationId xmlns:a16="http://schemas.microsoft.com/office/drawing/2014/main" id="{F126EAE8-EA69-4EA2-B638-0F7B513CC967}"/>
                </a:ext>
              </a:extLst>
            </p:cNvPr>
            <p:cNvSpPr/>
            <p:nvPr/>
          </p:nvSpPr>
          <p:spPr>
            <a:xfrm rot="10800000" flipH="1">
              <a:off x="1723282" y="2522746"/>
              <a:ext cx="161748" cy="161543"/>
            </a:xfrm>
            <a:custGeom>
              <a:avLst/>
              <a:gdLst>
                <a:gd name="connsiteX0" fmla="*/ 14001 w 55947"/>
                <a:gd name="connsiteY0" fmla="*/ 52066 h 55876"/>
                <a:gd name="connsiteX1" fmla="*/ 3639 w 55947"/>
                <a:gd name="connsiteY1" fmla="*/ 14262 h 55876"/>
                <a:gd name="connsiteX2" fmla="*/ 3810 w 55947"/>
                <a:gd name="connsiteY2" fmla="*/ 13966 h 55876"/>
                <a:gd name="connsiteX3" fmla="*/ 3810 w 55947"/>
                <a:gd name="connsiteY3" fmla="*/ 13966 h 55876"/>
                <a:gd name="connsiteX4" fmla="*/ 41478 w 55947"/>
                <a:gd name="connsiteY4" fmla="*/ 3619 h 55876"/>
                <a:gd name="connsiteX5" fmla="*/ 41910 w 55947"/>
                <a:gd name="connsiteY5" fmla="*/ 3870 h 55876"/>
                <a:gd name="connsiteX6" fmla="*/ 41910 w 55947"/>
                <a:gd name="connsiteY6" fmla="*/ 3870 h 55876"/>
                <a:gd name="connsiteX7" fmla="*/ 52368 w 55947"/>
                <a:gd name="connsiteY7" fmla="*/ 41508 h 55876"/>
                <a:gd name="connsiteX8" fmla="*/ 52101 w 55947"/>
                <a:gd name="connsiteY8" fmla="*/ 41970 h 55876"/>
                <a:gd name="connsiteX9" fmla="*/ 52101 w 55947"/>
                <a:gd name="connsiteY9" fmla="*/ 41970 h 55876"/>
                <a:gd name="connsiteX10" fmla="*/ 28003 w 55947"/>
                <a:gd name="connsiteY10" fmla="*/ 55876 h 55876"/>
                <a:gd name="connsiteX11" fmla="*/ 28003 w 55947"/>
                <a:gd name="connsiteY11" fmla="*/ 55876 h 55876"/>
                <a:gd name="connsiteX12" fmla="*/ 14001 w 55947"/>
                <a:gd name="connsiteY12" fmla="*/ 52066 h 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7" h="55876">
                  <a:moveTo>
                    <a:pt x="14001" y="52066"/>
                  </a:moveTo>
                  <a:cubicBezTo>
                    <a:pt x="701" y="44488"/>
                    <a:pt x="-3939" y="27563"/>
                    <a:pt x="3639" y="14262"/>
                  </a:cubicBezTo>
                  <a:cubicBezTo>
                    <a:pt x="3695" y="14163"/>
                    <a:pt x="3753" y="14064"/>
                    <a:pt x="3810" y="13966"/>
                  </a:cubicBezTo>
                  <a:lnTo>
                    <a:pt x="3810" y="13966"/>
                  </a:lnTo>
                  <a:cubicBezTo>
                    <a:pt x="11355" y="707"/>
                    <a:pt x="28219" y="-3925"/>
                    <a:pt x="41478" y="3619"/>
                  </a:cubicBezTo>
                  <a:cubicBezTo>
                    <a:pt x="41623" y="3701"/>
                    <a:pt x="41767" y="3785"/>
                    <a:pt x="41910" y="3870"/>
                  </a:cubicBezTo>
                  <a:lnTo>
                    <a:pt x="41910" y="3870"/>
                  </a:lnTo>
                  <a:cubicBezTo>
                    <a:pt x="55191" y="11375"/>
                    <a:pt x="59874" y="28226"/>
                    <a:pt x="52368" y="41508"/>
                  </a:cubicBezTo>
                  <a:cubicBezTo>
                    <a:pt x="52281" y="41663"/>
                    <a:pt x="52192" y="41816"/>
                    <a:pt x="52101" y="41970"/>
                  </a:cubicBezTo>
                  <a:lnTo>
                    <a:pt x="52101" y="41970"/>
                  </a:lnTo>
                  <a:cubicBezTo>
                    <a:pt x="47117" y="50564"/>
                    <a:pt x="37939" y="55861"/>
                    <a:pt x="28003" y="55876"/>
                  </a:cubicBezTo>
                  <a:lnTo>
                    <a:pt x="28003" y="55876"/>
                  </a:lnTo>
                  <a:cubicBezTo>
                    <a:pt x="23081" y="55872"/>
                    <a:pt x="18248" y="54557"/>
                    <a:pt x="14001" y="52066"/>
                  </a:cubicBezTo>
                  <a:close/>
                </a:path>
              </a:pathLst>
            </a:custGeom>
            <a:solidFill>
              <a:srgbClr val="1DB5EF"/>
            </a:solidFill>
            <a:ln w="9525" cap="flat">
              <a:noFill/>
              <a:prstDash val="solid"/>
              <a:miter/>
            </a:ln>
            <a:effectLst/>
          </p:spPr>
          <p:txBody>
            <a:bodyPr rtlCol="0" anchor="ctr"/>
            <a:lstStyle/>
            <a:p>
              <a:endParaRPr lang="en-US" sz="1800"/>
            </a:p>
          </p:txBody>
        </p:sp>
        <p:sp>
          <p:nvSpPr>
            <p:cNvPr id="44" name="Freeform: Shape 43">
              <a:extLst>
                <a:ext uri="{FF2B5EF4-FFF2-40B4-BE49-F238E27FC236}">
                  <a16:creationId xmlns:a16="http://schemas.microsoft.com/office/drawing/2014/main" id="{F3563A56-6B0F-4419-A04A-9EE0A95619BB}"/>
                </a:ext>
              </a:extLst>
            </p:cNvPr>
            <p:cNvSpPr/>
            <p:nvPr/>
          </p:nvSpPr>
          <p:spPr>
            <a:xfrm rot="10800000" flipH="1">
              <a:off x="1488968" y="2756536"/>
              <a:ext cx="161578" cy="161444"/>
            </a:xfrm>
            <a:custGeom>
              <a:avLst/>
              <a:gdLst>
                <a:gd name="connsiteX0" fmla="*/ 3798 w 55888"/>
                <a:gd name="connsiteY0" fmla="*/ 41934 h 55842"/>
                <a:gd name="connsiteX1" fmla="*/ 3798 w 55888"/>
                <a:gd name="connsiteY1" fmla="*/ 41934 h 55842"/>
                <a:gd name="connsiteX2" fmla="*/ 13795 w 55888"/>
                <a:gd name="connsiteY2" fmla="*/ 3892 h 55842"/>
                <a:gd name="connsiteX3" fmla="*/ 13895 w 55888"/>
                <a:gd name="connsiteY3" fmla="*/ 3834 h 55842"/>
                <a:gd name="connsiteX4" fmla="*/ 13895 w 55888"/>
                <a:gd name="connsiteY4" fmla="*/ 3834 h 55842"/>
                <a:gd name="connsiteX5" fmla="*/ 51841 w 55888"/>
                <a:gd name="connsiteY5" fmla="*/ 13665 h 55842"/>
                <a:gd name="connsiteX6" fmla="*/ 51995 w 55888"/>
                <a:gd name="connsiteY6" fmla="*/ 13930 h 55842"/>
                <a:gd name="connsiteX7" fmla="*/ 51995 w 55888"/>
                <a:gd name="connsiteY7" fmla="*/ 13930 h 55842"/>
                <a:gd name="connsiteX8" fmla="*/ 42395 w 55888"/>
                <a:gd name="connsiteY8" fmla="*/ 51796 h 55842"/>
                <a:gd name="connsiteX9" fmla="*/ 41994 w 55888"/>
                <a:gd name="connsiteY9" fmla="*/ 52030 h 55842"/>
                <a:gd name="connsiteX10" fmla="*/ 41994 w 55888"/>
                <a:gd name="connsiteY10" fmla="*/ 52030 h 55842"/>
                <a:gd name="connsiteX11" fmla="*/ 28087 w 55888"/>
                <a:gd name="connsiteY11" fmla="*/ 55840 h 55842"/>
                <a:gd name="connsiteX12" fmla="*/ 28087 w 55888"/>
                <a:gd name="connsiteY12" fmla="*/ 55840 h 55842"/>
                <a:gd name="connsiteX13" fmla="*/ 3798 w 55888"/>
                <a:gd name="connsiteY13" fmla="*/ 41934 h 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8" h="55842">
                  <a:moveTo>
                    <a:pt x="3798" y="41934"/>
                  </a:moveTo>
                  <a:lnTo>
                    <a:pt x="3798" y="41934"/>
                  </a:lnTo>
                  <a:cubicBezTo>
                    <a:pt x="-3946" y="28668"/>
                    <a:pt x="529" y="11637"/>
                    <a:pt x="13795" y="3892"/>
                  </a:cubicBezTo>
                  <a:cubicBezTo>
                    <a:pt x="13828" y="3873"/>
                    <a:pt x="13862" y="3853"/>
                    <a:pt x="13895" y="3834"/>
                  </a:cubicBezTo>
                  <a:lnTo>
                    <a:pt x="13895" y="3834"/>
                  </a:lnTo>
                  <a:cubicBezTo>
                    <a:pt x="27088" y="-3930"/>
                    <a:pt x="44077" y="471"/>
                    <a:pt x="51841" y="13665"/>
                  </a:cubicBezTo>
                  <a:cubicBezTo>
                    <a:pt x="51893" y="13753"/>
                    <a:pt x="51944" y="13842"/>
                    <a:pt x="51995" y="13930"/>
                  </a:cubicBezTo>
                  <a:lnTo>
                    <a:pt x="51995" y="13930"/>
                  </a:lnTo>
                  <a:cubicBezTo>
                    <a:pt x="59800" y="27038"/>
                    <a:pt x="55502" y="43991"/>
                    <a:pt x="42395" y="51796"/>
                  </a:cubicBezTo>
                  <a:cubicBezTo>
                    <a:pt x="42261" y="51875"/>
                    <a:pt x="42128" y="51953"/>
                    <a:pt x="41994" y="52030"/>
                  </a:cubicBezTo>
                  <a:lnTo>
                    <a:pt x="41994" y="52030"/>
                  </a:lnTo>
                  <a:cubicBezTo>
                    <a:pt x="37783" y="54522"/>
                    <a:pt x="32980" y="55837"/>
                    <a:pt x="28087" y="55840"/>
                  </a:cubicBezTo>
                  <a:lnTo>
                    <a:pt x="28087" y="55840"/>
                  </a:lnTo>
                  <a:cubicBezTo>
                    <a:pt x="18063" y="55974"/>
                    <a:pt x="8758" y="50646"/>
                    <a:pt x="3798" y="41934"/>
                  </a:cubicBezTo>
                  <a:close/>
                </a:path>
              </a:pathLst>
            </a:custGeom>
            <a:solidFill>
              <a:srgbClr val="1DB5EF"/>
            </a:solidFill>
            <a:ln w="9525" cap="flat">
              <a:noFill/>
              <a:prstDash val="solid"/>
              <a:miter/>
            </a:ln>
            <a:effectLst/>
          </p:spPr>
          <p:txBody>
            <a:bodyPr rtlCol="0" anchor="ctr"/>
            <a:lstStyle/>
            <a:p>
              <a:endParaRPr lang="en-US" sz="1800"/>
            </a:p>
          </p:txBody>
        </p:sp>
        <p:sp>
          <p:nvSpPr>
            <p:cNvPr id="45" name="Freeform: Shape 44">
              <a:extLst>
                <a:ext uri="{FF2B5EF4-FFF2-40B4-BE49-F238E27FC236}">
                  <a16:creationId xmlns:a16="http://schemas.microsoft.com/office/drawing/2014/main" id="{7E8F2092-5126-417F-AE3B-A96F7A6B6B56}"/>
                </a:ext>
              </a:extLst>
            </p:cNvPr>
            <p:cNvSpPr/>
            <p:nvPr/>
          </p:nvSpPr>
          <p:spPr>
            <a:xfrm rot="10800000" flipH="1">
              <a:off x="1401639" y="3076490"/>
              <a:ext cx="159993" cy="160309"/>
            </a:xfrm>
            <a:custGeom>
              <a:avLst/>
              <a:gdLst>
                <a:gd name="connsiteX0" fmla="*/ 0 w 55340"/>
                <a:gd name="connsiteY0" fmla="*/ 27813 h 55449"/>
                <a:gd name="connsiteX1" fmla="*/ 0 w 55340"/>
                <a:gd name="connsiteY1" fmla="*/ 27813 h 55449"/>
                <a:gd name="connsiteX2" fmla="*/ 27623 w 55340"/>
                <a:gd name="connsiteY2" fmla="*/ 0 h 55449"/>
                <a:gd name="connsiteX3" fmla="*/ 27623 w 55340"/>
                <a:gd name="connsiteY3" fmla="*/ 0 h 55449"/>
                <a:gd name="connsiteX4" fmla="*/ 27623 w 55340"/>
                <a:gd name="connsiteY4" fmla="*/ 0 h 55449"/>
                <a:gd name="connsiteX5" fmla="*/ 55340 w 55340"/>
                <a:gd name="connsiteY5" fmla="*/ 27527 h 55449"/>
                <a:gd name="connsiteX6" fmla="*/ 55340 w 55340"/>
                <a:gd name="connsiteY6" fmla="*/ 27623 h 55449"/>
                <a:gd name="connsiteX7" fmla="*/ 55340 w 55340"/>
                <a:gd name="connsiteY7" fmla="*/ 27623 h 55449"/>
                <a:gd name="connsiteX8" fmla="*/ 28575 w 55340"/>
                <a:gd name="connsiteY8" fmla="*/ 55436 h 55449"/>
                <a:gd name="connsiteX9" fmla="*/ 28575 w 55340"/>
                <a:gd name="connsiteY9" fmla="*/ 55436 h 55449"/>
                <a:gd name="connsiteX10" fmla="*/ 14 w 55340"/>
                <a:gd name="connsiteY10" fmla="*/ 28589 h 55449"/>
                <a:gd name="connsiteX11" fmla="*/ 0 w 55340"/>
                <a:gd name="connsiteY11" fmla="*/ 27813 h 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55449">
                  <a:moveTo>
                    <a:pt x="0" y="27813"/>
                  </a:moveTo>
                  <a:lnTo>
                    <a:pt x="0" y="27813"/>
                  </a:lnTo>
                  <a:cubicBezTo>
                    <a:pt x="-52" y="12506"/>
                    <a:pt x="12314" y="53"/>
                    <a:pt x="27623" y="0"/>
                  </a:cubicBezTo>
                  <a:cubicBezTo>
                    <a:pt x="27623" y="0"/>
                    <a:pt x="27623" y="0"/>
                    <a:pt x="27623" y="0"/>
                  </a:cubicBezTo>
                  <a:lnTo>
                    <a:pt x="27623" y="0"/>
                  </a:lnTo>
                  <a:cubicBezTo>
                    <a:pt x="42878" y="-52"/>
                    <a:pt x="55288" y="12272"/>
                    <a:pt x="55340" y="27527"/>
                  </a:cubicBezTo>
                  <a:cubicBezTo>
                    <a:pt x="55340" y="27559"/>
                    <a:pt x="55340" y="27591"/>
                    <a:pt x="55340" y="27623"/>
                  </a:cubicBezTo>
                  <a:lnTo>
                    <a:pt x="55340" y="27623"/>
                  </a:lnTo>
                  <a:cubicBezTo>
                    <a:pt x="55400" y="42604"/>
                    <a:pt x="43548" y="54921"/>
                    <a:pt x="28575" y="55436"/>
                  </a:cubicBezTo>
                  <a:lnTo>
                    <a:pt x="28575" y="55436"/>
                  </a:lnTo>
                  <a:cubicBezTo>
                    <a:pt x="13274" y="55909"/>
                    <a:pt x="487" y="43889"/>
                    <a:pt x="14" y="28589"/>
                  </a:cubicBezTo>
                  <a:cubicBezTo>
                    <a:pt x="5" y="28330"/>
                    <a:pt x="1" y="28071"/>
                    <a:pt x="0" y="27813"/>
                  </a:cubicBezTo>
                  <a:close/>
                </a:path>
              </a:pathLst>
            </a:custGeom>
            <a:solidFill>
              <a:srgbClr val="1DB5EF"/>
            </a:solidFill>
            <a:ln w="9525" cap="flat">
              <a:noFill/>
              <a:prstDash val="solid"/>
              <a:miter/>
            </a:ln>
            <a:effectLst/>
          </p:spPr>
          <p:txBody>
            <a:bodyPr rtlCol="0" anchor="ctr"/>
            <a:lstStyle/>
            <a:p>
              <a:endParaRPr lang="en-US" sz="1800"/>
            </a:p>
          </p:txBody>
        </p:sp>
        <p:sp>
          <p:nvSpPr>
            <p:cNvPr id="46" name="Freeform: Shape 45">
              <a:extLst>
                <a:ext uri="{FF2B5EF4-FFF2-40B4-BE49-F238E27FC236}">
                  <a16:creationId xmlns:a16="http://schemas.microsoft.com/office/drawing/2014/main" id="{3DECD33A-CDE3-48D8-BBD9-5095A595C9F7}"/>
                </a:ext>
              </a:extLst>
            </p:cNvPr>
            <p:cNvSpPr/>
            <p:nvPr/>
          </p:nvSpPr>
          <p:spPr>
            <a:xfrm rot="10800000" flipH="1">
              <a:off x="1487285" y="3396779"/>
              <a:ext cx="161643" cy="161387"/>
            </a:xfrm>
            <a:custGeom>
              <a:avLst/>
              <a:gdLst>
                <a:gd name="connsiteX0" fmla="*/ 14001 w 55911"/>
                <a:gd name="connsiteY0" fmla="*/ 52101 h 55822"/>
                <a:gd name="connsiteX1" fmla="*/ 3639 w 55911"/>
                <a:gd name="connsiteY1" fmla="*/ 14297 h 55822"/>
                <a:gd name="connsiteX2" fmla="*/ 3810 w 55911"/>
                <a:gd name="connsiteY2" fmla="*/ 14001 h 55822"/>
                <a:gd name="connsiteX3" fmla="*/ 3810 w 55911"/>
                <a:gd name="connsiteY3" fmla="*/ 14001 h 55822"/>
                <a:gd name="connsiteX4" fmla="*/ 41614 w 55911"/>
                <a:gd name="connsiteY4" fmla="*/ 3639 h 55822"/>
                <a:gd name="connsiteX5" fmla="*/ 41910 w 55911"/>
                <a:gd name="connsiteY5" fmla="*/ 3810 h 55822"/>
                <a:gd name="connsiteX6" fmla="*/ 41910 w 55911"/>
                <a:gd name="connsiteY6" fmla="*/ 3810 h 55822"/>
                <a:gd name="connsiteX7" fmla="*/ 52272 w 55911"/>
                <a:gd name="connsiteY7" fmla="*/ 41614 h 55822"/>
                <a:gd name="connsiteX8" fmla="*/ 52102 w 55911"/>
                <a:gd name="connsiteY8" fmla="*/ 41910 h 55822"/>
                <a:gd name="connsiteX9" fmla="*/ 52102 w 55911"/>
                <a:gd name="connsiteY9" fmla="*/ 41910 h 55822"/>
                <a:gd name="connsiteX10" fmla="*/ 27527 w 55911"/>
                <a:gd name="connsiteY10" fmla="*/ 55816 h 55822"/>
                <a:gd name="connsiteX11" fmla="*/ 27527 w 55911"/>
                <a:gd name="connsiteY11" fmla="*/ 55816 h 55822"/>
                <a:gd name="connsiteX12" fmla="*/ 14001 w 55911"/>
                <a:gd name="connsiteY12" fmla="*/ 52101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11" h="55822">
                  <a:moveTo>
                    <a:pt x="14001" y="52101"/>
                  </a:moveTo>
                  <a:cubicBezTo>
                    <a:pt x="701" y="44523"/>
                    <a:pt x="-3939" y="27598"/>
                    <a:pt x="3639" y="14297"/>
                  </a:cubicBezTo>
                  <a:cubicBezTo>
                    <a:pt x="3695" y="14199"/>
                    <a:pt x="3753" y="14100"/>
                    <a:pt x="3810" y="14001"/>
                  </a:cubicBezTo>
                  <a:lnTo>
                    <a:pt x="3810" y="14001"/>
                  </a:lnTo>
                  <a:cubicBezTo>
                    <a:pt x="11388" y="701"/>
                    <a:pt x="28313" y="-3939"/>
                    <a:pt x="41614" y="3639"/>
                  </a:cubicBezTo>
                  <a:cubicBezTo>
                    <a:pt x="41713" y="3695"/>
                    <a:pt x="41812" y="3753"/>
                    <a:pt x="41910" y="3810"/>
                  </a:cubicBezTo>
                  <a:lnTo>
                    <a:pt x="41910" y="3810"/>
                  </a:lnTo>
                  <a:cubicBezTo>
                    <a:pt x="55210" y="11388"/>
                    <a:pt x="59850" y="28313"/>
                    <a:pt x="52272" y="41614"/>
                  </a:cubicBezTo>
                  <a:cubicBezTo>
                    <a:pt x="52216" y="41713"/>
                    <a:pt x="52159" y="41812"/>
                    <a:pt x="52102" y="41910"/>
                  </a:cubicBezTo>
                  <a:lnTo>
                    <a:pt x="52102" y="41910"/>
                  </a:lnTo>
                  <a:cubicBezTo>
                    <a:pt x="47077" y="50698"/>
                    <a:pt x="37648" y="56034"/>
                    <a:pt x="27527" y="55816"/>
                  </a:cubicBezTo>
                  <a:lnTo>
                    <a:pt x="27527" y="55816"/>
                  </a:lnTo>
                  <a:cubicBezTo>
                    <a:pt x="22780" y="55721"/>
                    <a:pt x="18132" y="54445"/>
                    <a:pt x="14001" y="52101"/>
                  </a:cubicBezTo>
                  <a:close/>
                </a:path>
              </a:pathLst>
            </a:custGeom>
            <a:solidFill>
              <a:srgbClr val="1DB5EF"/>
            </a:solidFill>
            <a:ln w="9525" cap="flat">
              <a:noFill/>
              <a:prstDash val="solid"/>
              <a:miter/>
            </a:ln>
            <a:effectLst/>
          </p:spPr>
          <p:txBody>
            <a:bodyPr rtlCol="0" anchor="ctr"/>
            <a:lstStyle/>
            <a:p>
              <a:endParaRPr lang="en-US" sz="1800"/>
            </a:p>
          </p:txBody>
        </p:sp>
        <p:sp>
          <p:nvSpPr>
            <p:cNvPr id="47" name="Freeform: Shape 46">
              <a:extLst>
                <a:ext uri="{FF2B5EF4-FFF2-40B4-BE49-F238E27FC236}">
                  <a16:creationId xmlns:a16="http://schemas.microsoft.com/office/drawing/2014/main" id="{372E1461-6DB6-44D3-B47E-8DDFB18F6BCA}"/>
                </a:ext>
              </a:extLst>
            </p:cNvPr>
            <p:cNvSpPr/>
            <p:nvPr/>
          </p:nvSpPr>
          <p:spPr>
            <a:xfrm rot="10800000" flipH="1">
              <a:off x="1720734" y="3631671"/>
              <a:ext cx="162040" cy="161187"/>
            </a:xfrm>
            <a:custGeom>
              <a:avLst/>
              <a:gdLst>
                <a:gd name="connsiteX0" fmla="*/ 3930 w 56048"/>
                <a:gd name="connsiteY0" fmla="*/ 42030 h 55753"/>
                <a:gd name="connsiteX1" fmla="*/ 13364 w 56048"/>
                <a:gd name="connsiteY1" fmla="*/ 4261 h 55753"/>
                <a:gd name="connsiteX2" fmla="*/ 13931 w 56048"/>
                <a:gd name="connsiteY2" fmla="*/ 3930 h 55753"/>
                <a:gd name="connsiteX3" fmla="*/ 13931 w 56048"/>
                <a:gd name="connsiteY3" fmla="*/ 3930 h 55753"/>
                <a:gd name="connsiteX4" fmla="*/ 51700 w 56048"/>
                <a:gd name="connsiteY4" fmla="*/ 13364 h 55753"/>
                <a:gd name="connsiteX5" fmla="*/ 52031 w 56048"/>
                <a:gd name="connsiteY5" fmla="*/ 13931 h 55753"/>
                <a:gd name="connsiteX6" fmla="*/ 52031 w 56048"/>
                <a:gd name="connsiteY6" fmla="*/ 13931 h 55753"/>
                <a:gd name="connsiteX7" fmla="*/ 42760 w 56048"/>
                <a:gd name="connsiteY7" fmla="*/ 51879 h 55753"/>
                <a:gd name="connsiteX8" fmla="*/ 42506 w 56048"/>
                <a:gd name="connsiteY8" fmla="*/ 52031 h 55753"/>
                <a:gd name="connsiteX9" fmla="*/ 42506 w 56048"/>
                <a:gd name="connsiteY9" fmla="*/ 52031 h 55753"/>
                <a:gd name="connsiteX10" fmla="*/ 28600 w 56048"/>
                <a:gd name="connsiteY10" fmla="*/ 55746 h 55753"/>
                <a:gd name="connsiteX11" fmla="*/ 28600 w 56048"/>
                <a:gd name="connsiteY11" fmla="*/ 55746 h 55753"/>
                <a:gd name="connsiteX12" fmla="*/ 3930 w 56048"/>
                <a:gd name="connsiteY12" fmla="*/ 42030 h 5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8" h="55753">
                  <a:moveTo>
                    <a:pt x="3930" y="42030"/>
                  </a:moveTo>
                  <a:cubicBezTo>
                    <a:pt x="-3895" y="28995"/>
                    <a:pt x="329" y="12085"/>
                    <a:pt x="13364" y="4261"/>
                  </a:cubicBezTo>
                  <a:cubicBezTo>
                    <a:pt x="13552" y="4148"/>
                    <a:pt x="13741" y="4038"/>
                    <a:pt x="13931" y="3930"/>
                  </a:cubicBezTo>
                  <a:lnTo>
                    <a:pt x="13931" y="3930"/>
                  </a:lnTo>
                  <a:cubicBezTo>
                    <a:pt x="26966" y="-3895"/>
                    <a:pt x="43876" y="329"/>
                    <a:pt x="51700" y="13364"/>
                  </a:cubicBezTo>
                  <a:cubicBezTo>
                    <a:pt x="51813" y="13552"/>
                    <a:pt x="51923" y="13741"/>
                    <a:pt x="52031" y="13931"/>
                  </a:cubicBezTo>
                  <a:lnTo>
                    <a:pt x="52031" y="13931"/>
                  </a:lnTo>
                  <a:cubicBezTo>
                    <a:pt x="59950" y="26971"/>
                    <a:pt x="55799" y="43961"/>
                    <a:pt x="42760" y="51879"/>
                  </a:cubicBezTo>
                  <a:cubicBezTo>
                    <a:pt x="42676" y="51930"/>
                    <a:pt x="42591" y="51981"/>
                    <a:pt x="42506" y="52031"/>
                  </a:cubicBezTo>
                  <a:lnTo>
                    <a:pt x="42506" y="52031"/>
                  </a:lnTo>
                  <a:cubicBezTo>
                    <a:pt x="38284" y="54485"/>
                    <a:pt x="33483" y="55768"/>
                    <a:pt x="28600" y="55746"/>
                  </a:cubicBezTo>
                  <a:lnTo>
                    <a:pt x="28600" y="55746"/>
                  </a:lnTo>
                  <a:cubicBezTo>
                    <a:pt x="18500" y="55975"/>
                    <a:pt x="9065" y="50730"/>
                    <a:pt x="3930" y="42030"/>
                  </a:cubicBezTo>
                  <a:close/>
                </a:path>
              </a:pathLst>
            </a:custGeom>
            <a:solidFill>
              <a:srgbClr val="1DB5EF"/>
            </a:solidFill>
            <a:ln w="9525" cap="flat">
              <a:noFill/>
              <a:prstDash val="solid"/>
              <a:miter/>
            </a:ln>
            <a:effectLst/>
          </p:spPr>
          <p:txBody>
            <a:bodyPr rtlCol="0" anchor="ctr"/>
            <a:lstStyle/>
            <a:p>
              <a:endParaRPr lang="en-US" sz="1800"/>
            </a:p>
          </p:txBody>
        </p:sp>
        <p:sp>
          <p:nvSpPr>
            <p:cNvPr id="48" name="Freeform: Shape 47">
              <a:extLst>
                <a:ext uri="{FF2B5EF4-FFF2-40B4-BE49-F238E27FC236}">
                  <a16:creationId xmlns:a16="http://schemas.microsoft.com/office/drawing/2014/main" id="{B36743F5-2BEA-4160-B29E-7D5CC542E884}"/>
                </a:ext>
              </a:extLst>
            </p:cNvPr>
            <p:cNvSpPr/>
            <p:nvPr/>
          </p:nvSpPr>
          <p:spPr>
            <a:xfrm rot="10800000" flipH="1">
              <a:off x="2041019" y="3718157"/>
              <a:ext cx="159219" cy="161095"/>
            </a:xfrm>
            <a:custGeom>
              <a:avLst/>
              <a:gdLst>
                <a:gd name="connsiteX0" fmla="*/ 17 w 55072"/>
                <a:gd name="connsiteY0" fmla="*/ 28575 h 55721"/>
                <a:gd name="connsiteX1" fmla="*/ 26671 w 55072"/>
                <a:gd name="connsiteY1" fmla="*/ 16 h 55721"/>
                <a:gd name="connsiteX2" fmla="*/ 27544 w 55072"/>
                <a:gd name="connsiteY2" fmla="*/ 0 h 55721"/>
                <a:gd name="connsiteX3" fmla="*/ 27544 w 55072"/>
                <a:gd name="connsiteY3" fmla="*/ 0 h 55721"/>
                <a:gd name="connsiteX4" fmla="*/ 55072 w 55072"/>
                <a:gd name="connsiteY4" fmla="*/ 27906 h 55721"/>
                <a:gd name="connsiteX5" fmla="*/ 55071 w 55072"/>
                <a:gd name="connsiteY5" fmla="*/ 28003 h 55721"/>
                <a:gd name="connsiteX6" fmla="*/ 55071 w 55072"/>
                <a:gd name="connsiteY6" fmla="*/ 28003 h 55721"/>
                <a:gd name="connsiteX7" fmla="*/ 27449 w 55072"/>
                <a:gd name="connsiteY7" fmla="*/ 55721 h 55721"/>
                <a:gd name="connsiteX8" fmla="*/ 27449 w 55072"/>
                <a:gd name="connsiteY8" fmla="*/ 55721 h 55721"/>
                <a:gd name="connsiteX9" fmla="*/ 17 w 55072"/>
                <a:gd name="connsiteY9" fmla="*/ 28575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2" h="55721">
                  <a:moveTo>
                    <a:pt x="17" y="28575"/>
                  </a:moveTo>
                  <a:cubicBezTo>
                    <a:pt x="-509" y="13328"/>
                    <a:pt x="11424" y="542"/>
                    <a:pt x="26671" y="16"/>
                  </a:cubicBezTo>
                  <a:cubicBezTo>
                    <a:pt x="26961" y="7"/>
                    <a:pt x="27252" y="1"/>
                    <a:pt x="27544" y="0"/>
                  </a:cubicBezTo>
                  <a:lnTo>
                    <a:pt x="27544" y="0"/>
                  </a:lnTo>
                  <a:cubicBezTo>
                    <a:pt x="42852" y="105"/>
                    <a:pt x="55176" y="12599"/>
                    <a:pt x="55072" y="27906"/>
                  </a:cubicBezTo>
                  <a:cubicBezTo>
                    <a:pt x="55072" y="27939"/>
                    <a:pt x="55071" y="27971"/>
                    <a:pt x="55071" y="28003"/>
                  </a:cubicBezTo>
                  <a:lnTo>
                    <a:pt x="55071" y="28003"/>
                  </a:lnTo>
                  <a:cubicBezTo>
                    <a:pt x="55071" y="43275"/>
                    <a:pt x="42719" y="55669"/>
                    <a:pt x="27449" y="55721"/>
                  </a:cubicBezTo>
                  <a:lnTo>
                    <a:pt x="27449" y="55721"/>
                  </a:lnTo>
                  <a:cubicBezTo>
                    <a:pt x="12452" y="55620"/>
                    <a:pt x="275" y="43570"/>
                    <a:pt x="17" y="28575"/>
                  </a:cubicBezTo>
                  <a:close/>
                </a:path>
              </a:pathLst>
            </a:custGeom>
            <a:solidFill>
              <a:srgbClr val="1DB5EF"/>
            </a:solidFill>
            <a:ln w="9525" cap="flat">
              <a:noFill/>
              <a:prstDash val="solid"/>
              <a:miter/>
            </a:ln>
            <a:effectLst/>
          </p:spPr>
          <p:txBody>
            <a:bodyPr rtlCol="0" anchor="ctr"/>
            <a:lstStyle/>
            <a:p>
              <a:endParaRPr lang="en-US" sz="1800"/>
            </a:p>
          </p:txBody>
        </p:sp>
        <p:sp>
          <p:nvSpPr>
            <p:cNvPr id="49" name="Freeform: Shape 48">
              <a:extLst>
                <a:ext uri="{FF2B5EF4-FFF2-40B4-BE49-F238E27FC236}">
                  <a16:creationId xmlns:a16="http://schemas.microsoft.com/office/drawing/2014/main" id="{38982FC1-D159-404D-BA16-59FC0917C67E}"/>
                </a:ext>
              </a:extLst>
            </p:cNvPr>
            <p:cNvSpPr/>
            <p:nvPr/>
          </p:nvSpPr>
          <p:spPr>
            <a:xfrm rot="10800000" flipH="1">
              <a:off x="2059793" y="2133914"/>
              <a:ext cx="128050" cy="128050"/>
            </a:xfrm>
            <a:custGeom>
              <a:avLst/>
              <a:gdLst>
                <a:gd name="connsiteX0" fmla="*/ 0 w 44291"/>
                <a:gd name="connsiteY0" fmla="*/ 22193 h 44291"/>
                <a:gd name="connsiteX1" fmla="*/ 22098 w 44291"/>
                <a:gd name="connsiteY1" fmla="*/ 0 h 44291"/>
                <a:gd name="connsiteX2" fmla="*/ 22098 w 44291"/>
                <a:gd name="connsiteY2" fmla="*/ 0 h 44291"/>
                <a:gd name="connsiteX3" fmla="*/ 44291 w 44291"/>
                <a:gd name="connsiteY3" fmla="*/ 22193 h 44291"/>
                <a:gd name="connsiteX4" fmla="*/ 44291 w 44291"/>
                <a:gd name="connsiteY4" fmla="*/ 22193 h 44291"/>
                <a:gd name="connsiteX5" fmla="*/ 22193 w 44291"/>
                <a:gd name="connsiteY5" fmla="*/ 44291 h 44291"/>
                <a:gd name="connsiteX6" fmla="*/ 22193 w 44291"/>
                <a:gd name="connsiteY6" fmla="*/ 44291 h 44291"/>
                <a:gd name="connsiteX7" fmla="*/ 0 w 44291"/>
                <a:gd name="connsiteY7" fmla="*/ 22288 h 44291"/>
                <a:gd name="connsiteX8" fmla="*/ 0 w 44291"/>
                <a:gd name="connsiteY8" fmla="*/ 22193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193"/>
                  </a:moveTo>
                  <a:cubicBezTo>
                    <a:pt x="0" y="9974"/>
                    <a:pt x="9878" y="52"/>
                    <a:pt x="22098" y="0"/>
                  </a:cubicBezTo>
                  <a:lnTo>
                    <a:pt x="22098" y="0"/>
                  </a:lnTo>
                  <a:cubicBezTo>
                    <a:pt x="34355" y="0"/>
                    <a:pt x="44291" y="9936"/>
                    <a:pt x="44291" y="22193"/>
                  </a:cubicBezTo>
                  <a:lnTo>
                    <a:pt x="44291" y="22193"/>
                  </a:lnTo>
                  <a:cubicBezTo>
                    <a:pt x="44291" y="34398"/>
                    <a:pt x="34398" y="44291"/>
                    <a:pt x="22193" y="44291"/>
                  </a:cubicBezTo>
                  <a:lnTo>
                    <a:pt x="22193" y="44291"/>
                  </a:lnTo>
                  <a:cubicBezTo>
                    <a:pt x="9989" y="44344"/>
                    <a:pt x="52" y="34493"/>
                    <a:pt x="0" y="22288"/>
                  </a:cubicBezTo>
                  <a:cubicBezTo>
                    <a:pt x="0" y="22257"/>
                    <a:pt x="0" y="22225"/>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50" name="Freeform: Shape 49">
              <a:extLst>
                <a:ext uri="{FF2B5EF4-FFF2-40B4-BE49-F238E27FC236}">
                  <a16:creationId xmlns:a16="http://schemas.microsoft.com/office/drawing/2014/main" id="{FC3418D9-2B0C-4CB4-9E3A-6E718F63ACF4}"/>
                </a:ext>
              </a:extLst>
            </p:cNvPr>
            <p:cNvSpPr/>
            <p:nvPr/>
          </p:nvSpPr>
          <p:spPr>
            <a:xfrm rot="10800000" flipH="1">
              <a:off x="1763053" y="2180177"/>
              <a:ext cx="128073" cy="128109"/>
            </a:xfrm>
            <a:custGeom>
              <a:avLst/>
              <a:gdLst>
                <a:gd name="connsiteX0" fmla="*/ 15295 w 44299"/>
                <a:gd name="connsiteY0" fmla="*/ 43169 h 44312"/>
                <a:gd name="connsiteX1" fmla="*/ 15295 w 44299"/>
                <a:gd name="connsiteY1" fmla="*/ 43169 h 44312"/>
                <a:gd name="connsiteX2" fmla="*/ 1055 w 44299"/>
                <a:gd name="connsiteY2" fmla="*/ 15502 h 44312"/>
                <a:gd name="connsiteX3" fmla="*/ 1103 w 44299"/>
                <a:gd name="connsiteY3" fmla="*/ 15356 h 44312"/>
                <a:gd name="connsiteX4" fmla="*/ 1103 w 44299"/>
                <a:gd name="connsiteY4" fmla="*/ 15356 h 44312"/>
                <a:gd name="connsiteX5" fmla="*/ 28893 w 44299"/>
                <a:gd name="connsiteY5" fmla="*/ 1061 h 44312"/>
                <a:gd name="connsiteX6" fmla="*/ 28916 w 44299"/>
                <a:gd name="connsiteY6" fmla="*/ 1069 h 44312"/>
                <a:gd name="connsiteX7" fmla="*/ 28916 w 44299"/>
                <a:gd name="connsiteY7" fmla="*/ 1069 h 44312"/>
                <a:gd name="connsiteX8" fmla="*/ 43247 w 44299"/>
                <a:gd name="connsiteY8" fmla="*/ 28840 h 44312"/>
                <a:gd name="connsiteX9" fmla="*/ 43203 w 44299"/>
                <a:gd name="connsiteY9" fmla="*/ 28977 h 44312"/>
                <a:gd name="connsiteX10" fmla="*/ 43203 w 44299"/>
                <a:gd name="connsiteY10" fmla="*/ 28977 h 44312"/>
                <a:gd name="connsiteX11" fmla="*/ 22153 w 44299"/>
                <a:gd name="connsiteY11" fmla="*/ 44312 h 44312"/>
                <a:gd name="connsiteX12" fmla="*/ 22153 w 44299"/>
                <a:gd name="connsiteY12" fmla="*/ 44312 h 44312"/>
                <a:gd name="connsiteX13" fmla="*/ 15295 w 44299"/>
                <a:gd name="connsiteY13"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299" h="44312">
                  <a:moveTo>
                    <a:pt x="15295" y="43169"/>
                  </a:moveTo>
                  <a:lnTo>
                    <a:pt x="15295" y="43169"/>
                  </a:lnTo>
                  <a:cubicBezTo>
                    <a:pt x="3723" y="39461"/>
                    <a:pt x="-2653" y="27074"/>
                    <a:pt x="1055" y="15502"/>
                  </a:cubicBezTo>
                  <a:cubicBezTo>
                    <a:pt x="1071" y="15453"/>
                    <a:pt x="1087" y="15405"/>
                    <a:pt x="1103" y="15356"/>
                  </a:cubicBezTo>
                  <a:lnTo>
                    <a:pt x="1103" y="15356"/>
                  </a:lnTo>
                  <a:cubicBezTo>
                    <a:pt x="4830" y="3735"/>
                    <a:pt x="17272" y="-2665"/>
                    <a:pt x="28893" y="1061"/>
                  </a:cubicBezTo>
                  <a:cubicBezTo>
                    <a:pt x="28901" y="1064"/>
                    <a:pt x="28908" y="1067"/>
                    <a:pt x="28916" y="1069"/>
                  </a:cubicBezTo>
                  <a:lnTo>
                    <a:pt x="28916" y="1069"/>
                  </a:lnTo>
                  <a:cubicBezTo>
                    <a:pt x="40542" y="4780"/>
                    <a:pt x="46959" y="17214"/>
                    <a:pt x="43247" y="28840"/>
                  </a:cubicBezTo>
                  <a:cubicBezTo>
                    <a:pt x="43233" y="28886"/>
                    <a:pt x="43219" y="28931"/>
                    <a:pt x="43203" y="28977"/>
                  </a:cubicBezTo>
                  <a:lnTo>
                    <a:pt x="43203" y="28977"/>
                  </a:lnTo>
                  <a:cubicBezTo>
                    <a:pt x="40239" y="38101"/>
                    <a:pt x="31747" y="44288"/>
                    <a:pt x="22153" y="44312"/>
                  </a:cubicBezTo>
                  <a:lnTo>
                    <a:pt x="22153" y="44312"/>
                  </a:lnTo>
                  <a:cubicBezTo>
                    <a:pt x="19821" y="44297"/>
                    <a:pt x="17506" y="43911"/>
                    <a:pt x="15295" y="43169"/>
                  </a:cubicBezTo>
                  <a:close/>
                </a:path>
              </a:pathLst>
            </a:custGeom>
            <a:solidFill>
              <a:srgbClr val="A4E7F9"/>
            </a:solidFill>
            <a:ln w="9525" cap="flat">
              <a:noFill/>
              <a:prstDash val="solid"/>
              <a:miter/>
            </a:ln>
            <a:effectLst/>
          </p:spPr>
          <p:txBody>
            <a:bodyPr rtlCol="0" anchor="ctr"/>
            <a:lstStyle/>
            <a:p>
              <a:endParaRPr lang="en-US" sz="1800"/>
            </a:p>
          </p:txBody>
        </p:sp>
        <p:sp>
          <p:nvSpPr>
            <p:cNvPr id="51" name="Freeform: Shape 50">
              <a:extLst>
                <a:ext uri="{FF2B5EF4-FFF2-40B4-BE49-F238E27FC236}">
                  <a16:creationId xmlns:a16="http://schemas.microsoft.com/office/drawing/2014/main" id="{027B3877-3EE2-41F2-BCF5-FC2D9FBDCC9F}"/>
                </a:ext>
              </a:extLst>
            </p:cNvPr>
            <p:cNvSpPr/>
            <p:nvPr/>
          </p:nvSpPr>
          <p:spPr>
            <a:xfrm rot="10800000" flipH="1">
              <a:off x="1495282" y="2315666"/>
              <a:ext cx="128148" cy="128914"/>
            </a:xfrm>
            <a:custGeom>
              <a:avLst/>
              <a:gdLst>
                <a:gd name="connsiteX0" fmla="*/ 9234 w 44325"/>
                <a:gd name="connsiteY0" fmla="*/ 40114 h 44590"/>
                <a:gd name="connsiteX1" fmla="*/ 9234 w 44325"/>
                <a:gd name="connsiteY1" fmla="*/ 40114 h 44590"/>
                <a:gd name="connsiteX2" fmla="*/ 4087 w 44325"/>
                <a:gd name="connsiteY2" fmla="*/ 9426 h 44590"/>
                <a:gd name="connsiteX3" fmla="*/ 4281 w 44325"/>
                <a:gd name="connsiteY3" fmla="*/ 9158 h 44590"/>
                <a:gd name="connsiteX4" fmla="*/ 4281 w 44325"/>
                <a:gd name="connsiteY4" fmla="*/ 9158 h 44590"/>
                <a:gd name="connsiteX5" fmla="*/ 35238 w 44325"/>
                <a:gd name="connsiteY5" fmla="*/ 4205 h 44590"/>
                <a:gd name="connsiteX6" fmla="*/ 35238 w 44325"/>
                <a:gd name="connsiteY6" fmla="*/ 4205 h 44590"/>
                <a:gd name="connsiteX7" fmla="*/ 40095 w 44325"/>
                <a:gd name="connsiteY7" fmla="*/ 35066 h 44590"/>
                <a:gd name="connsiteX8" fmla="*/ 40095 w 44325"/>
                <a:gd name="connsiteY8" fmla="*/ 35066 h 44590"/>
                <a:gd name="connsiteX9" fmla="*/ 22188 w 44325"/>
                <a:gd name="connsiteY9" fmla="*/ 44591 h 44590"/>
                <a:gd name="connsiteX10" fmla="*/ 22188 w 44325"/>
                <a:gd name="connsiteY10" fmla="*/ 44591 h 44590"/>
                <a:gd name="connsiteX11" fmla="*/ 9234 w 44325"/>
                <a:gd name="connsiteY11" fmla="*/ 40114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5" h="44590">
                  <a:moveTo>
                    <a:pt x="9234" y="40114"/>
                  </a:moveTo>
                  <a:lnTo>
                    <a:pt x="9234" y="40114"/>
                  </a:lnTo>
                  <a:cubicBezTo>
                    <a:pt x="-661" y="33061"/>
                    <a:pt x="-2966" y="19322"/>
                    <a:pt x="4087" y="9426"/>
                  </a:cubicBezTo>
                  <a:cubicBezTo>
                    <a:pt x="4151" y="9336"/>
                    <a:pt x="4216" y="9246"/>
                    <a:pt x="4281" y="9158"/>
                  </a:cubicBezTo>
                  <a:lnTo>
                    <a:pt x="4281" y="9158"/>
                  </a:lnTo>
                  <a:cubicBezTo>
                    <a:pt x="11470" y="-746"/>
                    <a:pt x="25318" y="-2961"/>
                    <a:pt x="35238" y="4205"/>
                  </a:cubicBezTo>
                  <a:lnTo>
                    <a:pt x="35238" y="4205"/>
                  </a:lnTo>
                  <a:cubicBezTo>
                    <a:pt x="45097" y="11387"/>
                    <a:pt x="47271" y="25202"/>
                    <a:pt x="40095" y="35066"/>
                  </a:cubicBezTo>
                  <a:lnTo>
                    <a:pt x="40095" y="35066"/>
                  </a:lnTo>
                  <a:cubicBezTo>
                    <a:pt x="36044" y="40979"/>
                    <a:pt x="29356" y="44536"/>
                    <a:pt x="22188" y="44591"/>
                  </a:cubicBezTo>
                  <a:lnTo>
                    <a:pt x="22188" y="44591"/>
                  </a:lnTo>
                  <a:cubicBezTo>
                    <a:pt x="17509" y="44490"/>
                    <a:pt x="12978" y="42924"/>
                    <a:pt x="9234" y="40114"/>
                  </a:cubicBezTo>
                  <a:close/>
                </a:path>
              </a:pathLst>
            </a:custGeom>
            <a:solidFill>
              <a:srgbClr val="A4E7F9"/>
            </a:solidFill>
            <a:ln w="9525" cap="flat">
              <a:noFill/>
              <a:prstDash val="solid"/>
              <a:miter/>
            </a:ln>
            <a:effectLst/>
          </p:spPr>
          <p:txBody>
            <a:bodyPr rtlCol="0" anchor="ctr"/>
            <a:lstStyle/>
            <a:p>
              <a:endParaRPr lang="en-US" sz="1800"/>
            </a:p>
          </p:txBody>
        </p:sp>
        <p:sp>
          <p:nvSpPr>
            <p:cNvPr id="52" name="Freeform: Shape 51">
              <a:extLst>
                <a:ext uri="{FF2B5EF4-FFF2-40B4-BE49-F238E27FC236}">
                  <a16:creationId xmlns:a16="http://schemas.microsoft.com/office/drawing/2014/main" id="{701767FB-E0DE-4035-989A-6EBCD8CE893A}"/>
                </a:ext>
              </a:extLst>
            </p:cNvPr>
            <p:cNvSpPr/>
            <p:nvPr/>
          </p:nvSpPr>
          <p:spPr>
            <a:xfrm rot="10800000" flipH="1">
              <a:off x="1282817" y="2528528"/>
              <a:ext cx="128085" cy="127983"/>
            </a:xfrm>
            <a:custGeom>
              <a:avLst/>
              <a:gdLst>
                <a:gd name="connsiteX0" fmla="*/ 4238 w 44303"/>
                <a:gd name="connsiteY0" fmla="*/ 35219 h 44268"/>
                <a:gd name="connsiteX1" fmla="*/ 9095 w 44303"/>
                <a:gd name="connsiteY1" fmla="*/ 4263 h 44268"/>
                <a:gd name="connsiteX2" fmla="*/ 9095 w 44303"/>
                <a:gd name="connsiteY2" fmla="*/ 4263 h 44268"/>
                <a:gd name="connsiteX3" fmla="*/ 39956 w 44303"/>
                <a:gd name="connsiteY3" fmla="*/ 9026 h 44268"/>
                <a:gd name="connsiteX4" fmla="*/ 39956 w 44303"/>
                <a:gd name="connsiteY4" fmla="*/ 9026 h 44268"/>
                <a:gd name="connsiteX5" fmla="*/ 35427 w 44303"/>
                <a:gd name="connsiteY5" fmla="*/ 39811 h 44268"/>
                <a:gd name="connsiteX6" fmla="*/ 35194 w 44303"/>
                <a:gd name="connsiteY6" fmla="*/ 39982 h 44268"/>
                <a:gd name="connsiteX7" fmla="*/ 35194 w 44303"/>
                <a:gd name="connsiteY7" fmla="*/ 39982 h 44268"/>
                <a:gd name="connsiteX8" fmla="*/ 22049 w 44303"/>
                <a:gd name="connsiteY8" fmla="*/ 44268 h 44268"/>
                <a:gd name="connsiteX9" fmla="*/ 22049 w 44303"/>
                <a:gd name="connsiteY9" fmla="*/ 44268 h 44268"/>
                <a:gd name="connsiteX10" fmla="*/ 4238 w 44303"/>
                <a:gd name="connsiteY10" fmla="*/ 35219 h 4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03" h="44268">
                  <a:moveTo>
                    <a:pt x="4238" y="35219"/>
                  </a:moveTo>
                  <a:cubicBezTo>
                    <a:pt x="-2949" y="25325"/>
                    <a:pt x="-776" y="11481"/>
                    <a:pt x="9095" y="4263"/>
                  </a:cubicBezTo>
                  <a:lnTo>
                    <a:pt x="9095" y="4263"/>
                  </a:lnTo>
                  <a:cubicBezTo>
                    <a:pt x="18935" y="-2934"/>
                    <a:pt x="32744" y="-802"/>
                    <a:pt x="39956" y="9026"/>
                  </a:cubicBezTo>
                  <a:lnTo>
                    <a:pt x="39956" y="9026"/>
                  </a:lnTo>
                  <a:cubicBezTo>
                    <a:pt x="47207" y="18777"/>
                    <a:pt x="45179" y="32560"/>
                    <a:pt x="35427" y="39811"/>
                  </a:cubicBezTo>
                  <a:cubicBezTo>
                    <a:pt x="35350" y="39869"/>
                    <a:pt x="35272" y="39926"/>
                    <a:pt x="35194" y="39982"/>
                  </a:cubicBezTo>
                  <a:lnTo>
                    <a:pt x="35194" y="39982"/>
                  </a:lnTo>
                  <a:cubicBezTo>
                    <a:pt x="31377" y="42768"/>
                    <a:pt x="26774" y="44269"/>
                    <a:pt x="22049" y="44268"/>
                  </a:cubicBezTo>
                  <a:lnTo>
                    <a:pt x="22049" y="44268"/>
                  </a:lnTo>
                  <a:cubicBezTo>
                    <a:pt x="15013" y="44246"/>
                    <a:pt x="8405" y="40889"/>
                    <a:pt x="4238" y="35219"/>
                  </a:cubicBezTo>
                  <a:close/>
                </a:path>
              </a:pathLst>
            </a:custGeom>
            <a:solidFill>
              <a:srgbClr val="A4E7F9"/>
            </a:solidFill>
            <a:ln w="9525" cap="flat">
              <a:noFill/>
              <a:prstDash val="solid"/>
              <a:miter/>
            </a:ln>
            <a:effectLst/>
          </p:spPr>
          <p:txBody>
            <a:bodyPr rtlCol="0" anchor="ctr"/>
            <a:lstStyle/>
            <a:p>
              <a:endParaRPr lang="en-US" sz="1800"/>
            </a:p>
          </p:txBody>
        </p:sp>
        <p:sp>
          <p:nvSpPr>
            <p:cNvPr id="53" name="Freeform: Shape 52">
              <a:extLst>
                <a:ext uri="{FF2B5EF4-FFF2-40B4-BE49-F238E27FC236}">
                  <a16:creationId xmlns:a16="http://schemas.microsoft.com/office/drawing/2014/main" id="{DD204A62-67A1-4031-80F7-7C46DBE58611}"/>
                </a:ext>
              </a:extLst>
            </p:cNvPr>
            <p:cNvSpPr/>
            <p:nvPr/>
          </p:nvSpPr>
          <p:spPr>
            <a:xfrm rot="10800000" flipH="1">
              <a:off x="1145923" y="2795922"/>
              <a:ext cx="128038" cy="127943"/>
            </a:xfrm>
            <a:custGeom>
              <a:avLst/>
              <a:gdLst>
                <a:gd name="connsiteX0" fmla="*/ 1106 w 44287"/>
                <a:gd name="connsiteY0" fmla="*/ 29014 h 44254"/>
                <a:gd name="connsiteX1" fmla="*/ 15220 w 44287"/>
                <a:gd name="connsiteY1" fmla="*/ 1132 h 44254"/>
                <a:gd name="connsiteX2" fmla="*/ 15298 w 44287"/>
                <a:gd name="connsiteY2" fmla="*/ 1106 h 44254"/>
                <a:gd name="connsiteX3" fmla="*/ 15298 w 44287"/>
                <a:gd name="connsiteY3" fmla="*/ 1106 h 44254"/>
                <a:gd name="connsiteX4" fmla="*/ 43181 w 44287"/>
                <a:gd name="connsiteY4" fmla="*/ 15220 h 44254"/>
                <a:gd name="connsiteX5" fmla="*/ 43206 w 44287"/>
                <a:gd name="connsiteY5" fmla="*/ 15298 h 44254"/>
                <a:gd name="connsiteX6" fmla="*/ 43206 w 44287"/>
                <a:gd name="connsiteY6" fmla="*/ 15298 h 44254"/>
                <a:gd name="connsiteX7" fmla="*/ 29014 w 44287"/>
                <a:gd name="connsiteY7" fmla="*/ 43206 h 44254"/>
                <a:gd name="connsiteX8" fmla="*/ 29014 w 44287"/>
                <a:gd name="connsiteY8" fmla="*/ 43206 h 44254"/>
                <a:gd name="connsiteX9" fmla="*/ 22156 w 44287"/>
                <a:gd name="connsiteY9" fmla="*/ 44254 h 44254"/>
                <a:gd name="connsiteX10" fmla="*/ 21775 w 44287"/>
                <a:gd name="connsiteY10" fmla="*/ 44254 h 44254"/>
                <a:gd name="connsiteX11" fmla="*/ 1106 w 44287"/>
                <a:gd name="connsiteY11" fmla="*/ 29014 h 4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87" h="44254">
                  <a:moveTo>
                    <a:pt x="1106" y="29014"/>
                  </a:moveTo>
                  <a:cubicBezTo>
                    <a:pt x="-2696" y="17417"/>
                    <a:pt x="3623" y="4934"/>
                    <a:pt x="15220" y="1132"/>
                  </a:cubicBezTo>
                  <a:cubicBezTo>
                    <a:pt x="15246" y="1123"/>
                    <a:pt x="15272" y="1114"/>
                    <a:pt x="15298" y="1106"/>
                  </a:cubicBezTo>
                  <a:lnTo>
                    <a:pt x="15298" y="1106"/>
                  </a:lnTo>
                  <a:cubicBezTo>
                    <a:pt x="26895" y="-2697"/>
                    <a:pt x="39379" y="3622"/>
                    <a:pt x="43181" y="15220"/>
                  </a:cubicBezTo>
                  <a:cubicBezTo>
                    <a:pt x="43189" y="15246"/>
                    <a:pt x="43198" y="15272"/>
                    <a:pt x="43206" y="15298"/>
                  </a:cubicBezTo>
                  <a:lnTo>
                    <a:pt x="43206" y="15298"/>
                  </a:lnTo>
                  <a:cubicBezTo>
                    <a:pt x="46962" y="26921"/>
                    <a:pt x="40619" y="39394"/>
                    <a:pt x="29014" y="43206"/>
                  </a:cubicBezTo>
                  <a:lnTo>
                    <a:pt x="29014" y="43206"/>
                  </a:lnTo>
                  <a:cubicBezTo>
                    <a:pt x="26789" y="43880"/>
                    <a:pt x="24480" y="44232"/>
                    <a:pt x="22156" y="44254"/>
                  </a:cubicBezTo>
                  <a:lnTo>
                    <a:pt x="21775" y="44254"/>
                  </a:lnTo>
                  <a:cubicBezTo>
                    <a:pt x="12338" y="44109"/>
                    <a:pt x="4034" y="37987"/>
                    <a:pt x="1106" y="29014"/>
                  </a:cubicBezTo>
                  <a:close/>
                </a:path>
              </a:pathLst>
            </a:custGeom>
            <a:solidFill>
              <a:srgbClr val="A4E7F9"/>
            </a:solidFill>
            <a:ln w="9525" cap="flat">
              <a:noFill/>
              <a:prstDash val="solid"/>
              <a:miter/>
            </a:ln>
            <a:effectLst/>
          </p:spPr>
          <p:txBody>
            <a:bodyPr rtlCol="0" anchor="ctr"/>
            <a:lstStyle/>
            <a:p>
              <a:endParaRPr lang="en-US" sz="1800"/>
            </a:p>
          </p:txBody>
        </p:sp>
        <p:sp>
          <p:nvSpPr>
            <p:cNvPr id="54" name="Freeform: Shape 53">
              <a:extLst>
                <a:ext uri="{FF2B5EF4-FFF2-40B4-BE49-F238E27FC236}">
                  <a16:creationId xmlns:a16="http://schemas.microsoft.com/office/drawing/2014/main" id="{CA2DD892-3117-4EE9-8C2E-F3B3365E2A49}"/>
                </a:ext>
              </a:extLst>
            </p:cNvPr>
            <p:cNvSpPr/>
            <p:nvPr/>
          </p:nvSpPr>
          <p:spPr>
            <a:xfrm rot="10800000" flipH="1">
              <a:off x="1098723" y="3092226"/>
              <a:ext cx="128050" cy="128050"/>
            </a:xfrm>
            <a:custGeom>
              <a:avLst/>
              <a:gdLst>
                <a:gd name="connsiteX0" fmla="*/ 0 w 44291"/>
                <a:gd name="connsiteY0" fmla="*/ 22098 h 44291"/>
                <a:gd name="connsiteX1" fmla="*/ 22098 w 44291"/>
                <a:gd name="connsiteY1" fmla="*/ 0 h 44291"/>
                <a:gd name="connsiteX2" fmla="*/ 22098 w 44291"/>
                <a:gd name="connsiteY2" fmla="*/ 0 h 44291"/>
                <a:gd name="connsiteX3" fmla="*/ 44291 w 44291"/>
                <a:gd name="connsiteY3" fmla="*/ 22003 h 44291"/>
                <a:gd name="connsiteX4" fmla="*/ 44291 w 44291"/>
                <a:gd name="connsiteY4" fmla="*/ 22098 h 44291"/>
                <a:gd name="connsiteX5" fmla="*/ 44291 w 44291"/>
                <a:gd name="connsiteY5" fmla="*/ 22098 h 44291"/>
                <a:gd name="connsiteX6" fmla="*/ 22193 w 44291"/>
                <a:gd name="connsiteY6" fmla="*/ 44291 h 44291"/>
                <a:gd name="connsiteX7" fmla="*/ 22193 w 44291"/>
                <a:gd name="connsiteY7" fmla="*/ 44291 h 44291"/>
                <a:gd name="connsiteX8" fmla="*/ 0 w 44291"/>
                <a:gd name="connsiteY8" fmla="*/ 22098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91" h="44291">
                  <a:moveTo>
                    <a:pt x="0" y="22098"/>
                  </a:moveTo>
                  <a:cubicBezTo>
                    <a:pt x="0" y="9894"/>
                    <a:pt x="9894" y="0"/>
                    <a:pt x="22098" y="0"/>
                  </a:cubicBezTo>
                  <a:lnTo>
                    <a:pt x="22098" y="0"/>
                  </a:lnTo>
                  <a:cubicBezTo>
                    <a:pt x="34302" y="-52"/>
                    <a:pt x="44238" y="9799"/>
                    <a:pt x="44291" y="22003"/>
                  </a:cubicBezTo>
                  <a:cubicBezTo>
                    <a:pt x="44291" y="22034"/>
                    <a:pt x="44291" y="22067"/>
                    <a:pt x="44291" y="22098"/>
                  </a:cubicBezTo>
                  <a:lnTo>
                    <a:pt x="44291" y="22098"/>
                  </a:lnTo>
                  <a:cubicBezTo>
                    <a:pt x="44240" y="34297"/>
                    <a:pt x="34391" y="44188"/>
                    <a:pt x="22193" y="44291"/>
                  </a:cubicBezTo>
                  <a:lnTo>
                    <a:pt x="22193" y="44291"/>
                  </a:lnTo>
                  <a:cubicBezTo>
                    <a:pt x="9936" y="44291"/>
                    <a:pt x="0" y="34355"/>
                    <a:pt x="0" y="22098"/>
                  </a:cubicBezTo>
                  <a:close/>
                </a:path>
              </a:pathLst>
            </a:custGeom>
            <a:solidFill>
              <a:srgbClr val="A4E7F9"/>
            </a:solidFill>
            <a:ln w="9525" cap="flat">
              <a:noFill/>
              <a:prstDash val="solid"/>
              <a:miter/>
            </a:ln>
            <a:effectLst/>
          </p:spPr>
          <p:txBody>
            <a:bodyPr rtlCol="0" anchor="ctr"/>
            <a:lstStyle/>
            <a:p>
              <a:endParaRPr lang="en-US" sz="1800"/>
            </a:p>
          </p:txBody>
        </p:sp>
        <p:sp>
          <p:nvSpPr>
            <p:cNvPr id="55" name="Freeform: Shape 54">
              <a:extLst>
                <a:ext uri="{FF2B5EF4-FFF2-40B4-BE49-F238E27FC236}">
                  <a16:creationId xmlns:a16="http://schemas.microsoft.com/office/drawing/2014/main" id="{72C1BD7D-39E6-4737-85DE-EC0043E8EA5F}"/>
                </a:ext>
              </a:extLst>
            </p:cNvPr>
            <p:cNvSpPr/>
            <p:nvPr/>
          </p:nvSpPr>
          <p:spPr>
            <a:xfrm rot="10800000" flipH="1">
              <a:off x="1144857" y="3389083"/>
              <a:ext cx="128047" cy="128109"/>
            </a:xfrm>
            <a:custGeom>
              <a:avLst/>
              <a:gdLst>
                <a:gd name="connsiteX0" fmla="*/ 15381 w 44290"/>
                <a:gd name="connsiteY0" fmla="*/ 43169 h 44312"/>
                <a:gd name="connsiteX1" fmla="*/ 1028 w 44290"/>
                <a:gd name="connsiteY1" fmla="*/ 15561 h 44312"/>
                <a:gd name="connsiteX2" fmla="*/ 1094 w 44290"/>
                <a:gd name="connsiteY2" fmla="*/ 15356 h 44312"/>
                <a:gd name="connsiteX3" fmla="*/ 1094 w 44290"/>
                <a:gd name="connsiteY3" fmla="*/ 15356 h 44312"/>
                <a:gd name="connsiteX4" fmla="*/ 28884 w 44290"/>
                <a:gd name="connsiteY4" fmla="*/ 1061 h 44312"/>
                <a:gd name="connsiteX5" fmla="*/ 28907 w 44290"/>
                <a:gd name="connsiteY5" fmla="*/ 1069 h 44312"/>
                <a:gd name="connsiteX6" fmla="*/ 28907 w 44290"/>
                <a:gd name="connsiteY6" fmla="*/ 1069 h 44312"/>
                <a:gd name="connsiteX7" fmla="*/ 43238 w 44290"/>
                <a:gd name="connsiteY7" fmla="*/ 28840 h 44312"/>
                <a:gd name="connsiteX8" fmla="*/ 43194 w 44290"/>
                <a:gd name="connsiteY8" fmla="*/ 28977 h 44312"/>
                <a:gd name="connsiteX9" fmla="*/ 43194 w 44290"/>
                <a:gd name="connsiteY9" fmla="*/ 28977 h 44312"/>
                <a:gd name="connsiteX10" fmla="*/ 22144 w 44290"/>
                <a:gd name="connsiteY10" fmla="*/ 44312 h 44312"/>
                <a:gd name="connsiteX11" fmla="*/ 22144 w 44290"/>
                <a:gd name="connsiteY11" fmla="*/ 44312 h 44312"/>
                <a:gd name="connsiteX12" fmla="*/ 15381 w 44290"/>
                <a:gd name="connsiteY12" fmla="*/ 43169 h 4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90" h="44312">
                  <a:moveTo>
                    <a:pt x="15381" y="43169"/>
                  </a:moveTo>
                  <a:cubicBezTo>
                    <a:pt x="3794" y="39509"/>
                    <a:pt x="-2633" y="27148"/>
                    <a:pt x="1028" y="15561"/>
                  </a:cubicBezTo>
                  <a:cubicBezTo>
                    <a:pt x="1049" y="15492"/>
                    <a:pt x="1071" y="15424"/>
                    <a:pt x="1094" y="15356"/>
                  </a:cubicBezTo>
                  <a:lnTo>
                    <a:pt x="1094" y="15356"/>
                  </a:lnTo>
                  <a:cubicBezTo>
                    <a:pt x="4820" y="3735"/>
                    <a:pt x="17262" y="-2665"/>
                    <a:pt x="28884" y="1061"/>
                  </a:cubicBezTo>
                  <a:cubicBezTo>
                    <a:pt x="28891" y="1064"/>
                    <a:pt x="28899" y="1066"/>
                    <a:pt x="28907" y="1069"/>
                  </a:cubicBezTo>
                  <a:lnTo>
                    <a:pt x="28907" y="1069"/>
                  </a:lnTo>
                  <a:cubicBezTo>
                    <a:pt x="40533" y="4780"/>
                    <a:pt x="46949" y="17214"/>
                    <a:pt x="43238" y="28840"/>
                  </a:cubicBezTo>
                  <a:cubicBezTo>
                    <a:pt x="43224" y="28886"/>
                    <a:pt x="43209" y="28931"/>
                    <a:pt x="43194" y="28977"/>
                  </a:cubicBezTo>
                  <a:lnTo>
                    <a:pt x="43194" y="28977"/>
                  </a:lnTo>
                  <a:cubicBezTo>
                    <a:pt x="40281" y="38138"/>
                    <a:pt x="31757" y="44348"/>
                    <a:pt x="22144" y="44312"/>
                  </a:cubicBezTo>
                  <a:lnTo>
                    <a:pt x="22144" y="44312"/>
                  </a:lnTo>
                  <a:cubicBezTo>
                    <a:pt x="19843" y="44297"/>
                    <a:pt x="17559" y="43911"/>
                    <a:pt x="15381" y="43169"/>
                  </a:cubicBezTo>
                  <a:close/>
                </a:path>
              </a:pathLst>
            </a:custGeom>
            <a:solidFill>
              <a:srgbClr val="A4E7F9"/>
            </a:solidFill>
            <a:ln w="9525" cap="flat">
              <a:noFill/>
              <a:prstDash val="solid"/>
              <a:miter/>
            </a:ln>
            <a:effectLst/>
          </p:spPr>
          <p:txBody>
            <a:bodyPr rtlCol="0" anchor="ctr"/>
            <a:lstStyle/>
            <a:p>
              <a:endParaRPr lang="en-US" sz="1800"/>
            </a:p>
          </p:txBody>
        </p:sp>
        <p:sp>
          <p:nvSpPr>
            <p:cNvPr id="56" name="Freeform: Shape 55">
              <a:extLst>
                <a:ext uri="{FF2B5EF4-FFF2-40B4-BE49-F238E27FC236}">
                  <a16:creationId xmlns:a16="http://schemas.microsoft.com/office/drawing/2014/main" id="{F8743E6B-E398-4C2B-AB73-B74879E03E16}"/>
                </a:ext>
              </a:extLst>
            </p:cNvPr>
            <p:cNvSpPr/>
            <p:nvPr/>
          </p:nvSpPr>
          <p:spPr>
            <a:xfrm rot="10800000" flipH="1">
              <a:off x="1280936" y="3655924"/>
              <a:ext cx="127992" cy="128914"/>
            </a:xfrm>
            <a:custGeom>
              <a:avLst/>
              <a:gdLst>
                <a:gd name="connsiteX0" fmla="*/ 9175 w 44271"/>
                <a:gd name="connsiteY0" fmla="*/ 40019 h 44590"/>
                <a:gd name="connsiteX1" fmla="*/ 4127 w 44271"/>
                <a:gd name="connsiteY1" fmla="*/ 9158 h 44590"/>
                <a:gd name="connsiteX2" fmla="*/ 4127 w 44271"/>
                <a:gd name="connsiteY2" fmla="*/ 9158 h 44590"/>
                <a:gd name="connsiteX3" fmla="*/ 35083 w 44271"/>
                <a:gd name="connsiteY3" fmla="*/ 4205 h 44590"/>
                <a:gd name="connsiteX4" fmla="*/ 35083 w 44271"/>
                <a:gd name="connsiteY4" fmla="*/ 4205 h 44590"/>
                <a:gd name="connsiteX5" fmla="*/ 40153 w 44271"/>
                <a:gd name="connsiteY5" fmla="*/ 34906 h 44590"/>
                <a:gd name="connsiteX6" fmla="*/ 40036 w 44271"/>
                <a:gd name="connsiteY6" fmla="*/ 35066 h 44590"/>
                <a:gd name="connsiteX7" fmla="*/ 40036 w 44271"/>
                <a:gd name="connsiteY7" fmla="*/ 35066 h 44590"/>
                <a:gd name="connsiteX8" fmla="*/ 22129 w 44271"/>
                <a:gd name="connsiteY8" fmla="*/ 44591 h 44590"/>
                <a:gd name="connsiteX9" fmla="*/ 22129 w 44271"/>
                <a:gd name="connsiteY9" fmla="*/ 44591 h 44590"/>
                <a:gd name="connsiteX10" fmla="*/ 9175 w 44271"/>
                <a:gd name="connsiteY10" fmla="*/ 40019 h 4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71" h="44590">
                  <a:moveTo>
                    <a:pt x="9175" y="40019"/>
                  </a:moveTo>
                  <a:cubicBezTo>
                    <a:pt x="-700" y="32865"/>
                    <a:pt x="-2954" y="19085"/>
                    <a:pt x="4127" y="9158"/>
                  </a:cubicBezTo>
                  <a:lnTo>
                    <a:pt x="4127" y="9158"/>
                  </a:lnTo>
                  <a:cubicBezTo>
                    <a:pt x="11316" y="-746"/>
                    <a:pt x="25164" y="-2961"/>
                    <a:pt x="35083" y="4205"/>
                  </a:cubicBezTo>
                  <a:lnTo>
                    <a:pt x="35083" y="4205"/>
                  </a:lnTo>
                  <a:cubicBezTo>
                    <a:pt x="44961" y="11283"/>
                    <a:pt x="47231" y="25028"/>
                    <a:pt x="40153" y="34906"/>
                  </a:cubicBezTo>
                  <a:cubicBezTo>
                    <a:pt x="40114" y="34959"/>
                    <a:pt x="40075" y="35012"/>
                    <a:pt x="40036" y="35066"/>
                  </a:cubicBezTo>
                  <a:lnTo>
                    <a:pt x="40036" y="35066"/>
                  </a:lnTo>
                  <a:cubicBezTo>
                    <a:pt x="35985" y="40979"/>
                    <a:pt x="29297" y="44536"/>
                    <a:pt x="22129" y="44591"/>
                  </a:cubicBezTo>
                  <a:lnTo>
                    <a:pt x="22129" y="44591"/>
                  </a:lnTo>
                  <a:cubicBezTo>
                    <a:pt x="17433" y="44494"/>
                    <a:pt x="12892" y="42892"/>
                    <a:pt x="9175" y="40019"/>
                  </a:cubicBezTo>
                  <a:close/>
                </a:path>
              </a:pathLst>
            </a:custGeom>
            <a:solidFill>
              <a:srgbClr val="A4E7F9"/>
            </a:solidFill>
            <a:ln w="9525" cap="flat">
              <a:noFill/>
              <a:prstDash val="solid"/>
              <a:miter/>
            </a:ln>
            <a:effectLst/>
          </p:spPr>
          <p:txBody>
            <a:bodyPr rtlCol="0" anchor="ctr"/>
            <a:lstStyle/>
            <a:p>
              <a:endParaRPr lang="en-US" sz="1800"/>
            </a:p>
          </p:txBody>
        </p:sp>
        <p:sp>
          <p:nvSpPr>
            <p:cNvPr id="57" name="Freeform: Shape 56">
              <a:extLst>
                <a:ext uri="{FF2B5EF4-FFF2-40B4-BE49-F238E27FC236}">
                  <a16:creationId xmlns:a16="http://schemas.microsoft.com/office/drawing/2014/main" id="{E47D9A54-4305-4147-95A2-AD39E28DA449}"/>
                </a:ext>
              </a:extLst>
            </p:cNvPr>
            <p:cNvSpPr/>
            <p:nvPr/>
          </p:nvSpPr>
          <p:spPr>
            <a:xfrm rot="10800000" flipH="1">
              <a:off x="1492836" y="3869617"/>
              <a:ext cx="127793" cy="128092"/>
            </a:xfrm>
            <a:custGeom>
              <a:avLst/>
              <a:gdLst>
                <a:gd name="connsiteX0" fmla="*/ 4271 w 44202"/>
                <a:gd name="connsiteY0" fmla="*/ 35257 h 44306"/>
                <a:gd name="connsiteX1" fmla="*/ 9033 w 44202"/>
                <a:gd name="connsiteY1" fmla="*/ 4301 h 44306"/>
                <a:gd name="connsiteX2" fmla="*/ 9033 w 44202"/>
                <a:gd name="connsiteY2" fmla="*/ 4301 h 44306"/>
                <a:gd name="connsiteX3" fmla="*/ 39803 w 44202"/>
                <a:gd name="connsiteY3" fmla="*/ 8938 h 44306"/>
                <a:gd name="connsiteX4" fmla="*/ 39894 w 44202"/>
                <a:gd name="connsiteY4" fmla="*/ 9064 h 44306"/>
                <a:gd name="connsiteX5" fmla="*/ 39894 w 44202"/>
                <a:gd name="connsiteY5" fmla="*/ 9064 h 44306"/>
                <a:gd name="connsiteX6" fmla="*/ 35211 w 44202"/>
                <a:gd name="connsiteY6" fmla="*/ 39962 h 44306"/>
                <a:gd name="connsiteX7" fmla="*/ 35132 w 44202"/>
                <a:gd name="connsiteY7" fmla="*/ 40020 h 44306"/>
                <a:gd name="connsiteX8" fmla="*/ 35132 w 44202"/>
                <a:gd name="connsiteY8" fmla="*/ 40020 h 44306"/>
                <a:gd name="connsiteX9" fmla="*/ 22083 w 44202"/>
                <a:gd name="connsiteY9" fmla="*/ 44306 h 44306"/>
                <a:gd name="connsiteX10" fmla="*/ 22083 w 44202"/>
                <a:gd name="connsiteY10" fmla="*/ 44306 h 44306"/>
                <a:gd name="connsiteX11" fmla="*/ 4271 w 44202"/>
                <a:gd name="connsiteY11" fmla="*/ 35257 h 4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2" h="44306">
                  <a:moveTo>
                    <a:pt x="4271" y="35257"/>
                  </a:moveTo>
                  <a:cubicBezTo>
                    <a:pt x="-2936" y="25387"/>
                    <a:pt x="-807" y="11549"/>
                    <a:pt x="9033" y="4301"/>
                  </a:cubicBezTo>
                  <a:lnTo>
                    <a:pt x="9033" y="4301"/>
                  </a:lnTo>
                  <a:cubicBezTo>
                    <a:pt x="18811" y="-2915"/>
                    <a:pt x="32587" y="-839"/>
                    <a:pt x="39803" y="8938"/>
                  </a:cubicBezTo>
                  <a:cubicBezTo>
                    <a:pt x="39833" y="8980"/>
                    <a:pt x="39864" y="9022"/>
                    <a:pt x="39894" y="9064"/>
                  </a:cubicBezTo>
                  <a:lnTo>
                    <a:pt x="39894" y="9064"/>
                  </a:lnTo>
                  <a:cubicBezTo>
                    <a:pt x="47133" y="18889"/>
                    <a:pt x="45037" y="32723"/>
                    <a:pt x="35211" y="39962"/>
                  </a:cubicBezTo>
                  <a:cubicBezTo>
                    <a:pt x="35184" y="39982"/>
                    <a:pt x="35159" y="40001"/>
                    <a:pt x="35132" y="40020"/>
                  </a:cubicBezTo>
                  <a:lnTo>
                    <a:pt x="35132" y="40020"/>
                  </a:lnTo>
                  <a:cubicBezTo>
                    <a:pt x="31336" y="42775"/>
                    <a:pt x="26773" y="44274"/>
                    <a:pt x="22083" y="44306"/>
                  </a:cubicBezTo>
                  <a:lnTo>
                    <a:pt x="22083" y="44306"/>
                  </a:lnTo>
                  <a:cubicBezTo>
                    <a:pt x="15043" y="44299"/>
                    <a:pt x="8428" y="40938"/>
                    <a:pt x="4271" y="35257"/>
                  </a:cubicBezTo>
                  <a:close/>
                </a:path>
              </a:pathLst>
            </a:custGeom>
            <a:solidFill>
              <a:srgbClr val="A4E7F9"/>
            </a:solidFill>
            <a:ln w="9525" cap="flat">
              <a:noFill/>
              <a:prstDash val="solid"/>
              <a:miter/>
            </a:ln>
            <a:effectLst/>
          </p:spPr>
          <p:txBody>
            <a:bodyPr rtlCol="0" anchor="ctr"/>
            <a:lstStyle/>
            <a:p>
              <a:endParaRPr lang="en-US" sz="1800"/>
            </a:p>
          </p:txBody>
        </p:sp>
        <p:sp>
          <p:nvSpPr>
            <p:cNvPr id="58" name="Freeform: Shape 57">
              <a:extLst>
                <a:ext uri="{FF2B5EF4-FFF2-40B4-BE49-F238E27FC236}">
                  <a16:creationId xmlns:a16="http://schemas.microsoft.com/office/drawing/2014/main" id="{B6F61C33-77EF-419A-AB4A-7A2D020EA8E8}"/>
                </a:ext>
              </a:extLst>
            </p:cNvPr>
            <p:cNvSpPr/>
            <p:nvPr/>
          </p:nvSpPr>
          <p:spPr>
            <a:xfrm rot="10800000" flipH="1">
              <a:off x="1759988" y="4006756"/>
              <a:ext cx="128136" cy="127977"/>
            </a:xfrm>
            <a:custGeom>
              <a:avLst/>
              <a:gdLst>
                <a:gd name="connsiteX0" fmla="*/ 1115 w 44321"/>
                <a:gd name="connsiteY0" fmla="*/ 29026 h 44266"/>
                <a:gd name="connsiteX1" fmla="*/ 15191 w 44321"/>
                <a:gd name="connsiteY1" fmla="*/ 1125 h 44266"/>
                <a:gd name="connsiteX2" fmla="*/ 15212 w 44321"/>
                <a:gd name="connsiteY2" fmla="*/ 1118 h 44266"/>
                <a:gd name="connsiteX3" fmla="*/ 15212 w 44321"/>
                <a:gd name="connsiteY3" fmla="*/ 1118 h 44266"/>
                <a:gd name="connsiteX4" fmla="*/ 43215 w 44321"/>
                <a:gd name="connsiteY4" fmla="*/ 15215 h 44266"/>
                <a:gd name="connsiteX5" fmla="*/ 43215 w 44321"/>
                <a:gd name="connsiteY5" fmla="*/ 15215 h 44266"/>
                <a:gd name="connsiteX6" fmla="*/ 29101 w 44321"/>
                <a:gd name="connsiteY6" fmla="*/ 43098 h 44266"/>
                <a:gd name="connsiteX7" fmla="*/ 29023 w 44321"/>
                <a:gd name="connsiteY7" fmla="*/ 43123 h 44266"/>
                <a:gd name="connsiteX8" fmla="*/ 29023 w 44321"/>
                <a:gd name="connsiteY8" fmla="*/ 43123 h 44266"/>
                <a:gd name="connsiteX9" fmla="*/ 22165 w 44321"/>
                <a:gd name="connsiteY9" fmla="*/ 44266 h 44266"/>
                <a:gd name="connsiteX10" fmla="*/ 22165 w 44321"/>
                <a:gd name="connsiteY10" fmla="*/ 44266 h 44266"/>
                <a:gd name="connsiteX11" fmla="*/ 1115 w 44321"/>
                <a:gd name="connsiteY11" fmla="*/ 29026 h 4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1" h="44266">
                  <a:moveTo>
                    <a:pt x="1115" y="29026"/>
                  </a:moveTo>
                  <a:cubicBezTo>
                    <a:pt x="-2703" y="17435"/>
                    <a:pt x="3600" y="4943"/>
                    <a:pt x="15191" y="1125"/>
                  </a:cubicBezTo>
                  <a:cubicBezTo>
                    <a:pt x="15199" y="1123"/>
                    <a:pt x="15205" y="1121"/>
                    <a:pt x="15212" y="1118"/>
                  </a:cubicBezTo>
                  <a:lnTo>
                    <a:pt x="15212" y="1118"/>
                  </a:lnTo>
                  <a:cubicBezTo>
                    <a:pt x="26836" y="-2707"/>
                    <a:pt x="39364" y="3599"/>
                    <a:pt x="43215" y="15215"/>
                  </a:cubicBezTo>
                  <a:lnTo>
                    <a:pt x="43215" y="15215"/>
                  </a:lnTo>
                  <a:cubicBezTo>
                    <a:pt x="47018" y="26812"/>
                    <a:pt x="40699" y="39296"/>
                    <a:pt x="29101" y="43098"/>
                  </a:cubicBezTo>
                  <a:cubicBezTo>
                    <a:pt x="29076" y="43107"/>
                    <a:pt x="29049" y="43115"/>
                    <a:pt x="29023" y="43123"/>
                  </a:cubicBezTo>
                  <a:lnTo>
                    <a:pt x="29023" y="43123"/>
                  </a:lnTo>
                  <a:cubicBezTo>
                    <a:pt x="26813" y="43872"/>
                    <a:pt x="24498" y="44258"/>
                    <a:pt x="22165" y="44266"/>
                  </a:cubicBezTo>
                  <a:lnTo>
                    <a:pt x="22165" y="44266"/>
                  </a:lnTo>
                  <a:cubicBezTo>
                    <a:pt x="12587" y="44285"/>
                    <a:pt x="4088" y="38132"/>
                    <a:pt x="1115" y="29026"/>
                  </a:cubicBezTo>
                  <a:close/>
                </a:path>
              </a:pathLst>
            </a:custGeom>
            <a:solidFill>
              <a:srgbClr val="A4E7F9"/>
            </a:solidFill>
            <a:ln w="9525" cap="flat">
              <a:noFill/>
              <a:prstDash val="solid"/>
              <a:miter/>
            </a:ln>
            <a:effectLst/>
          </p:spPr>
          <p:txBody>
            <a:bodyPr rtlCol="0" anchor="ctr"/>
            <a:lstStyle/>
            <a:p>
              <a:endParaRPr lang="en-US" sz="1800"/>
            </a:p>
          </p:txBody>
        </p:sp>
        <p:sp>
          <p:nvSpPr>
            <p:cNvPr id="59" name="Freeform: Shape 58">
              <a:extLst>
                <a:ext uri="{FF2B5EF4-FFF2-40B4-BE49-F238E27FC236}">
                  <a16:creationId xmlns:a16="http://schemas.microsoft.com/office/drawing/2014/main" id="{DF6635FA-CD47-42F3-AFAE-260C146A3496}"/>
                </a:ext>
              </a:extLst>
            </p:cNvPr>
            <p:cNvSpPr/>
            <p:nvPr/>
          </p:nvSpPr>
          <p:spPr>
            <a:xfrm rot="10800000" flipH="1">
              <a:off x="2056489" y="4054392"/>
              <a:ext cx="128050" cy="127778"/>
            </a:xfrm>
            <a:custGeom>
              <a:avLst/>
              <a:gdLst>
                <a:gd name="connsiteX0" fmla="*/ 0 w 44291"/>
                <a:gd name="connsiteY0" fmla="*/ 22193 h 44197"/>
                <a:gd name="connsiteX1" fmla="*/ 22098 w 44291"/>
                <a:gd name="connsiteY1" fmla="*/ 0 h 44197"/>
                <a:gd name="connsiteX2" fmla="*/ 22098 w 44291"/>
                <a:gd name="connsiteY2" fmla="*/ 0 h 44197"/>
                <a:gd name="connsiteX3" fmla="*/ 44291 w 44291"/>
                <a:gd name="connsiteY3" fmla="*/ 22003 h 44197"/>
                <a:gd name="connsiteX4" fmla="*/ 44291 w 44291"/>
                <a:gd name="connsiteY4" fmla="*/ 22098 h 44197"/>
                <a:gd name="connsiteX5" fmla="*/ 44291 w 44291"/>
                <a:gd name="connsiteY5" fmla="*/ 22098 h 44197"/>
                <a:gd name="connsiteX6" fmla="*/ 22193 w 44291"/>
                <a:gd name="connsiteY6" fmla="*/ 44196 h 44197"/>
                <a:gd name="connsiteX7" fmla="*/ 22193 w 44291"/>
                <a:gd name="connsiteY7" fmla="*/ 44196 h 44197"/>
                <a:gd name="connsiteX8" fmla="*/ 1 w 44291"/>
                <a:gd name="connsiteY8" fmla="*/ 22385 h 44197"/>
                <a:gd name="connsiteX9" fmla="*/ 0 w 44291"/>
                <a:gd name="connsiteY9" fmla="*/ 22193 h 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 h="44197">
                  <a:moveTo>
                    <a:pt x="0" y="22193"/>
                  </a:moveTo>
                  <a:cubicBezTo>
                    <a:pt x="0" y="9974"/>
                    <a:pt x="9878" y="53"/>
                    <a:pt x="22098" y="0"/>
                  </a:cubicBezTo>
                  <a:lnTo>
                    <a:pt x="22098" y="0"/>
                  </a:lnTo>
                  <a:cubicBezTo>
                    <a:pt x="34302" y="-52"/>
                    <a:pt x="44239" y="9798"/>
                    <a:pt x="44291" y="22003"/>
                  </a:cubicBezTo>
                  <a:cubicBezTo>
                    <a:pt x="44291" y="22035"/>
                    <a:pt x="44291" y="22066"/>
                    <a:pt x="44291" y="22098"/>
                  </a:cubicBezTo>
                  <a:lnTo>
                    <a:pt x="44291" y="22098"/>
                  </a:lnTo>
                  <a:cubicBezTo>
                    <a:pt x="44291" y="34303"/>
                    <a:pt x="34398" y="44196"/>
                    <a:pt x="22193" y="44196"/>
                  </a:cubicBezTo>
                  <a:lnTo>
                    <a:pt x="22193" y="44196"/>
                  </a:lnTo>
                  <a:cubicBezTo>
                    <a:pt x="10042" y="44301"/>
                    <a:pt x="106" y="34536"/>
                    <a:pt x="1" y="22385"/>
                  </a:cubicBezTo>
                  <a:cubicBezTo>
                    <a:pt x="0" y="22321"/>
                    <a:pt x="0" y="22257"/>
                    <a:pt x="0" y="22193"/>
                  </a:cubicBezTo>
                  <a:close/>
                </a:path>
              </a:pathLst>
            </a:custGeom>
            <a:solidFill>
              <a:srgbClr val="A4E7F9"/>
            </a:solidFill>
            <a:ln w="9525" cap="flat">
              <a:noFill/>
              <a:prstDash val="solid"/>
              <a:miter/>
            </a:ln>
            <a:effectLst/>
          </p:spPr>
          <p:txBody>
            <a:bodyPr rtlCol="0" anchor="ctr"/>
            <a:lstStyle/>
            <a:p>
              <a:endParaRPr lang="en-US" sz="1800"/>
            </a:p>
          </p:txBody>
        </p:sp>
        <p:sp>
          <p:nvSpPr>
            <p:cNvPr id="60" name="Freeform: Shape 59">
              <a:extLst>
                <a:ext uri="{FF2B5EF4-FFF2-40B4-BE49-F238E27FC236}">
                  <a16:creationId xmlns:a16="http://schemas.microsoft.com/office/drawing/2014/main" id="{D7583D0B-EBC2-495C-B7C7-CE3E181B724D}"/>
                </a:ext>
              </a:extLst>
            </p:cNvPr>
            <p:cNvSpPr/>
            <p:nvPr/>
          </p:nvSpPr>
          <p:spPr>
            <a:xfrm rot="10800000" flipH="1">
              <a:off x="1998797" y="3034787"/>
              <a:ext cx="243432" cy="243434"/>
            </a:xfrm>
            <a:custGeom>
              <a:avLst/>
              <a:gdLst>
                <a:gd name="connsiteX0" fmla="*/ 71866 w 84200"/>
                <a:gd name="connsiteY0" fmla="*/ 12327 h 84201"/>
                <a:gd name="connsiteX1" fmla="*/ 71874 w 84200"/>
                <a:gd name="connsiteY1" fmla="*/ 71866 h 84201"/>
                <a:gd name="connsiteX2" fmla="*/ 12335 w 84200"/>
                <a:gd name="connsiteY2" fmla="*/ 71874 h 84201"/>
                <a:gd name="connsiteX3" fmla="*/ 12327 w 84200"/>
                <a:gd name="connsiteY3" fmla="*/ 12335 h 84201"/>
                <a:gd name="connsiteX4" fmla="*/ 12335 w 84200"/>
                <a:gd name="connsiteY4" fmla="*/ 12327 h 84201"/>
                <a:gd name="connsiteX5" fmla="*/ 71866 w 84200"/>
                <a:gd name="connsiteY5" fmla="*/ 12327 h 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00" h="84201">
                  <a:moveTo>
                    <a:pt x="71866" y="12327"/>
                  </a:moveTo>
                  <a:cubicBezTo>
                    <a:pt x="88309" y="28766"/>
                    <a:pt x="88313" y="55423"/>
                    <a:pt x="71874" y="71866"/>
                  </a:cubicBezTo>
                  <a:cubicBezTo>
                    <a:pt x="55434" y="88310"/>
                    <a:pt x="28778" y="88313"/>
                    <a:pt x="12335" y="71874"/>
                  </a:cubicBezTo>
                  <a:cubicBezTo>
                    <a:pt x="-4108" y="55436"/>
                    <a:pt x="-4112" y="28779"/>
                    <a:pt x="12327" y="12335"/>
                  </a:cubicBezTo>
                  <a:cubicBezTo>
                    <a:pt x="12330" y="12332"/>
                    <a:pt x="12332" y="12330"/>
                    <a:pt x="12335" y="12327"/>
                  </a:cubicBezTo>
                  <a:cubicBezTo>
                    <a:pt x="28775" y="-4109"/>
                    <a:pt x="55426" y="-4109"/>
                    <a:pt x="71866" y="12327"/>
                  </a:cubicBezTo>
                </a:path>
              </a:pathLst>
            </a:custGeom>
            <a:solidFill>
              <a:srgbClr val="FFBF00"/>
            </a:solidFill>
            <a:ln w="9525" cap="flat">
              <a:noFill/>
              <a:prstDash val="solid"/>
              <a:miter/>
            </a:ln>
            <a:effectLst>
              <a:outerShdw blurRad="63500" algn="ctr" rotWithShape="0">
                <a:schemeClr val="accent1">
                  <a:alpha val="70000"/>
                </a:schemeClr>
              </a:outerShdw>
            </a:effectLst>
          </p:spPr>
          <p:txBody>
            <a:bodyPr rtlCol="0" anchor="ctr"/>
            <a:lstStyle/>
            <a:p>
              <a:endParaRPr lang="en-US" sz="1800"/>
            </a:p>
          </p:txBody>
        </p:sp>
      </p:grpSp>
    </p:spTree>
    <p:extLst>
      <p:ext uri="{BB962C8B-B14F-4D97-AF65-F5344CB8AC3E}">
        <p14:creationId xmlns:p14="http://schemas.microsoft.com/office/powerpoint/2010/main" val="22162195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2A50-CCAA-4148-8F27-8AD5C42398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6F72C9-51FC-45FF-8D24-648333857CD3}"/>
              </a:ext>
            </a:extLst>
          </p:cNvPr>
          <p:cNvSpPr>
            <a:spLocks noGrp="1"/>
          </p:cNvSpPr>
          <p:nvPr>
            <p:ph sz="half" idx="1"/>
          </p:nvPr>
        </p:nvSpPr>
        <p:spPr>
          <a:xfrm>
            <a:off x="304800" y="1825625"/>
            <a:ext cx="5394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7E15D5-E498-4387-94CB-046B27F79F19}"/>
              </a:ext>
            </a:extLst>
          </p:cNvPr>
          <p:cNvSpPr>
            <a:spLocks noGrp="1"/>
          </p:cNvSpPr>
          <p:nvPr>
            <p:ph sz="half" idx="2"/>
          </p:nvPr>
        </p:nvSpPr>
        <p:spPr>
          <a:xfrm>
            <a:off x="5882640" y="1825625"/>
            <a:ext cx="5394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B2A56CF-36B5-4624-8509-FAB48C55D3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92848-7A09-4081-B822-82AFA647296F}"/>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4190273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2 Boxes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126D6-9BDB-4500-BCD5-42B8422FF2B6}"/>
              </a:ext>
            </a:extLst>
          </p:cNvPr>
          <p:cNvSpPr>
            <a:spLocks noGrp="1"/>
          </p:cNvSpPr>
          <p:nvPr>
            <p:ph type="title"/>
          </p:nvPr>
        </p:nvSpPr>
        <p:spPr>
          <a:xfrm>
            <a:off x="304800" y="365126"/>
            <a:ext cx="10972800" cy="11506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F250D7-288E-47B4-B66F-C56FBDC708EA}"/>
              </a:ext>
            </a:extLst>
          </p:cNvPr>
          <p:cNvSpPr>
            <a:spLocks noGrp="1"/>
          </p:cNvSpPr>
          <p:nvPr>
            <p:ph type="body" idx="1"/>
          </p:nvPr>
        </p:nvSpPr>
        <p:spPr>
          <a:xfrm>
            <a:off x="315501" y="1629855"/>
            <a:ext cx="5394960" cy="559044"/>
          </a:xfrm>
          <a:prstGeom prst="round2SameRect">
            <a:avLst/>
          </a:prstGeom>
          <a:solidFill>
            <a:schemeClr val="accent3">
              <a:lumMod val="75000"/>
            </a:schemeClr>
          </a:solidFill>
          <a:ln>
            <a:noFill/>
          </a:ln>
        </p:spPr>
        <p:txBody>
          <a:bodyPr anchor="b">
            <a:normAutofit/>
          </a:bodyPr>
          <a:lstStyle>
            <a:lvl1pPr marL="0" indent="0">
              <a:buNone/>
              <a:defRPr sz="2000" b="1">
                <a:solidFill>
                  <a:schemeClr val="bg1"/>
                </a:solidFill>
                <a:latin typeface="+mj-lt"/>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087E0-72EB-4F65-86FF-55DCD82A1631}"/>
              </a:ext>
            </a:extLst>
          </p:cNvPr>
          <p:cNvSpPr>
            <a:spLocks noGrp="1"/>
          </p:cNvSpPr>
          <p:nvPr>
            <p:ph sz="half" idx="2"/>
          </p:nvPr>
        </p:nvSpPr>
        <p:spPr>
          <a:xfrm>
            <a:off x="315501" y="2204529"/>
            <a:ext cx="5394960" cy="3655496"/>
          </a:xfrm>
          <a:prstGeom prst="round2SameRect">
            <a:avLst>
              <a:gd name="adj1" fmla="val 0"/>
              <a:gd name="adj2" fmla="val 2386"/>
            </a:avLst>
          </a:prstGeom>
          <a:solidFill>
            <a:schemeClr val="bg1">
              <a:lumMod val="95000"/>
            </a:schemeClr>
          </a:solidFill>
          <a:effectLst>
            <a:outerShdw blurRad="38100" dist="25400" dir="5400000" algn="t" rotWithShape="0">
              <a:prstClr val="black">
                <a:alpha val="20000"/>
              </a:prstClr>
            </a:outerShdw>
          </a:effectLst>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5D4208B-74A9-4ABB-A244-D239BB94440A}"/>
              </a:ext>
            </a:extLst>
          </p:cNvPr>
          <p:cNvSpPr>
            <a:spLocks noGrp="1"/>
          </p:cNvSpPr>
          <p:nvPr>
            <p:ph type="body" sz="quarter" idx="3"/>
          </p:nvPr>
        </p:nvSpPr>
        <p:spPr>
          <a:xfrm>
            <a:off x="5882640" y="1629855"/>
            <a:ext cx="5394960" cy="559044"/>
          </a:xfrm>
          <a:prstGeom prst="round2SameRect">
            <a:avLst/>
          </a:prstGeom>
          <a:solidFill>
            <a:schemeClr val="accent3">
              <a:lumMod val="75000"/>
            </a:schemeClr>
          </a:solidFill>
        </p:spPr>
        <p:txBody>
          <a:bodyPr anchor="b">
            <a:normAutofit/>
          </a:bodyPr>
          <a:lstStyle>
            <a:lvl1pPr marL="0" indent="0">
              <a:buNone/>
              <a:defRPr sz="2000" b="1">
                <a:solidFill>
                  <a:schemeClr val="bg1"/>
                </a:solidFill>
                <a:latin typeface="+mj-lt"/>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468-DD58-4729-AB45-321CAE86E342}"/>
              </a:ext>
            </a:extLst>
          </p:cNvPr>
          <p:cNvSpPr>
            <a:spLocks noGrp="1"/>
          </p:cNvSpPr>
          <p:nvPr>
            <p:ph sz="quarter" idx="4"/>
          </p:nvPr>
        </p:nvSpPr>
        <p:spPr>
          <a:xfrm>
            <a:off x="5885816" y="2204529"/>
            <a:ext cx="5394960" cy="3655496"/>
          </a:xfrm>
          <a:prstGeom prst="round2SameRect">
            <a:avLst>
              <a:gd name="adj1" fmla="val 0"/>
              <a:gd name="adj2" fmla="val 2359"/>
            </a:avLst>
          </a:prstGeom>
          <a:solidFill>
            <a:schemeClr val="bg1">
              <a:lumMod val="95000"/>
            </a:schemeClr>
          </a:solidFill>
          <a:effectLst>
            <a:outerShdw blurRad="38100" dist="25400" dir="5400000" algn="t" rotWithShape="0">
              <a:prstClr val="black">
                <a:alpha val="20000"/>
              </a:prstClr>
            </a:outerShdw>
          </a:effectLst>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62F09BA-0733-4459-BBE6-FCE9D2CDBF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5000C-E0DB-41AC-8E7D-0EC3AF9C78C6}"/>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16544878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Square Op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bwMode="gray">
          <a:xfrm>
            <a:off x="451519" y="1541216"/>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4" name="Content Placeholder 3"/>
          <p:cNvSpPr>
            <a:spLocks noGrp="1"/>
          </p:cNvSpPr>
          <p:nvPr>
            <p:ph sz="half" idx="2"/>
          </p:nvPr>
        </p:nvSpPr>
        <p:spPr bwMode="blackGray">
          <a:xfrm>
            <a:off x="451515" y="1952696"/>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bwMode="gray">
          <a:xfrm>
            <a:off x="6187423" y="1541216"/>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8" name="Footer Placeholder 7"/>
          <p:cNvSpPr>
            <a:spLocks noGrp="1"/>
          </p:cNvSpPr>
          <p:nvPr userDrawn="1">
            <p:ph type="ftr" sz="quarter" idx="11"/>
          </p:nvPr>
        </p:nvSpPr>
        <p:spPr/>
        <p:txBody>
          <a:bodyPr/>
          <a:lstStyle/>
          <a:p>
            <a:endParaRPr lang="en-US" dirty="0"/>
          </a:p>
        </p:txBody>
      </p:sp>
      <p:sp>
        <p:nvSpPr>
          <p:cNvPr id="9" name="Slide Number Placeholder 8"/>
          <p:cNvSpPr>
            <a:spLocks noGrp="1"/>
          </p:cNvSpPr>
          <p:nvPr userDrawn="1">
            <p:ph type="sldNum" sz="quarter" idx="12"/>
          </p:nvPr>
        </p:nvSpPr>
        <p:spPr/>
        <p:txBody>
          <a:bodyPr/>
          <a:lstStyle/>
          <a:p>
            <a:fld id="{D57F1E4F-1CFF-5643-939E-217C01CDF565}" type="slidenum">
              <a:rPr lang="en-US" dirty="0"/>
              <a:pPr/>
              <a:t>‹#›</a:t>
            </a:fld>
            <a:endParaRPr lang="en-US" dirty="0"/>
          </a:p>
        </p:txBody>
      </p:sp>
      <p:sp>
        <p:nvSpPr>
          <p:cNvPr id="15" name="Text Placeholder 2"/>
          <p:cNvSpPr>
            <a:spLocks noGrp="1"/>
          </p:cNvSpPr>
          <p:nvPr userDrawn="1">
            <p:ph type="body" idx="13"/>
          </p:nvPr>
        </p:nvSpPr>
        <p:spPr bwMode="gray">
          <a:xfrm>
            <a:off x="451517" y="3770014"/>
            <a:ext cx="5553072"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17" name="Text Placeholder 4"/>
          <p:cNvSpPr>
            <a:spLocks noGrp="1"/>
          </p:cNvSpPr>
          <p:nvPr userDrawn="1">
            <p:ph type="body" sz="quarter" idx="15"/>
          </p:nvPr>
        </p:nvSpPr>
        <p:spPr bwMode="gray">
          <a:xfrm>
            <a:off x="6187419" y="3770014"/>
            <a:ext cx="5553068" cy="411480"/>
          </a:xfrm>
          <a:prstGeom prst="round2SameRect">
            <a:avLst/>
          </a:prstGeom>
          <a:solidFill>
            <a:schemeClr val="accent3">
              <a:lumMod val="75000"/>
            </a:schemeClr>
          </a:solidFill>
          <a:ln>
            <a:noFill/>
          </a:ln>
        </p:spPr>
        <p:txBody>
          <a:bodyPr vert="horz" lIns="91440" tIns="45720" rIns="91440" bIns="45720" rtlCol="0" anchor="b">
            <a:normAutofit/>
          </a:bodyPr>
          <a:lstStyle>
            <a:lvl1pPr>
              <a:defRPr lang="en-US" sz="1800" b="1" smtClean="0">
                <a:solidFill>
                  <a:schemeClr val="bg1"/>
                </a:solidFill>
                <a:latin typeface="+mj-lt"/>
              </a:defRPr>
            </a:lvl1pPr>
          </a:lstStyle>
          <a:p>
            <a:pPr marL="0" lvl="0" indent="0">
              <a:buNone/>
            </a:pPr>
            <a:r>
              <a:rPr lang="en-US"/>
              <a:t>Click to edit Master text styles</a:t>
            </a:r>
          </a:p>
        </p:txBody>
      </p:sp>
      <p:sp>
        <p:nvSpPr>
          <p:cNvPr id="19" name="Content Placeholder 3"/>
          <p:cNvSpPr>
            <a:spLocks noGrp="1"/>
          </p:cNvSpPr>
          <p:nvPr>
            <p:ph sz="half" idx="16"/>
          </p:nvPr>
        </p:nvSpPr>
        <p:spPr bwMode="blackGray">
          <a:xfrm>
            <a:off x="6187411" y="1952696"/>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17"/>
          </p:nvPr>
        </p:nvSpPr>
        <p:spPr bwMode="blackGray">
          <a:xfrm>
            <a:off x="451515" y="4181511"/>
            <a:ext cx="5553076" cy="1738975"/>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half" idx="18"/>
          </p:nvPr>
        </p:nvSpPr>
        <p:spPr bwMode="blackGray">
          <a:xfrm>
            <a:off x="6187411" y="4181495"/>
            <a:ext cx="5553076" cy="1738670"/>
          </a:xfrm>
          <a:solidFill>
            <a:schemeClr val="bg1">
              <a:lumMod val="95000"/>
            </a:schemeClr>
          </a:solidFill>
          <a:effectLst>
            <a:outerShdw blurRad="38100" dist="25400" dir="5400000" algn="t" rotWithShape="0">
              <a:prstClr val="black">
                <a:alpha val="20000"/>
              </a:prstClr>
            </a:outerShdw>
          </a:effectLst>
        </p:spPr>
        <p:txBody>
          <a:bodyPr vert="horz" lIns="91440" tIns="45720" rIns="91440" bIns="45720" rtlCol="0">
            <a:noAutofit/>
          </a:bodyPr>
          <a:lstStyle>
            <a:lvl1pPr>
              <a:defRPr lang="en-US" sz="1800" smtClean="0"/>
            </a:lvl1pPr>
            <a:lvl2pPr>
              <a:defRPr lang="en-US" sz="1600" smtClean="0"/>
            </a:lvl2pPr>
            <a:lvl3pPr>
              <a:defRPr lang="en-US" sz="1400" smtClean="0"/>
            </a:lvl3pPr>
            <a:lvl4pPr>
              <a:defRPr lang="en-US" sz="120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7458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 Opti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5324-17F3-4189-AD18-3BEDAE32326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160A73B-129B-469F-94BD-8CF4275E08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6DF45A0-2114-42FF-B3A4-D89C3CE823C4}"/>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83433133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A5A63C-E4FB-4E94-8573-6204827A2C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2D335D-376B-4C1F-82A2-B5D3B2922910}"/>
              </a:ext>
            </a:extLst>
          </p:cNvPr>
          <p:cNvSpPr>
            <a:spLocks noGrp="1"/>
          </p:cNvSpPr>
          <p:nvPr>
            <p:ph type="sldNum" sz="quarter" idx="12"/>
          </p:nvPr>
        </p:nvSpPr>
        <p:spPr/>
        <p:txBody>
          <a:bodyPr/>
          <a:lstStyle/>
          <a:p>
            <a:fld id="{DA520EEF-7E75-4E82-8A01-B57B62EF14E1}" type="slidenum">
              <a:rPr lang="en-US" smtClean="0"/>
              <a:t>‹#›</a:t>
            </a:fld>
            <a:endParaRPr lang="en-US" dirty="0"/>
          </a:p>
        </p:txBody>
      </p:sp>
    </p:spTree>
    <p:extLst>
      <p:ext uri="{BB962C8B-B14F-4D97-AF65-F5344CB8AC3E}">
        <p14:creationId xmlns:p14="http://schemas.microsoft.com/office/powerpoint/2010/main" val="323187638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The Centers for Medicare and Medicaid logo.">
            <a:extLst>
              <a:ext uri="{FF2B5EF4-FFF2-40B4-BE49-F238E27FC236}">
                <a16:creationId xmlns:a16="http://schemas.microsoft.com/office/drawing/2014/main" id="{58BD72E0-EE22-0F43-9C71-03E9C4909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
        <p:nvSpPr>
          <p:cNvPr id="11" name="Title Placeholder 1">
            <a:extLst>
              <a:ext uri="{FF2B5EF4-FFF2-40B4-BE49-F238E27FC236}">
                <a16:creationId xmlns:a16="http://schemas.microsoft.com/office/drawing/2014/main" id="{6C2731C1-A8C9-1649-8A3F-851D95B1AC24}"/>
              </a:ext>
            </a:extLst>
          </p:cNvPr>
          <p:cNvSpPr>
            <a:spLocks noGrp="1"/>
          </p:cNvSpPr>
          <p:nvPr>
            <p:ph type="title"/>
          </p:nvPr>
        </p:nvSpPr>
        <p:spPr>
          <a:xfrm>
            <a:off x="960120" y="1516232"/>
            <a:ext cx="10515600" cy="1109797"/>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FAF07196-C096-0748-853F-77903F28A55F}"/>
              </a:ext>
            </a:extLst>
          </p:cNvPr>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a:extLst>
              <a:ext uri="{FF2B5EF4-FFF2-40B4-BE49-F238E27FC236}">
                <a16:creationId xmlns:a16="http://schemas.microsoft.com/office/drawing/2014/main" id="{8FA34C8D-0ABC-9843-8C88-3B625AAB0C05}"/>
              </a:ext>
            </a:extLst>
          </p:cNvPr>
          <p:cNvSpPr>
            <a:spLocks noGrp="1"/>
          </p:cNvSpPr>
          <p:nvPr>
            <p:ph type="body" sz="quarter" idx="12"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3" name="Picture Placeholder 2" descr="placeholder to add picture">
            <a:extLst>
              <a:ext uri="{FF2B5EF4-FFF2-40B4-BE49-F238E27FC236}">
                <a16:creationId xmlns:a16="http://schemas.microsoft.com/office/drawing/2014/main" id="{C3724C19-FC5F-C347-A0F6-835E0AB07976}"/>
              </a:ext>
            </a:extLst>
          </p:cNvPr>
          <p:cNvSpPr>
            <a:spLocks noGrp="1"/>
          </p:cNvSpPr>
          <p:nvPr>
            <p:ph type="pic" sz="quarter" idx="13"/>
          </p:nvPr>
        </p:nvSpPr>
        <p:spPr>
          <a:xfrm>
            <a:off x="985838" y="2800350"/>
            <a:ext cx="5372100" cy="3314700"/>
          </a:xfrm>
          <a:solidFill>
            <a:schemeClr val="bg2"/>
          </a:solidFill>
        </p:spPr>
        <p:txBody>
          <a:bodyPr/>
          <a:lstStyle>
            <a:lvl1pPr marL="0" indent="0">
              <a:buNone/>
              <a:defRPr/>
            </a:lvl1pPr>
          </a:lstStyle>
          <a:p>
            <a:endParaRPr lang="en-US"/>
          </a:p>
        </p:txBody>
      </p:sp>
      <p:sp>
        <p:nvSpPr>
          <p:cNvPr id="12" name="Date Placeholder 3">
            <a:extLst>
              <a:ext uri="{FF2B5EF4-FFF2-40B4-BE49-F238E27FC236}">
                <a16:creationId xmlns:a16="http://schemas.microsoft.com/office/drawing/2014/main" id="{8125E4FE-6D5F-AA4F-AD09-CD87696B51F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E86008FA-3F5F-DC41-BC13-2847F0767C61}" type="datetime1">
              <a:rPr lang="en-US" smtClean="0"/>
              <a:t>12/11/2023</a:t>
            </a:fld>
            <a:endParaRPr lang="en-US" dirty="0"/>
          </a:p>
        </p:txBody>
      </p:sp>
      <p:sp>
        <p:nvSpPr>
          <p:cNvPr id="5" name="Footer Placeholder 4">
            <a:extLst>
              <a:ext uri="{FF2B5EF4-FFF2-40B4-BE49-F238E27FC236}">
                <a16:creationId xmlns:a16="http://schemas.microsoft.com/office/drawing/2014/main" id="{15DCDBF1-C065-7D41-B131-2B5B587B9F83}"/>
              </a:ext>
            </a:extLst>
          </p:cNvPr>
          <p:cNvSpPr>
            <a:spLocks noGrp="1"/>
          </p:cNvSpPr>
          <p:nvPr>
            <p:ph type="ftr" sz="quarter" idx="11"/>
          </p:nvPr>
        </p:nvSpPr>
        <p:spPr/>
        <p:txBody>
          <a:bodyPr/>
          <a:lstStyle/>
          <a:p>
            <a:r>
              <a:rPr lang="en-US"/>
              <a:t>CMS footer</a:t>
            </a:r>
          </a:p>
        </p:txBody>
      </p:sp>
    </p:spTree>
    <p:extLst>
      <p:ext uri="{BB962C8B-B14F-4D97-AF65-F5344CB8AC3E}">
        <p14:creationId xmlns:p14="http://schemas.microsoft.com/office/powerpoint/2010/main" val="1587943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04C7-7936-BD43-BD46-9D03B0598537}"/>
              </a:ext>
            </a:extLst>
          </p:cNvPr>
          <p:cNvSpPr>
            <a:spLocks noGrp="1"/>
          </p:cNvSpPr>
          <p:nvPr>
            <p:ph type="title"/>
          </p:nvPr>
        </p:nvSpPr>
        <p:spPr/>
        <p:txBody>
          <a:bodyPr/>
          <a:lstStyle/>
          <a:p>
            <a:r>
              <a:rPr lang="en-US" dirty="0"/>
              <a:t>Click to edit Master title style</a:t>
            </a:r>
          </a:p>
        </p:txBody>
      </p:sp>
      <p:pic>
        <p:nvPicPr>
          <p:cNvPr id="7" name="Picture 6" descr="The Centers for Medicare and Medicaid logo.">
            <a:extLst>
              <a:ext uri="{FF2B5EF4-FFF2-40B4-BE49-F238E27FC236}">
                <a16:creationId xmlns:a16="http://schemas.microsoft.com/office/drawing/2014/main" id="{87D1338A-2D12-E44E-AEBE-3A152B2EE04F}"/>
              </a:ext>
            </a:extLst>
          </p:cNvPr>
          <p:cNvPicPr>
            <a:picLocks noChangeAspect="1"/>
          </p:cNvPicPr>
          <p:nvPr userDrawn="1"/>
        </p:nvPicPr>
        <p:blipFill>
          <a:blip r:embed="rId2" cstate="print"/>
          <a:stretch>
            <a:fillRect/>
          </a:stretch>
        </p:blipFill>
        <p:spPr>
          <a:xfrm>
            <a:off x="1696454" y="1924426"/>
            <a:ext cx="8915400" cy="3088732"/>
          </a:xfrm>
          <a:prstGeom prst="rect">
            <a:avLst/>
          </a:prstGeom>
        </p:spPr>
      </p:pic>
      <p:sp>
        <p:nvSpPr>
          <p:cNvPr id="9" name="Text Placeholder 2">
            <a:extLst>
              <a:ext uri="{FF2B5EF4-FFF2-40B4-BE49-F238E27FC236}">
                <a16:creationId xmlns:a16="http://schemas.microsoft.com/office/drawing/2014/main" id="{3D38BD30-84DE-C94C-9CFB-1899A579667E}"/>
              </a:ext>
            </a:extLst>
          </p:cNvPr>
          <p:cNvSpPr>
            <a:spLocks noGrp="1"/>
          </p:cNvSpPr>
          <p:nvPr>
            <p:ph type="body" sz="quarter" idx="13" hasCustomPrompt="1"/>
          </p:nvPr>
        </p:nvSpPr>
        <p:spPr>
          <a:xfrm>
            <a:off x="879770" y="2386263"/>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0" name="Text Placeholder 2">
            <a:extLst>
              <a:ext uri="{FF2B5EF4-FFF2-40B4-BE49-F238E27FC236}">
                <a16:creationId xmlns:a16="http://schemas.microsoft.com/office/drawing/2014/main" id="{406A3636-D4BA-9B4F-8F58-D86A05737ABF}"/>
              </a:ext>
            </a:extLst>
          </p:cNvPr>
          <p:cNvSpPr>
            <a:spLocks noGrp="1"/>
          </p:cNvSpPr>
          <p:nvPr>
            <p:ph type="body" sz="quarter" idx="14" hasCustomPrompt="1"/>
          </p:nvPr>
        </p:nvSpPr>
        <p:spPr>
          <a:xfrm>
            <a:off x="879770" y="4291263"/>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585850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0225" y="807736"/>
            <a:ext cx="9499146" cy="2250988"/>
          </a:xfrm>
        </p:spPr>
        <p:txBody>
          <a:bodyPr>
            <a:normAutofit/>
          </a:bodyPr>
          <a:lstStyle>
            <a:lvl1pPr algn="l">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6B52CF82-A05E-4B6C-81EB-EE3679FABB4D}"/>
              </a:ext>
            </a:extLst>
          </p:cNvPr>
          <p:cNvSpPr>
            <a:spLocks noGrp="1"/>
          </p:cNvSpPr>
          <p:nvPr>
            <p:ph type="body" sz="quarter" idx="10" hasCustomPrompt="1"/>
          </p:nvPr>
        </p:nvSpPr>
        <p:spPr>
          <a:xfrm>
            <a:off x="1800225" y="3340540"/>
            <a:ext cx="9695916" cy="1698625"/>
          </a:xfrm>
          <a:prstGeom prst="rect">
            <a:avLst/>
          </a:prstGeom>
        </p:spPr>
        <p:txBody>
          <a:bodyPr/>
          <a:lstStyle>
            <a:lvl1pPr marL="0" indent="0" algn="l">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8A2E257-0511-D541-9B38-A8FDDBA758B5}"/>
              </a:ext>
            </a:extLst>
          </p:cNvPr>
          <p:cNvSpPr>
            <a:spLocks noGrp="1"/>
          </p:cNvSpPr>
          <p:nvPr>
            <p:ph type="dt" sz="half" idx="11"/>
          </p:nvPr>
        </p:nvSpPr>
        <p:spPr/>
        <p:txBody>
          <a:bodyPr/>
          <a:lstStyle/>
          <a:p>
            <a:fld id="{E7AD4446-5643-E14C-B826-DC8E6ECCD1A6}" type="datetime1">
              <a:rPr lang="en-US" smtClean="0"/>
              <a:t>12/11/2023</a:t>
            </a:fld>
            <a:endParaRPr lang="en-US"/>
          </a:p>
        </p:txBody>
      </p:sp>
      <p:sp>
        <p:nvSpPr>
          <p:cNvPr id="5" name="Footer Placeholder 4">
            <a:extLst>
              <a:ext uri="{FF2B5EF4-FFF2-40B4-BE49-F238E27FC236}">
                <a16:creationId xmlns:a16="http://schemas.microsoft.com/office/drawing/2014/main" id="{91109FFD-209B-3949-A967-E1AC58DAA390}"/>
              </a:ext>
            </a:extLst>
          </p:cNvPr>
          <p:cNvSpPr>
            <a:spLocks noGrp="1"/>
          </p:cNvSpPr>
          <p:nvPr>
            <p:ph type="ftr" sz="quarter" idx="12"/>
          </p:nvPr>
        </p:nvSpPr>
        <p:spPr/>
        <p:txBody>
          <a:bodyPr/>
          <a:lstStyle/>
          <a:p>
            <a:r>
              <a:rPr lang="en-US"/>
              <a:t>CMS footer</a:t>
            </a:r>
            <a:endParaRPr lang="en-US" dirty="0"/>
          </a:p>
        </p:txBody>
      </p:sp>
      <p:sp>
        <p:nvSpPr>
          <p:cNvPr id="8" name="Slide Number Placeholder 1">
            <a:extLst>
              <a:ext uri="{FF2B5EF4-FFF2-40B4-BE49-F238E27FC236}">
                <a16:creationId xmlns:a16="http://schemas.microsoft.com/office/drawing/2014/main" id="{6D37B496-1647-6840-8965-7B171D84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
        <p:nvSpPr>
          <p:cNvPr id="9" name="Rectangle 8">
            <a:extLst>
              <a:ext uri="{FF2B5EF4-FFF2-40B4-BE49-F238E27FC236}">
                <a16:creationId xmlns:a16="http://schemas.microsoft.com/office/drawing/2014/main" id="{B78EE49B-18B9-2B4A-9BEA-9AB7003F3B99}"/>
              </a:ext>
            </a:extLst>
          </p:cNvPr>
          <p:cNvSpPr/>
          <p:nvPr userDrawn="1"/>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0" name="Rectangle 9">
            <a:extLst>
              <a:ext uri="{FF2B5EF4-FFF2-40B4-BE49-F238E27FC236}">
                <a16:creationId xmlns:a16="http://schemas.microsoft.com/office/drawing/2014/main" id="{5F3A386A-8FEA-D64C-8D40-211742A69AC9}"/>
              </a:ext>
            </a:extLst>
          </p:cNvPr>
          <p:cNvSpPr/>
          <p:nvPr userDrawn="1"/>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3389800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EA7E66BD-F02B-9442-B227-A00DD43441DC}" type="datetime1">
              <a:rPr lang="en-US" smtClean="0"/>
              <a:t>12/11/2023</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637148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8E042DC9-1261-2C44-B34C-11D9F483C014}" type="datetime1">
              <a:rPr lang="en-US" smtClean="0"/>
              <a:t>12/11/2023</a:t>
            </a:fld>
            <a:endParaRPr lang="en-US"/>
          </a:p>
        </p:txBody>
      </p:sp>
      <p:graphicFrame>
        <p:nvGraphicFramePr>
          <p:cNvPr id="9" name="Content Placeholder 7" descr="example of smart art">
            <a:extLst>
              <a:ext uri="{FF2B5EF4-FFF2-40B4-BE49-F238E27FC236}">
                <a16:creationId xmlns:a16="http://schemas.microsoft.com/office/drawing/2014/main" id="{1252365C-E249-D443-AEC2-2DFA2D5FF925}"/>
              </a:ext>
            </a:extLst>
          </p:cNvPr>
          <p:cNvGraphicFramePr>
            <a:graphicFrameLocks/>
          </p:cNvGraphicFramePr>
          <p:nvPr userDrawn="1">
            <p:extLst>
              <p:ext uri="{D42A27DB-BD31-4B8C-83A1-F6EECF244321}">
                <p14:modId xmlns:p14="http://schemas.microsoft.com/office/powerpoint/2010/main" val="915688968"/>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3E6EEC4C-B702-8642-A6BE-DDC1EFB0CE76}"/>
              </a:ext>
            </a:extLst>
          </p:cNvPr>
          <p:cNvSpPr>
            <a:spLocks noGrp="1"/>
          </p:cNvSpPr>
          <p:nvPr>
            <p:ph type="sldNum" sz="quarter" idx="13"/>
          </p:nvPr>
        </p:nvSpPr>
        <p:spPr>
          <a:xfrm>
            <a:off x="8610600" y="6356350"/>
            <a:ext cx="2743200" cy="365125"/>
          </a:xfrm>
          <a:prstGeom prst="rect">
            <a:avLst/>
          </a:prstGeom>
        </p:spPr>
        <p:txBody>
          <a:bodyPr/>
          <a:lstStyle/>
          <a:p>
            <a:fld id="{7022FF3C-310F-4809-A5BE-BC5BA8AA108D}" type="slidenum">
              <a:rPr lang="en-US" smtClean="0"/>
              <a:t>‹#›</a:t>
            </a:fld>
            <a:endParaRPr lang="en-US"/>
          </a:p>
        </p:txBody>
      </p:sp>
    </p:spTree>
    <p:extLst>
      <p:ext uri="{BB962C8B-B14F-4D97-AF65-F5344CB8AC3E}">
        <p14:creationId xmlns:p14="http://schemas.microsoft.com/office/powerpoint/2010/main" val="3564828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lvl1pPr algn="l">
              <a:defRPr/>
            </a:lvl1p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Q&amp;A symbol to  bse used for questions and answers">
            <a:extLst>
              <a:ext uri="{FF2B5EF4-FFF2-40B4-BE49-F238E27FC236}">
                <a16:creationId xmlns:a16="http://schemas.microsoft.com/office/drawing/2014/main" id="{56F9467B-A997-1048-8AAC-D24E59AB07AC}"/>
              </a:ext>
            </a:extLst>
          </p:cNvPr>
          <p:cNvPicPr>
            <a:picLocks noChangeAspect="1"/>
          </p:cNvPicPr>
          <p:nvPr userDrawn="1"/>
        </p:nvPicPr>
        <p:blipFill>
          <a:blip r:embed="rId2"/>
          <a:stretch>
            <a:fillRect/>
          </a:stretch>
        </p:blipFill>
        <p:spPr>
          <a:xfrm>
            <a:off x="9684070" y="199496"/>
            <a:ext cx="2304889" cy="1635728"/>
          </a:xfrm>
          <a:prstGeom prst="rect">
            <a:avLst/>
          </a:prstGeom>
        </p:spPr>
      </p:pic>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A7C9C8B2-D50C-8A46-9FD1-115A6B7EC149}" type="datetime1">
              <a:rPr lang="en-US" smtClean="0"/>
              <a:t>12/11/2023</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05E0AC63-B378-5844-96A7-0FE9AFDB5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315017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lstStyle/>
          <a:p>
            <a:r>
              <a:rPr lang="en-US" dirty="0"/>
              <a:t>Click to edit Master title style</a:t>
            </a:r>
          </a:p>
        </p:txBody>
      </p:sp>
      <p:sp>
        <p:nvSpPr>
          <p:cNvPr id="6" name="Picture Placeholder 7" descr="placehodler for add picture or icon">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0" name="Content Placeholder 9" descr="paceholder for adding content">
            <a:extLst>
              <a:ext uri="{FF2B5EF4-FFF2-40B4-BE49-F238E27FC236}">
                <a16:creationId xmlns:a16="http://schemas.microsoft.com/office/drawing/2014/main" id="{3C873066-7C5D-7743-8F39-FDCFEEBFFD9E}"/>
              </a:ext>
            </a:extLst>
          </p:cNvPr>
          <p:cNvSpPr>
            <a:spLocks noGrp="1"/>
          </p:cNvSpPr>
          <p:nvPr>
            <p:ph sz="quarter" idx="24"/>
          </p:nvPr>
        </p:nvSpPr>
        <p:spPr>
          <a:xfrm>
            <a:off x="1382633"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7" name="Picture Placeholder 7" descr="placehodler for add picture or icon">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1" name="Content Placeholder 9" descr="paceholder for adding content">
            <a:extLst>
              <a:ext uri="{FF2B5EF4-FFF2-40B4-BE49-F238E27FC236}">
                <a16:creationId xmlns:a16="http://schemas.microsoft.com/office/drawing/2014/main" id="{C2420B9A-E8CA-A445-BAFC-CBF2A2E2753A}"/>
              </a:ext>
            </a:extLst>
          </p:cNvPr>
          <p:cNvSpPr>
            <a:spLocks noGrp="1"/>
          </p:cNvSpPr>
          <p:nvPr>
            <p:ph sz="quarter" idx="25"/>
          </p:nvPr>
        </p:nvSpPr>
        <p:spPr>
          <a:xfrm>
            <a:off x="5040338" y="4650027"/>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8" name="Picture Placeholder 7" descr="placehodler for add picture or icon">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2" name="Content Placeholder 9" descr="paceholder for adding content">
            <a:extLst>
              <a:ext uri="{FF2B5EF4-FFF2-40B4-BE49-F238E27FC236}">
                <a16:creationId xmlns:a16="http://schemas.microsoft.com/office/drawing/2014/main" id="{8315D8B8-5F64-7741-88C7-3C6551EF019C}"/>
              </a:ext>
            </a:extLst>
          </p:cNvPr>
          <p:cNvSpPr>
            <a:spLocks noGrp="1"/>
          </p:cNvSpPr>
          <p:nvPr>
            <p:ph sz="quarter" idx="26"/>
          </p:nvPr>
        </p:nvSpPr>
        <p:spPr>
          <a:xfrm>
            <a:off x="8758497"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14" name="Date Placeholder 3">
            <a:extLst>
              <a:ext uri="{FF2B5EF4-FFF2-40B4-BE49-F238E27FC236}">
                <a16:creationId xmlns:a16="http://schemas.microsoft.com/office/drawing/2014/main" id="{108C6642-BA93-2E44-9589-6198316918B0}"/>
              </a:ext>
            </a:extLst>
          </p:cNvPr>
          <p:cNvSpPr>
            <a:spLocks noGrp="1"/>
          </p:cNvSpPr>
          <p:nvPr>
            <p:ph type="dt" sz="half" idx="11"/>
          </p:nvPr>
        </p:nvSpPr>
        <p:spPr>
          <a:xfrm>
            <a:off x="2058563" y="6356351"/>
            <a:ext cx="1522836" cy="365126"/>
          </a:xfrm>
        </p:spPr>
        <p:txBody>
          <a:bodyPr/>
          <a:lstStyle/>
          <a:p>
            <a:fld id="{C33EDBB2-7AB2-C444-8F9D-642B3A329478}" type="datetime1">
              <a:rPr lang="en-US" smtClean="0"/>
              <a:t>12/11/2023</a:t>
            </a:fld>
            <a:endParaRPr lang="en-US"/>
          </a:p>
        </p:txBody>
      </p:sp>
      <p:sp>
        <p:nvSpPr>
          <p:cNvPr id="13" name="Footer Placeholder 2">
            <a:extLst>
              <a:ext uri="{FF2B5EF4-FFF2-40B4-BE49-F238E27FC236}">
                <a16:creationId xmlns:a16="http://schemas.microsoft.com/office/drawing/2014/main" id="{35577500-8AC1-1B4D-80B5-A6561AA022DE}"/>
              </a:ext>
            </a:extLst>
          </p:cNvPr>
          <p:cNvSpPr>
            <a:spLocks noGrp="1"/>
          </p:cNvSpPr>
          <p:nvPr>
            <p:ph type="ftr" sz="quarter" idx="10"/>
          </p:nvPr>
        </p:nvSpPr>
        <p:spPr>
          <a:xfrm>
            <a:off x="4038600" y="6356351"/>
            <a:ext cx="4114800" cy="365125"/>
          </a:xfrm>
        </p:spPr>
        <p:txBody>
          <a:bodyPr/>
          <a:lstStyle/>
          <a:p>
            <a:r>
              <a:rPr lang="en-US"/>
              <a:t>CMS footer</a:t>
            </a:r>
            <a:endParaRPr lang="en-US" dirty="0"/>
          </a:p>
        </p:txBody>
      </p:sp>
      <p:sp>
        <p:nvSpPr>
          <p:cNvPr id="15" name="Slide Number Placeholder 1">
            <a:extLst>
              <a:ext uri="{FF2B5EF4-FFF2-40B4-BE49-F238E27FC236}">
                <a16:creationId xmlns:a16="http://schemas.microsoft.com/office/drawing/2014/main" id="{4B7A5EEC-96EB-974F-85E2-EB69FDF33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649699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62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2" name="Date Placeholder 9">
            <a:extLst>
              <a:ext uri="{FF2B5EF4-FFF2-40B4-BE49-F238E27FC236}">
                <a16:creationId xmlns:a16="http://schemas.microsoft.com/office/drawing/2014/main" id="{EAD4711B-845D-234C-8611-E3B57E93689E}"/>
              </a:ext>
            </a:extLst>
          </p:cNvPr>
          <p:cNvSpPr txBox="1">
            <a:spLocks/>
          </p:cNvSpPr>
          <p:nvPr userDrawn="1"/>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12/11/2023</a:t>
            </a:fld>
            <a:endParaRPr lang="en-US" sz="1800" dirty="0"/>
          </a:p>
        </p:txBody>
      </p:sp>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userDrawn="1"/>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12/11/2023</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2" name="Date Placeholder 9">
            <a:extLst>
              <a:ext uri="{FF2B5EF4-FFF2-40B4-BE49-F238E27FC236}">
                <a16:creationId xmlns:a16="http://schemas.microsoft.com/office/drawing/2014/main" id="{41299FEF-A22F-D743-B6D1-CFB7059A7DFD}"/>
              </a:ext>
            </a:extLst>
          </p:cNvPr>
          <p:cNvSpPr txBox="1">
            <a:spLocks/>
          </p:cNvSpPr>
          <p:nvPr userDrawn="1"/>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12/11/2023</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2210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4.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sv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4.sv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C8D2B-68AD-4771-B73A-24185A800074}"/>
              </a:ext>
            </a:extLst>
          </p:cNvPr>
          <p:cNvSpPr>
            <a:spLocks noGrp="1"/>
          </p:cNvSpPr>
          <p:nvPr>
            <p:ph type="title"/>
          </p:nvPr>
        </p:nvSpPr>
        <p:spPr>
          <a:xfrm>
            <a:off x="304800" y="365128"/>
            <a:ext cx="10972800" cy="1154959"/>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FFFBCB-7A54-4BF9-B63C-C2293AD3870E}"/>
              </a:ext>
            </a:extLst>
          </p:cNvPr>
          <p:cNvSpPr>
            <a:spLocks noGrp="1"/>
          </p:cNvSpPr>
          <p:nvPr>
            <p:ph type="body" idx="1"/>
          </p:nvPr>
        </p:nvSpPr>
        <p:spPr>
          <a:xfrm>
            <a:off x="304800" y="1661653"/>
            <a:ext cx="10972800" cy="4198374"/>
          </a:xfrm>
          <a:prstGeom prst="rect">
            <a:avLst/>
          </a:prstGeom>
        </p:spPr>
        <p:txBody>
          <a:bodyPr vert="horz" lIns="91440" tIns="45720" rIns="91440" bIns="45720" rtlCol="0">
            <a:noAutofit/>
          </a:bodyPr>
          <a:lstStyle/>
          <a:p>
            <a:pPr lvl="0">
              <a:spcAft>
                <a:spcPts val="600"/>
              </a:spcAft>
            </a:pPr>
            <a:r>
              <a:rPr lang="en-US"/>
              <a:t>Click to edit Master text styles</a:t>
            </a:r>
          </a:p>
          <a:p>
            <a:pPr lvl="1">
              <a:spcAft>
                <a:spcPts val="600"/>
              </a:spcAft>
            </a:pPr>
            <a:r>
              <a:rPr lang="en-US"/>
              <a:t>Second level</a:t>
            </a:r>
          </a:p>
          <a:p>
            <a:pPr lvl="2">
              <a:spcAft>
                <a:spcPts val="600"/>
              </a:spcAft>
            </a:pPr>
            <a:r>
              <a:rPr lang="en-US"/>
              <a:t>Third level</a:t>
            </a:r>
          </a:p>
          <a:p>
            <a:pPr lvl="3">
              <a:spcAft>
                <a:spcPts val="600"/>
              </a:spcAft>
            </a:pPr>
            <a:r>
              <a:rPr lang="en-US"/>
              <a:t>Fourth level</a:t>
            </a:r>
          </a:p>
          <a:p>
            <a:pPr lvl="4">
              <a:spcAft>
                <a:spcPts val="600"/>
              </a:spcAft>
            </a:pPr>
            <a:r>
              <a:rPr lang="en-US"/>
              <a:t>Fifth level</a:t>
            </a:r>
            <a:endParaRPr lang="en-US" dirty="0"/>
          </a:p>
        </p:txBody>
      </p:sp>
      <p:sp>
        <p:nvSpPr>
          <p:cNvPr id="5" name="Footer Placeholder 4">
            <a:extLst>
              <a:ext uri="{FF2B5EF4-FFF2-40B4-BE49-F238E27FC236}">
                <a16:creationId xmlns:a16="http://schemas.microsoft.com/office/drawing/2014/main" id="{3A8A37DD-ACC6-4F19-A210-D573D14C69D9}"/>
              </a:ext>
            </a:extLst>
          </p:cNvPr>
          <p:cNvSpPr>
            <a:spLocks noGrp="1"/>
          </p:cNvSpPr>
          <p:nvPr>
            <p:ph type="ftr" sz="quarter" idx="3"/>
          </p:nvPr>
        </p:nvSpPr>
        <p:spPr>
          <a:xfrm>
            <a:off x="304811" y="5920443"/>
            <a:ext cx="8809703" cy="36512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11E588C-EA6C-4B04-BFAF-8D20908FAE23}"/>
              </a:ext>
            </a:extLst>
          </p:cNvPr>
          <p:cNvSpPr>
            <a:spLocks noGrp="1"/>
          </p:cNvSpPr>
          <p:nvPr>
            <p:ph type="sldNum" sz="quarter" idx="4"/>
          </p:nvPr>
        </p:nvSpPr>
        <p:spPr>
          <a:xfrm>
            <a:off x="304800" y="6345954"/>
            <a:ext cx="687421" cy="287704"/>
          </a:xfrm>
          <a:prstGeom prst="rect">
            <a:avLst/>
          </a:prstGeom>
        </p:spPr>
        <p:txBody>
          <a:bodyPr vert="horz" lIns="91440" tIns="45720" rIns="91440" bIns="45720" rtlCol="0" anchor="ctr"/>
          <a:lstStyle>
            <a:lvl1pPr algn="l">
              <a:defRPr sz="1200" b="1">
                <a:solidFill>
                  <a:srgbClr val="0D96BA"/>
                </a:solidFill>
              </a:defRPr>
            </a:lvl1pPr>
          </a:lstStyle>
          <a:p>
            <a:fld id="{DA520EEF-7E75-4E82-8A01-B57B62EF14E1}" type="slidenum">
              <a:rPr lang="en-US" smtClean="0"/>
              <a:pPr/>
              <a:t>‹#›</a:t>
            </a:fld>
            <a:endParaRPr lang="en-US" dirty="0"/>
          </a:p>
        </p:txBody>
      </p:sp>
      <p:pic>
        <p:nvPicPr>
          <p:cNvPr id="8" name="Graphic 7">
            <a:extLst>
              <a:ext uri="{FF2B5EF4-FFF2-40B4-BE49-F238E27FC236}">
                <a16:creationId xmlns:a16="http://schemas.microsoft.com/office/drawing/2014/main" id="{9B9CD30A-322F-45AA-B583-08495BBE08D5}"/>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8487" y="6085018"/>
            <a:ext cx="2698716" cy="548640"/>
          </a:xfrm>
          <a:prstGeom prst="rect">
            <a:avLst/>
          </a:prstGeom>
        </p:spPr>
      </p:pic>
      <p:pic>
        <p:nvPicPr>
          <p:cNvPr id="7" name="Graphic 159">
            <a:extLst>
              <a:ext uri="{FF2B5EF4-FFF2-40B4-BE49-F238E27FC236}">
                <a16:creationId xmlns:a16="http://schemas.microsoft.com/office/drawing/2014/main" id="{A9796ABF-246B-4ABE-8358-ABE2837064A3}"/>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4611" t="35175"/>
          <a:stretch/>
        </p:blipFill>
        <p:spPr>
          <a:xfrm rot="5400000">
            <a:off x="9642723" y="11054"/>
            <a:ext cx="2560320" cy="2538236"/>
          </a:xfrm>
          <a:prstGeom prst="rect">
            <a:avLst/>
          </a:prstGeom>
        </p:spPr>
      </p:pic>
    </p:spTree>
    <p:extLst>
      <p:ext uri="{BB962C8B-B14F-4D97-AF65-F5344CB8AC3E}">
        <p14:creationId xmlns:p14="http://schemas.microsoft.com/office/powerpoint/2010/main" val="3916007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hdr="0" ftr="0" dt="0"/>
  <p:txStyles>
    <p:titleStyle>
      <a:lvl1pPr algn="l" defTabSz="914309" rtl="0" eaLnBrk="1" latinLnBrk="0" hangingPunct="1">
        <a:lnSpc>
          <a:spcPct val="80000"/>
        </a:lnSpc>
        <a:spcBef>
          <a:spcPct val="0"/>
        </a:spcBef>
        <a:buNone/>
        <a:defRPr sz="3600" b="1" kern="1200" spc="-50" baseline="0">
          <a:solidFill>
            <a:schemeClr val="accent1"/>
          </a:solidFill>
          <a:latin typeface="+mj-lt"/>
          <a:ea typeface="+mj-ea"/>
          <a:cs typeface="+mj-cs"/>
        </a:defRPr>
      </a:lvl1pPr>
    </p:titleStyle>
    <p:bodyStyle>
      <a:lvl1pPr marL="171434" indent="-171434" algn="l" defTabSz="914309" rtl="0" eaLnBrk="1" latinLnBrk="0" hangingPunct="1">
        <a:lnSpc>
          <a:spcPct val="90000"/>
        </a:lnSpc>
        <a:spcBef>
          <a:spcPts val="1000"/>
        </a:spcBef>
        <a:buClr>
          <a:schemeClr val="accent2"/>
        </a:buClr>
        <a:buFont typeface="Arial" panose="020B0604020202020204" pitchFamily="34" charset="0"/>
        <a:buChar char="•"/>
        <a:defRPr lang="en-US" sz="2800" kern="1200" spc="-50" baseline="0" dirty="0">
          <a:solidFill>
            <a:schemeClr val="tx1"/>
          </a:solidFill>
          <a:latin typeface="+mn-lt"/>
          <a:ea typeface="+mn-ea"/>
          <a:cs typeface="+mn-cs"/>
        </a:defRPr>
      </a:lvl1pPr>
      <a:lvl2pPr marL="457155" indent="-225404" algn="l" defTabSz="914309" rtl="0" eaLnBrk="1" latinLnBrk="0" hangingPunct="1">
        <a:lnSpc>
          <a:spcPct val="90000"/>
        </a:lnSpc>
        <a:spcBef>
          <a:spcPts val="500"/>
        </a:spcBef>
        <a:buClr>
          <a:srgbClr val="0D96BA"/>
        </a:buClr>
        <a:buFont typeface="Source Sans Pro" panose="020B0503030403020204" pitchFamily="34" charset="0"/>
        <a:buChar char="→"/>
        <a:defRPr lang="en-US" sz="2400" kern="1200" spc="-50" baseline="0" dirty="0">
          <a:solidFill>
            <a:schemeClr val="tx1"/>
          </a:solidFill>
          <a:latin typeface="+mn-lt"/>
          <a:ea typeface="+mn-ea"/>
          <a:cs typeface="+mn-cs"/>
        </a:defRPr>
      </a:lvl2pPr>
      <a:lvl3pPr marL="625411" indent="-166672" algn="l" defTabSz="914309" rtl="0" eaLnBrk="1" latinLnBrk="0" hangingPunct="1">
        <a:lnSpc>
          <a:spcPct val="90000"/>
        </a:lnSpc>
        <a:spcBef>
          <a:spcPts val="500"/>
        </a:spcBef>
        <a:buClr>
          <a:schemeClr val="accent2"/>
        </a:buClr>
        <a:buFont typeface="Arial" panose="020B0604020202020204" pitchFamily="34" charset="0"/>
        <a:buChar char="•"/>
        <a:defRPr lang="en-US" sz="2000" kern="1200" spc="-50" baseline="0" dirty="0">
          <a:solidFill>
            <a:schemeClr val="tx1"/>
          </a:solidFill>
          <a:latin typeface="+mn-lt"/>
          <a:ea typeface="+mn-ea"/>
          <a:cs typeface="+mn-cs"/>
        </a:defRPr>
      </a:lvl3pPr>
      <a:lvl4pPr marL="914309" indent="-228578" algn="l" defTabSz="914309" rtl="0" eaLnBrk="1" latinLnBrk="0" hangingPunct="1">
        <a:lnSpc>
          <a:spcPct val="90000"/>
        </a:lnSpc>
        <a:spcBef>
          <a:spcPts val="500"/>
        </a:spcBef>
        <a:buClr>
          <a:srgbClr val="0D96BA"/>
        </a:buClr>
        <a:buFont typeface="Source Sans Pro" panose="020B0503030403020204" pitchFamily="34" charset="0"/>
        <a:buChar char="→"/>
        <a:defRPr lang="en-US" sz="1800" kern="1200" spc="-50" baseline="0" dirty="0">
          <a:solidFill>
            <a:schemeClr val="tx1"/>
          </a:solidFill>
          <a:latin typeface="+mn-lt"/>
          <a:ea typeface="+mn-ea"/>
          <a:cs typeface="+mn-cs"/>
        </a:defRPr>
      </a:lvl4pPr>
      <a:lvl5pPr marL="1085744" indent="-173022" algn="l" defTabSz="914309" rtl="0" eaLnBrk="1" latinLnBrk="0" hangingPunct="1">
        <a:lnSpc>
          <a:spcPct val="90000"/>
        </a:lnSpc>
        <a:spcBef>
          <a:spcPts val="500"/>
        </a:spcBef>
        <a:buClr>
          <a:schemeClr val="accent2"/>
        </a:buClr>
        <a:buFont typeface="Arial" panose="020B0604020202020204" pitchFamily="34" charset="0"/>
        <a:buChar char="•"/>
        <a:defRPr lang="en-US" sz="1800" kern="1200" spc="-50" baseline="0" dirty="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C8D2B-68AD-4771-B73A-24185A800074}"/>
              </a:ext>
            </a:extLst>
          </p:cNvPr>
          <p:cNvSpPr>
            <a:spLocks noGrp="1"/>
          </p:cNvSpPr>
          <p:nvPr>
            <p:ph type="title"/>
          </p:nvPr>
        </p:nvSpPr>
        <p:spPr>
          <a:xfrm>
            <a:off x="304800" y="365128"/>
            <a:ext cx="10972800" cy="1154959"/>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FFFBCB-7A54-4BF9-B63C-C2293AD3870E}"/>
              </a:ext>
            </a:extLst>
          </p:cNvPr>
          <p:cNvSpPr>
            <a:spLocks noGrp="1"/>
          </p:cNvSpPr>
          <p:nvPr>
            <p:ph type="body" idx="1"/>
          </p:nvPr>
        </p:nvSpPr>
        <p:spPr>
          <a:xfrm>
            <a:off x="304800" y="1661653"/>
            <a:ext cx="10972800" cy="4198374"/>
          </a:xfrm>
          <a:prstGeom prst="rect">
            <a:avLst/>
          </a:prstGeom>
        </p:spPr>
        <p:txBody>
          <a:bodyPr vert="horz" lIns="91440" tIns="45720" rIns="91440" bIns="45720" rtlCol="0">
            <a:noAutofit/>
          </a:bodyPr>
          <a:lstStyle/>
          <a:p>
            <a:pPr lvl="0">
              <a:spcAft>
                <a:spcPts val="600"/>
              </a:spcAft>
            </a:pPr>
            <a:r>
              <a:rPr lang="en-US"/>
              <a:t>Click to edit Master text styles</a:t>
            </a:r>
          </a:p>
          <a:p>
            <a:pPr lvl="1">
              <a:spcAft>
                <a:spcPts val="600"/>
              </a:spcAft>
            </a:pPr>
            <a:r>
              <a:rPr lang="en-US"/>
              <a:t>Second level</a:t>
            </a:r>
          </a:p>
          <a:p>
            <a:pPr lvl="2">
              <a:spcAft>
                <a:spcPts val="600"/>
              </a:spcAft>
            </a:pPr>
            <a:r>
              <a:rPr lang="en-US"/>
              <a:t>Third level</a:t>
            </a:r>
          </a:p>
          <a:p>
            <a:pPr lvl="3">
              <a:spcAft>
                <a:spcPts val="600"/>
              </a:spcAft>
            </a:pPr>
            <a:r>
              <a:rPr lang="en-US"/>
              <a:t>Fourth level</a:t>
            </a:r>
          </a:p>
          <a:p>
            <a:pPr lvl="4">
              <a:spcAft>
                <a:spcPts val="600"/>
              </a:spcAft>
            </a:pPr>
            <a:r>
              <a:rPr lang="en-US"/>
              <a:t>Fifth level</a:t>
            </a:r>
            <a:endParaRPr lang="en-US" dirty="0"/>
          </a:p>
        </p:txBody>
      </p:sp>
      <p:sp>
        <p:nvSpPr>
          <p:cNvPr id="5" name="Footer Placeholder 4">
            <a:extLst>
              <a:ext uri="{FF2B5EF4-FFF2-40B4-BE49-F238E27FC236}">
                <a16:creationId xmlns:a16="http://schemas.microsoft.com/office/drawing/2014/main" id="{3A8A37DD-ACC6-4F19-A210-D573D14C69D9}"/>
              </a:ext>
            </a:extLst>
          </p:cNvPr>
          <p:cNvSpPr>
            <a:spLocks noGrp="1"/>
          </p:cNvSpPr>
          <p:nvPr>
            <p:ph type="ftr" sz="quarter" idx="3"/>
          </p:nvPr>
        </p:nvSpPr>
        <p:spPr>
          <a:xfrm>
            <a:off x="304811" y="5920443"/>
            <a:ext cx="8809703" cy="36512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11E588C-EA6C-4B04-BFAF-8D20908FAE23}"/>
              </a:ext>
            </a:extLst>
          </p:cNvPr>
          <p:cNvSpPr>
            <a:spLocks noGrp="1"/>
          </p:cNvSpPr>
          <p:nvPr>
            <p:ph type="sldNum" sz="quarter" idx="4"/>
          </p:nvPr>
        </p:nvSpPr>
        <p:spPr>
          <a:xfrm>
            <a:off x="304800" y="6345954"/>
            <a:ext cx="687421" cy="287704"/>
          </a:xfrm>
          <a:prstGeom prst="rect">
            <a:avLst/>
          </a:prstGeom>
        </p:spPr>
        <p:txBody>
          <a:bodyPr vert="horz" lIns="91440" tIns="45720" rIns="91440" bIns="45720" rtlCol="0" anchor="ctr"/>
          <a:lstStyle>
            <a:lvl1pPr algn="l">
              <a:defRPr sz="1200" b="1">
                <a:solidFill>
                  <a:srgbClr val="0D96BA"/>
                </a:solidFill>
              </a:defRPr>
            </a:lvl1pPr>
          </a:lstStyle>
          <a:p>
            <a:fld id="{DA520EEF-7E75-4E82-8A01-B57B62EF14E1}" type="slidenum">
              <a:rPr lang="en-US" smtClean="0"/>
              <a:pPr/>
              <a:t>‹#›</a:t>
            </a:fld>
            <a:endParaRPr lang="en-US" dirty="0"/>
          </a:p>
        </p:txBody>
      </p:sp>
      <p:pic>
        <p:nvPicPr>
          <p:cNvPr id="8" name="Graphic 7">
            <a:extLst>
              <a:ext uri="{FF2B5EF4-FFF2-40B4-BE49-F238E27FC236}">
                <a16:creationId xmlns:a16="http://schemas.microsoft.com/office/drawing/2014/main" id="{9B9CD30A-322F-45AA-B583-08495BBE08D5}"/>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8487" y="6085018"/>
            <a:ext cx="2698716" cy="548640"/>
          </a:xfrm>
          <a:prstGeom prst="rect">
            <a:avLst/>
          </a:prstGeom>
        </p:spPr>
      </p:pic>
      <p:pic>
        <p:nvPicPr>
          <p:cNvPr id="7" name="Graphic 159">
            <a:extLst>
              <a:ext uri="{FF2B5EF4-FFF2-40B4-BE49-F238E27FC236}">
                <a16:creationId xmlns:a16="http://schemas.microsoft.com/office/drawing/2014/main" id="{A9796ABF-246B-4ABE-8358-ABE2837064A3}"/>
              </a:ext>
            </a:extLst>
          </p:cNvPr>
          <p:cNvPicPr>
            <a:picLocks noChangeAspect="1"/>
          </p:cNvPicPr>
          <p:nvPr userDrawn="1"/>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4611" t="35175"/>
          <a:stretch/>
        </p:blipFill>
        <p:spPr>
          <a:xfrm rot="5400000">
            <a:off x="9642723" y="11054"/>
            <a:ext cx="2560320" cy="2538236"/>
          </a:xfrm>
          <a:prstGeom prst="rect">
            <a:avLst/>
          </a:prstGeom>
        </p:spPr>
      </p:pic>
    </p:spTree>
    <p:extLst>
      <p:ext uri="{BB962C8B-B14F-4D97-AF65-F5344CB8AC3E}">
        <p14:creationId xmlns:p14="http://schemas.microsoft.com/office/powerpoint/2010/main" val="41925644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hf hdr="0" ftr="0" dt="0"/>
  <p:txStyles>
    <p:titleStyle>
      <a:lvl1pPr algn="l" defTabSz="914309" rtl="0" eaLnBrk="1" latinLnBrk="0" hangingPunct="1">
        <a:lnSpc>
          <a:spcPct val="80000"/>
        </a:lnSpc>
        <a:spcBef>
          <a:spcPct val="0"/>
        </a:spcBef>
        <a:buNone/>
        <a:defRPr sz="3600" b="1" kern="1200" spc="-50" baseline="0">
          <a:solidFill>
            <a:schemeClr val="accent1"/>
          </a:solidFill>
          <a:latin typeface="+mj-lt"/>
          <a:ea typeface="+mj-ea"/>
          <a:cs typeface="+mj-cs"/>
        </a:defRPr>
      </a:lvl1pPr>
    </p:titleStyle>
    <p:bodyStyle>
      <a:lvl1pPr marL="171434" indent="-171434" algn="l" defTabSz="914309" rtl="0" eaLnBrk="1" latinLnBrk="0" hangingPunct="1">
        <a:lnSpc>
          <a:spcPct val="90000"/>
        </a:lnSpc>
        <a:spcBef>
          <a:spcPts val="1000"/>
        </a:spcBef>
        <a:buClr>
          <a:schemeClr val="accent2"/>
        </a:buClr>
        <a:buFont typeface="Arial" panose="020B0604020202020204" pitchFamily="34" charset="0"/>
        <a:buChar char="•"/>
        <a:defRPr lang="en-US" sz="2800" kern="1200" spc="-50" baseline="0" dirty="0">
          <a:solidFill>
            <a:schemeClr val="tx1"/>
          </a:solidFill>
          <a:latin typeface="+mn-lt"/>
          <a:ea typeface="+mn-ea"/>
          <a:cs typeface="+mn-cs"/>
        </a:defRPr>
      </a:lvl1pPr>
      <a:lvl2pPr marL="457155" indent="-225404" algn="l" defTabSz="914309" rtl="0" eaLnBrk="1" latinLnBrk="0" hangingPunct="1">
        <a:lnSpc>
          <a:spcPct val="90000"/>
        </a:lnSpc>
        <a:spcBef>
          <a:spcPts val="500"/>
        </a:spcBef>
        <a:buClr>
          <a:srgbClr val="0D96BA"/>
        </a:buClr>
        <a:buFont typeface="Source Sans Pro" panose="020B0503030403020204" pitchFamily="34" charset="0"/>
        <a:buChar char="→"/>
        <a:defRPr lang="en-US" sz="2400" kern="1200" spc="-50" baseline="0" dirty="0">
          <a:solidFill>
            <a:schemeClr val="tx1"/>
          </a:solidFill>
          <a:latin typeface="+mn-lt"/>
          <a:ea typeface="+mn-ea"/>
          <a:cs typeface="+mn-cs"/>
        </a:defRPr>
      </a:lvl2pPr>
      <a:lvl3pPr marL="625411" indent="-166672" algn="l" defTabSz="914309" rtl="0" eaLnBrk="1" latinLnBrk="0" hangingPunct="1">
        <a:lnSpc>
          <a:spcPct val="90000"/>
        </a:lnSpc>
        <a:spcBef>
          <a:spcPts val="500"/>
        </a:spcBef>
        <a:buClr>
          <a:schemeClr val="accent2"/>
        </a:buClr>
        <a:buFont typeface="Arial" panose="020B0604020202020204" pitchFamily="34" charset="0"/>
        <a:buChar char="•"/>
        <a:defRPr lang="en-US" sz="2000" kern="1200" spc="-50" baseline="0" dirty="0">
          <a:solidFill>
            <a:schemeClr val="tx1"/>
          </a:solidFill>
          <a:latin typeface="+mn-lt"/>
          <a:ea typeface="+mn-ea"/>
          <a:cs typeface="+mn-cs"/>
        </a:defRPr>
      </a:lvl3pPr>
      <a:lvl4pPr marL="914309" indent="-228578" algn="l" defTabSz="914309" rtl="0" eaLnBrk="1" latinLnBrk="0" hangingPunct="1">
        <a:lnSpc>
          <a:spcPct val="90000"/>
        </a:lnSpc>
        <a:spcBef>
          <a:spcPts val="500"/>
        </a:spcBef>
        <a:buClr>
          <a:srgbClr val="0D96BA"/>
        </a:buClr>
        <a:buFont typeface="Source Sans Pro" panose="020B0503030403020204" pitchFamily="34" charset="0"/>
        <a:buChar char="→"/>
        <a:defRPr lang="en-US" sz="1800" kern="1200" spc="-50" baseline="0" dirty="0">
          <a:solidFill>
            <a:schemeClr val="tx1"/>
          </a:solidFill>
          <a:latin typeface="+mn-lt"/>
          <a:ea typeface="+mn-ea"/>
          <a:cs typeface="+mn-cs"/>
        </a:defRPr>
      </a:lvl4pPr>
      <a:lvl5pPr marL="1085744" indent="-173022" algn="l" defTabSz="914309" rtl="0" eaLnBrk="1" latinLnBrk="0" hangingPunct="1">
        <a:lnSpc>
          <a:spcPct val="90000"/>
        </a:lnSpc>
        <a:spcBef>
          <a:spcPts val="500"/>
        </a:spcBef>
        <a:buClr>
          <a:schemeClr val="accent2"/>
        </a:buClr>
        <a:buFont typeface="Arial" panose="020B0604020202020204" pitchFamily="34" charset="0"/>
        <a:buChar char="•"/>
        <a:defRPr lang="en-US" sz="1800" kern="1200" spc="-50" baseline="0" dirty="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BC7873-2A14-2D4E-9113-1759756B0EBD}"/>
              </a:ext>
              <a:ext uri="{C183D7F6-B498-43B3-948B-1728B52AA6E4}">
                <adec:decorative xmlns:adec="http://schemas.microsoft.com/office/drawing/2017/decorative" val="1"/>
              </a:ext>
            </a:extLst>
          </p:cNvPr>
          <p:cNvSpPr/>
          <p:nvPr userDrawn="1"/>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8" name="Rectangle 7">
            <a:extLst>
              <a:ext uri="{FF2B5EF4-FFF2-40B4-BE49-F238E27FC236}">
                <a16:creationId xmlns:a16="http://schemas.microsoft.com/office/drawing/2014/main" id="{36C93111-A885-6249-9D3E-AA0B578A6592}"/>
              </a:ext>
              <a:ext uri="{C183D7F6-B498-43B3-948B-1728B52AA6E4}">
                <adec:decorative xmlns:adec="http://schemas.microsoft.com/office/drawing/2017/decorative" val="1"/>
              </a:ext>
            </a:extLst>
          </p:cNvPr>
          <p:cNvSpPr/>
          <p:nvPr userDrawn="1"/>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4" name="Title Placeholder 1">
            <a:extLst>
              <a:ext uri="{FF2B5EF4-FFF2-40B4-BE49-F238E27FC236}">
                <a16:creationId xmlns:a16="http://schemas.microsoft.com/office/drawing/2014/main" id="{2F500DC6-8C84-364E-8552-8C674543964A}"/>
              </a:ext>
            </a:extLst>
          </p:cNvPr>
          <p:cNvSpPr>
            <a:spLocks noGrp="1"/>
          </p:cNvSpPr>
          <p:nvPr>
            <p:ph type="title"/>
          </p:nvPr>
        </p:nvSpPr>
        <p:spPr>
          <a:xfrm>
            <a:off x="838200" y="199496"/>
            <a:ext cx="10515600" cy="1109797"/>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076F4220-0DC2-7846-89CA-1F1EDFE176B5}"/>
              </a:ext>
            </a:extLst>
          </p:cNvPr>
          <p:cNvSpPr>
            <a:spLocks noGrp="1"/>
          </p:cNvSpPr>
          <p:nvPr>
            <p:ph type="body" idx="1"/>
          </p:nvPr>
        </p:nvSpPr>
        <p:spPr>
          <a:xfrm>
            <a:off x="812800" y="1600201"/>
            <a:ext cx="1076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19" name="Date Placeholder 3">
            <a:extLst>
              <a:ext uri="{FF2B5EF4-FFF2-40B4-BE49-F238E27FC236}">
                <a16:creationId xmlns:a16="http://schemas.microsoft.com/office/drawing/2014/main" id="{FBF6B876-E7AB-3342-83B8-F8D25E731D3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B1AB1A1-2D1C-264E-B340-165581BDB970}" type="datetime1">
              <a:rPr lang="en-US" smtClean="0"/>
              <a:pPr/>
              <a:t>12/11/2023</a:t>
            </a:fld>
            <a:endParaRPr lang="en-US" dirty="0"/>
          </a:p>
        </p:txBody>
      </p:sp>
      <p:sp>
        <p:nvSpPr>
          <p:cNvPr id="5" name="Footer Placeholder 4">
            <a:extLst>
              <a:ext uri="{FF2B5EF4-FFF2-40B4-BE49-F238E27FC236}">
                <a16:creationId xmlns:a16="http://schemas.microsoft.com/office/drawing/2014/main" id="{857EA984-718D-804A-9135-CEBB114E45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CMS footer</a:t>
            </a:r>
          </a:p>
        </p:txBody>
      </p:sp>
      <p:sp>
        <p:nvSpPr>
          <p:cNvPr id="2" name="Slide Number Placeholder 1">
            <a:extLst>
              <a:ext uri="{FF2B5EF4-FFF2-40B4-BE49-F238E27FC236}">
                <a16:creationId xmlns:a16="http://schemas.microsoft.com/office/drawing/2014/main" id="{907475D1-E955-E246-9EEE-3EEBD7BF7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B90C7E-19BC-E445-B622-80F592729A1F}" type="slidenum">
              <a:rPr lang="en-US" smtClean="0"/>
              <a:pPr/>
              <a:t>‹#›</a:t>
            </a:fld>
            <a:endParaRPr lang="en-US" dirty="0"/>
          </a:p>
        </p:txBody>
      </p:sp>
    </p:spTree>
    <p:extLst>
      <p:ext uri="{BB962C8B-B14F-4D97-AF65-F5344CB8AC3E}">
        <p14:creationId xmlns:p14="http://schemas.microsoft.com/office/powerpoint/2010/main" val="12138522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macpac.gov/wp-content/uploads/2023/02/Feb23_MedPAC_MACPAC_DualsDataBook-WEB-508.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hyperlink" Target="http://www.kff.org/medicare/issue-brief/a-profile-of-medicare-medicaid-enrollees-dual-eligibles/" TargetMode="Externa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hyperlink" Target="http://www.macpac.gov/wp-content/uploads/2023/02/Feb23_MedPAC_MACPAC_DualsDataBook-WEB-508.pdf" TargetMode="External"/><Relationship Id="rId16" Type="http://schemas.openxmlformats.org/officeDocument/2006/relationships/image" Target="../media/image48.svg"/><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hyperlink" Target="https://www.integratedcareresourcecenter.com/sites/default/files/DuallyEligibleIndividualsFactSheet03112019.pdf" TargetMode="External"/><Relationship Id="rId9" Type="http://schemas.openxmlformats.org/officeDocument/2006/relationships/image" Target="../media/image41.png"/><Relationship Id="rId14" Type="http://schemas.openxmlformats.org/officeDocument/2006/relationships/image" Target="../media/image46.svg"/></Relationships>
</file>

<file path=ppt/slides/_rels/slide13.xml.rels><?xml version="1.0" encoding="UTF-8" standalone="yes"?>
<Relationships xmlns="http://schemas.openxmlformats.org/package/2006/relationships"><Relationship Id="rId3" Type="http://schemas.openxmlformats.org/officeDocument/2006/relationships/hyperlink" Target="http://www.macpac.gov/wp-content/uploads/2023/02/Feb23_MedPAC_MACPAC_DualsDataBook-WEB-508.pdf"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90" name="Google Shape;90;p13"/>
          <p:cNvSpPr txBox="1"/>
          <p:nvPr/>
        </p:nvSpPr>
        <p:spPr>
          <a:xfrm>
            <a:off x="619125" y="915648"/>
            <a:ext cx="8560200" cy="34008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300" dirty="0">
              <a:latin typeface="Roboto"/>
              <a:ea typeface="Roboto"/>
              <a:cs typeface="Roboto"/>
              <a:sym typeface="Roboto"/>
            </a:endParaRPr>
          </a:p>
          <a:p>
            <a:pPr marL="0" marR="0" lvl="0" indent="0" algn="l" rtl="0">
              <a:spcBef>
                <a:spcPts val="0"/>
              </a:spcBef>
              <a:spcAft>
                <a:spcPts val="0"/>
              </a:spcAft>
              <a:buNone/>
            </a:pPr>
            <a:r>
              <a:rPr lang="en-US" sz="4300" b="1" dirty="0">
                <a:solidFill>
                  <a:schemeClr val="lt1"/>
                </a:solidFill>
                <a:latin typeface="Roboto"/>
                <a:ea typeface="Roboto"/>
                <a:cs typeface="Roboto"/>
                <a:sym typeface="Roboto"/>
              </a:rPr>
              <a:t>Navigating Complex Systems: Care and Policies for Dual-Eligible Beneficiaries</a:t>
            </a:r>
            <a:endParaRPr sz="4300" dirty="0">
              <a:latin typeface="Roboto"/>
              <a:ea typeface="Roboto"/>
              <a:cs typeface="Roboto"/>
              <a:sym typeface="Roboto"/>
            </a:endParaRPr>
          </a:p>
          <a:p>
            <a:pPr marL="0" marR="0" lvl="0" indent="0" algn="l" rtl="0">
              <a:spcBef>
                <a:spcPts val="0"/>
              </a:spcBef>
              <a:spcAft>
                <a:spcPts val="0"/>
              </a:spcAft>
              <a:buNone/>
            </a:pPr>
            <a:endParaRPr sz="4300" dirty="0">
              <a:latin typeface="Roboto"/>
              <a:ea typeface="Roboto"/>
              <a:cs typeface="Roboto"/>
              <a:sym typeface="Roboto"/>
            </a:endParaRPr>
          </a:p>
        </p:txBody>
      </p:sp>
      <p:sp>
        <p:nvSpPr>
          <p:cNvPr id="91" name="Google Shape;91;p13"/>
          <p:cNvSpPr txBox="1"/>
          <p:nvPr/>
        </p:nvSpPr>
        <p:spPr>
          <a:xfrm>
            <a:off x="619125" y="3969730"/>
            <a:ext cx="70389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E3493E"/>
                </a:solidFill>
                <a:latin typeface="Roboto"/>
                <a:ea typeface="Roboto"/>
                <a:cs typeface="Roboto"/>
                <a:sym typeface="Roboto"/>
              </a:rPr>
              <a:t>Tuesday, December 12, 2023</a:t>
            </a:r>
            <a:endParaRPr dirty="0">
              <a:latin typeface="Roboto"/>
              <a:ea typeface="Roboto"/>
              <a:cs typeface="Roboto"/>
              <a:sym typeface="Roboto"/>
            </a:endParaRPr>
          </a:p>
        </p:txBody>
      </p:sp>
      <p:cxnSp>
        <p:nvCxnSpPr>
          <p:cNvPr id="92" name="Google Shape;92;p13"/>
          <p:cNvCxnSpPr/>
          <p:nvPr/>
        </p:nvCxnSpPr>
        <p:spPr>
          <a:xfrm>
            <a:off x="690347" y="3699956"/>
            <a:ext cx="4479300" cy="0"/>
          </a:xfrm>
          <a:prstGeom prst="straightConnector1">
            <a:avLst/>
          </a:prstGeom>
          <a:noFill/>
          <a:ln w="12700" cap="flat" cmpd="sng">
            <a:solidFill>
              <a:schemeClr val="lt1"/>
            </a:solidFill>
            <a:prstDash val="solid"/>
            <a:miter lim="800000"/>
            <a:headEnd type="none" w="sm" len="sm"/>
            <a:tailEnd type="none" w="sm" len="sm"/>
          </a:ln>
        </p:spPr>
      </p:cxnSp>
      <p:pic>
        <p:nvPicPr>
          <p:cNvPr id="93" name="Google Shape;93;p13"/>
          <p:cNvPicPr preferRelativeResize="0"/>
          <p:nvPr/>
        </p:nvPicPr>
        <p:blipFill>
          <a:blip r:embed="rId4">
            <a:alphaModFix/>
          </a:blip>
          <a:stretch>
            <a:fillRect/>
          </a:stretch>
        </p:blipFill>
        <p:spPr>
          <a:xfrm>
            <a:off x="259925" y="6018875"/>
            <a:ext cx="3019125" cy="66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F06D-22CA-E0E6-FD6F-EA59D62FB504}"/>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Over 12 Million Dually Eligible Individuals Are Covered by Both Medicaid and Medicare</a:t>
            </a:r>
          </a:p>
        </p:txBody>
      </p:sp>
      <p:sp>
        <p:nvSpPr>
          <p:cNvPr id="4" name="Slide Number Placeholder 3">
            <a:extLst>
              <a:ext uri="{FF2B5EF4-FFF2-40B4-BE49-F238E27FC236}">
                <a16:creationId xmlns:a16="http://schemas.microsoft.com/office/drawing/2014/main" id="{9B8FAF7C-9CA8-B63A-162F-6A9A6A3B1B3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
        <p:nvSpPr>
          <p:cNvPr id="6" name="Oval 5">
            <a:extLst>
              <a:ext uri="{FF2B5EF4-FFF2-40B4-BE49-F238E27FC236}">
                <a16:creationId xmlns:a16="http://schemas.microsoft.com/office/drawing/2014/main" id="{37149267-40A6-AD3B-5A54-707BCC399E84}"/>
              </a:ext>
            </a:extLst>
          </p:cNvPr>
          <p:cNvSpPr/>
          <p:nvPr/>
        </p:nvSpPr>
        <p:spPr>
          <a:xfrm>
            <a:off x="2730816" y="1654137"/>
            <a:ext cx="4069872" cy="3790950"/>
          </a:xfrm>
          <a:prstGeom prst="ellipse">
            <a:avLst/>
          </a:prstGeom>
          <a:solidFill>
            <a:schemeClr val="accent2"/>
          </a:solidFill>
          <a:ln>
            <a:solidFill>
              <a:schemeClr val="bg1"/>
            </a:solidFill>
          </a:ln>
          <a:effectLst>
            <a:outerShdw blurRad="127000" dist="19050" dir="5400000" algn="t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FFFFFF"/>
                </a:solidFill>
                <a:effectLst>
                  <a:outerShdw blurRad="38100" dist="19050" dir="5400000" algn="tl" rotWithShape="0">
                    <a:prstClr val="black">
                      <a:alpha val="40000"/>
                    </a:prstClr>
                  </a:outerShdw>
                </a:effectLst>
                <a:uLnTx/>
                <a:uFillTx/>
                <a:latin typeface="Roboto" panose="02000000000000000000" pitchFamily="2" charset="0"/>
                <a:ea typeface="Roboto" panose="02000000000000000000" pitchFamily="2" charset="0"/>
                <a:cs typeface="Roboto" panose="02000000000000000000" pitchFamily="2" charset="0"/>
              </a:rPr>
              <a:t>Medicare</a:t>
            </a:r>
            <a:br>
              <a:rPr kumimoji="0" lang="en-US" sz="3200" b="1" i="0" u="none" strike="noStrike" kern="1200" cap="none" spc="-100" normalizeH="0" baseline="0" noProof="0" dirty="0">
                <a:ln>
                  <a:noFill/>
                </a:ln>
                <a:solidFill>
                  <a:srgbClr val="FFFFFF"/>
                </a:solidFill>
                <a:effectLst>
                  <a:outerShdw blurRad="38100" dist="19050" dir="5400000" algn="tl" rotWithShape="0">
                    <a:prstClr val="black">
                      <a:alpha val="40000"/>
                    </a:prstClr>
                  </a:outerShdw>
                </a:effectLst>
                <a:uLnTx/>
                <a:uFillTx/>
                <a:latin typeface="Roboto" panose="02000000000000000000" pitchFamily="2" charset="0"/>
                <a:ea typeface="Roboto" panose="02000000000000000000" pitchFamily="2" charset="0"/>
                <a:cs typeface="Roboto" panose="02000000000000000000" pitchFamily="2" charset="0"/>
              </a:rPr>
            </a:br>
            <a:r>
              <a:rPr kumimoji="0" lang="en-US" sz="3200" b="1" i="0" u="none" strike="noStrike" kern="1200" cap="none" spc="-100" normalizeH="0" baseline="0" noProof="0" dirty="0">
                <a:ln>
                  <a:noFill/>
                </a:ln>
                <a:solidFill>
                  <a:srgbClr val="FFFFFF"/>
                </a:solidFill>
                <a:effectLst>
                  <a:outerShdw blurRad="38100" dist="19050" dir="5400000" algn="tl" rotWithShape="0">
                    <a:prstClr val="black">
                      <a:alpha val="40000"/>
                    </a:prstClr>
                  </a:outerShdw>
                </a:effectLst>
                <a:uLnTx/>
                <a:uFillTx/>
                <a:latin typeface="Roboto" panose="02000000000000000000" pitchFamily="2" charset="0"/>
                <a:ea typeface="Roboto" panose="02000000000000000000" pitchFamily="2" charset="0"/>
                <a:cs typeface="Roboto" panose="02000000000000000000" pitchFamily="2" charset="0"/>
              </a:rPr>
              <a:t>64.5 million</a:t>
            </a:r>
          </a:p>
        </p:txBody>
      </p:sp>
      <p:sp>
        <p:nvSpPr>
          <p:cNvPr id="7" name="Oval 6">
            <a:extLst>
              <a:ext uri="{FF2B5EF4-FFF2-40B4-BE49-F238E27FC236}">
                <a16:creationId xmlns:a16="http://schemas.microsoft.com/office/drawing/2014/main" id="{8890B5D5-D413-EA52-A082-B33AA7784A70}"/>
              </a:ext>
            </a:extLst>
          </p:cNvPr>
          <p:cNvSpPr/>
          <p:nvPr/>
        </p:nvSpPr>
        <p:spPr>
          <a:xfrm>
            <a:off x="5253299" y="1654137"/>
            <a:ext cx="4017252" cy="3790950"/>
          </a:xfrm>
          <a:prstGeom prst="ellipse">
            <a:avLst/>
          </a:prstGeom>
          <a:solidFill>
            <a:schemeClr val="accent3">
              <a:alpha val="60000"/>
            </a:schemeClr>
          </a:solidFill>
          <a:ln>
            <a:solidFill>
              <a:schemeClr val="bg1"/>
            </a:solidFill>
          </a:ln>
          <a:effectLst>
            <a:outerShdw blurRad="127000" dist="1905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Medicaid</a:t>
            </a:r>
            <a:br>
              <a:rPr kumimoji="0" lang="en-US" sz="3200" b="1" i="0"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3200" b="1" i="0"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89.3 million</a:t>
            </a:r>
          </a:p>
        </p:txBody>
      </p:sp>
      <p:sp>
        <p:nvSpPr>
          <p:cNvPr id="8" name="Oval 7">
            <a:extLst>
              <a:ext uri="{FF2B5EF4-FFF2-40B4-BE49-F238E27FC236}">
                <a16:creationId xmlns:a16="http://schemas.microsoft.com/office/drawing/2014/main" id="{9FAD8F2D-A565-8E54-62F6-57EA5464415E}"/>
              </a:ext>
            </a:extLst>
          </p:cNvPr>
          <p:cNvSpPr/>
          <p:nvPr/>
        </p:nvSpPr>
        <p:spPr>
          <a:xfrm>
            <a:off x="2730817" y="1654137"/>
            <a:ext cx="4069872" cy="3790950"/>
          </a:xfrm>
          <a:prstGeom prst="ellipse">
            <a:avLst/>
          </a:prstGeom>
          <a:noFill/>
          <a:ln>
            <a:solidFill>
              <a:schemeClr val="bg1"/>
            </a:solidFill>
          </a:ln>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4000" b="0" i="0" u="none" strike="noStrike" kern="1200" cap="none" spc="-10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 name="Rectangle 8">
            <a:extLst>
              <a:ext uri="{FF2B5EF4-FFF2-40B4-BE49-F238E27FC236}">
                <a16:creationId xmlns:a16="http://schemas.microsoft.com/office/drawing/2014/main" id="{09EAFA38-17E4-3CD0-7667-FFFFA31B0D4B}"/>
              </a:ext>
            </a:extLst>
          </p:cNvPr>
          <p:cNvSpPr/>
          <p:nvPr/>
        </p:nvSpPr>
        <p:spPr>
          <a:xfrm>
            <a:off x="5395781" y="2812483"/>
            <a:ext cx="1291590" cy="1474258"/>
          </a:xfrm>
          <a:prstGeom prst="rect">
            <a:avLst/>
          </a:prstGeom>
          <a:noFill/>
          <a:ln>
            <a:noFill/>
          </a:ln>
          <a:effectLst>
            <a:outerShdw blurRad="38100" dist="19050" dir="5400000" algn="tl"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Dually</a:t>
            </a:r>
            <a:br>
              <a:rPr kumimoji="0" lang="en-US" sz="2400" b="1" i="0"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2400" b="1" i="0"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Eligible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12.2 M</a:t>
            </a:r>
            <a:endParaRPr kumimoji="0" lang="en-US" sz="2400" b="0" i="1" u="none" strike="noStrike" kern="1200" cap="none" spc="-10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1FCC5AB5-340F-289E-5FF5-52555150D7AD}"/>
              </a:ext>
            </a:extLst>
          </p:cNvPr>
          <p:cNvSpPr txBox="1"/>
          <p:nvPr/>
        </p:nvSpPr>
        <p:spPr>
          <a:xfrm>
            <a:off x="4329071" y="5590403"/>
            <a:ext cx="338778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40" normalizeH="0" baseline="0" noProof="0" dirty="0">
                <a:ln>
                  <a:noFill/>
                </a:ln>
                <a:solidFill>
                  <a:srgbClr val="4F4F4F"/>
                </a:solidFill>
                <a:effectLst/>
                <a:uLnTx/>
                <a:uFillTx/>
                <a:latin typeface="Roboto" panose="02000000000000000000" pitchFamily="2" charset="0"/>
                <a:ea typeface="Roboto" panose="02000000000000000000" pitchFamily="2" charset="0"/>
                <a:cs typeface="Roboto" panose="02000000000000000000" pitchFamily="2" charset="0"/>
              </a:rPr>
              <a:t>  Based on 2020 Medicare and Medicaid enrollment.</a:t>
            </a:r>
          </a:p>
        </p:txBody>
      </p:sp>
      <p:sp>
        <p:nvSpPr>
          <p:cNvPr id="11" name="Footer Placeholder 4">
            <a:extLst>
              <a:ext uri="{FF2B5EF4-FFF2-40B4-BE49-F238E27FC236}">
                <a16:creationId xmlns:a16="http://schemas.microsoft.com/office/drawing/2014/main" id="{97AC9A26-B632-F141-6B24-CEF129F50822}"/>
              </a:ext>
            </a:extLst>
          </p:cNvPr>
          <p:cNvSpPr>
            <a:spLocks noGrp="1"/>
          </p:cNvSpPr>
          <p:nvPr>
            <p:ph type="ftr" sz="quarter" idx="11"/>
          </p:nvPr>
        </p:nvSpPr>
        <p:spPr>
          <a:xfrm>
            <a:off x="992221" y="6163391"/>
            <a:ext cx="744377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Source</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00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MedPAC</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and MACPAC. “Data Book: Beneficiaries Dually Eligible for Medicare and Medicaid.” February 2023.</a:t>
            </a:r>
          </a:p>
        </p:txBody>
      </p:sp>
    </p:spTree>
    <p:extLst>
      <p:ext uri="{BB962C8B-B14F-4D97-AF65-F5344CB8AC3E}">
        <p14:creationId xmlns:p14="http://schemas.microsoft.com/office/powerpoint/2010/main" val="32260454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B1F8-0FBB-1765-8D38-36DCC3510212}"/>
              </a:ext>
            </a:extLst>
          </p:cNvPr>
          <p:cNvSpPr>
            <a:spLocks noGrp="1"/>
          </p:cNvSpPr>
          <p:nvPr>
            <p:ph type="title"/>
          </p:nvPr>
        </p:nvSpPr>
        <p:spPr>
          <a:xfrm>
            <a:off x="304800" y="365128"/>
            <a:ext cx="10972800" cy="1154959"/>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How People Become Dually Eligible</a:t>
            </a:r>
            <a:br>
              <a:rPr lang="en-US" dirty="0">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D1AEFDE0-70CF-85DC-88F4-F48A7168843E}"/>
              </a:ext>
            </a:extLst>
          </p:cNvPr>
          <p:cNvSpPr>
            <a:spLocks noGrp="1"/>
          </p:cNvSpPr>
          <p:nvPr>
            <p:ph idx="1"/>
          </p:nvPr>
        </p:nvSpPr>
        <p:spPr>
          <a:xfrm>
            <a:off x="304800" y="1440181"/>
            <a:ext cx="10972800" cy="4286250"/>
          </a:xfrm>
        </p:spPr>
        <p:txBody>
          <a:bodyPr>
            <a:normAutofit fontScale="92500" lnSpcReduction="20000"/>
          </a:bodyPr>
          <a:lstStyle/>
          <a:p>
            <a:r>
              <a:rPr lang="en-US" b="1" dirty="0">
                <a:latin typeface="Roboto" panose="02000000000000000000" pitchFamily="2" charset="0"/>
                <a:ea typeface="Roboto" panose="02000000000000000000" pitchFamily="2" charset="0"/>
                <a:cs typeface="Roboto" panose="02000000000000000000" pitchFamily="2" charset="0"/>
              </a:rPr>
              <a:t>Must qualify for Medicare</a:t>
            </a:r>
          </a:p>
          <a:p>
            <a:pPr lvl="1">
              <a:buFont typeface="Segoe UI Symbol" panose="020B0502040204020203"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Age 65 or older</a:t>
            </a:r>
          </a:p>
          <a:p>
            <a:pPr lvl="1">
              <a:buFont typeface="Segoe UI Symbol" panose="020B0502040204020203"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Under age 65 with a disability </a:t>
            </a:r>
          </a:p>
          <a:p>
            <a:pPr lvl="1">
              <a:spcAft>
                <a:spcPts val="1200"/>
              </a:spcAft>
              <a:buFont typeface="Segoe UI Symbol" panose="020B0502040204020203"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End-stage renal disease</a:t>
            </a:r>
          </a:p>
          <a:p>
            <a:r>
              <a:rPr lang="en-US" b="1" dirty="0">
                <a:latin typeface="Roboto" panose="02000000000000000000" pitchFamily="2" charset="0"/>
                <a:ea typeface="Roboto" panose="02000000000000000000" pitchFamily="2" charset="0"/>
                <a:cs typeface="Roboto" panose="02000000000000000000" pitchFamily="2" charset="0"/>
              </a:rPr>
              <a:t>Must qualify for Medicaid </a:t>
            </a:r>
          </a:p>
          <a:p>
            <a:pPr lvl="1">
              <a:buFont typeface="Segoe UI Symbol" panose="020B0502040204020203"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Meet income and asset requirements</a:t>
            </a:r>
          </a:p>
          <a:p>
            <a:pPr lvl="1">
              <a:spcAft>
                <a:spcPts val="1200"/>
              </a:spcAft>
              <a:buFont typeface="Segoe UI Symbol" panose="020B0502040204020203"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Be a member of an eligible group  </a:t>
            </a:r>
          </a:p>
          <a:p>
            <a:r>
              <a:rPr lang="en-US" b="1" dirty="0">
                <a:latin typeface="Roboto" panose="02000000000000000000" pitchFamily="2" charset="0"/>
                <a:ea typeface="Roboto" panose="02000000000000000000" pitchFamily="2" charset="0"/>
                <a:cs typeface="Roboto" panose="02000000000000000000" pitchFamily="2" charset="0"/>
              </a:rPr>
              <a:t>Of all dually eligible individuals</a:t>
            </a:r>
          </a:p>
          <a:p>
            <a:pPr lvl="1">
              <a:buFont typeface="Segoe UI Symbol" panose="020B0502040204020203"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About half became Medicare eligible due to age, and half to disability </a:t>
            </a:r>
          </a:p>
          <a:p>
            <a:pPr lvl="1">
              <a:buFont typeface="Segoe UI Symbol" panose="020B0502040204020203"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About half of full-benefit dually eligibles became Medicaid eligible through SSI</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98302DE7-11FB-44D3-822E-563C4CE9AE6F}"/>
              </a:ext>
            </a:extLst>
          </p:cNvPr>
          <p:cNvSpPr>
            <a:spLocks noGrp="1"/>
          </p:cNvSpPr>
          <p:nvPr>
            <p:ph type="sldNum" sz="quarter" idx="12"/>
          </p:nvPr>
        </p:nvSpPr>
        <p:spPr>
          <a:xfrm>
            <a:off x="304800" y="6345954"/>
            <a:ext cx="687421" cy="2877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CB9B7A6-A398-45FE-89BF-A2C3260EB436}"/>
              </a:ext>
            </a:extLst>
          </p:cNvPr>
          <p:cNvSpPr txBox="1">
            <a:spLocks/>
          </p:cNvSpPr>
          <p:nvPr/>
        </p:nvSpPr>
        <p:spPr>
          <a:xfrm>
            <a:off x="855028" y="6102274"/>
            <a:ext cx="8151812" cy="485927"/>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Source: </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Medicare Payment Advisory Commission (</a:t>
            </a:r>
            <a:r>
              <a:rPr kumimoji="0" lang="en-US" sz="100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MedPAC</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and Medicaid and CHIP Payment and Access Commission (MACPAC). “Data Book: Beneficiaries Dually Eligible for Medicare and Medicaid.” February 2023. </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hlinkClick r:id="rId3"/>
              </a:rPr>
              <a:t>www.macpac.gov/wp-content/uploads/2023/02/Feb23_MedPAC_MACPAC_DualsDataBook-WEB-508.pdf</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t>
            </a:r>
          </a:p>
        </p:txBody>
      </p:sp>
      <p:pic>
        <p:nvPicPr>
          <p:cNvPr id="10" name="Picture 9" descr="Two people smiling&#10;&#10;Description automatically generated">
            <a:extLst>
              <a:ext uri="{FF2B5EF4-FFF2-40B4-BE49-F238E27FC236}">
                <a16:creationId xmlns:a16="http://schemas.microsoft.com/office/drawing/2014/main" id="{ADD7E53F-A7C3-DF08-84BE-27AE42374A5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75220" y="592179"/>
            <a:ext cx="3931920" cy="3931920"/>
          </a:xfrm>
          <a:prstGeom prst="ellipse">
            <a:avLst/>
          </a:prstGeom>
          <a:ln w="190500">
            <a:solidFill>
              <a:schemeClr val="accent3">
                <a:lumMod val="20000"/>
                <a:lumOff val="80000"/>
              </a:schemeClr>
            </a:solidFill>
          </a:ln>
        </p:spPr>
      </p:pic>
    </p:spTree>
    <p:extLst>
      <p:ext uri="{BB962C8B-B14F-4D97-AF65-F5344CB8AC3E}">
        <p14:creationId xmlns:p14="http://schemas.microsoft.com/office/powerpoint/2010/main" val="17729705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23FB-AAC2-A788-5BC6-1D39A53B445B}"/>
              </a:ext>
            </a:extLst>
          </p:cNvPr>
          <p:cNvSpPr>
            <a:spLocks noGrp="1"/>
          </p:cNvSpPr>
          <p:nvPr>
            <p:ph type="title"/>
          </p:nvPr>
        </p:nvSpPr>
        <p:spPr>
          <a:xfrm>
            <a:off x="304800" y="365128"/>
            <a:ext cx="10972800" cy="1154959"/>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Characteristics of Dually Eligible Populations</a:t>
            </a:r>
            <a:br>
              <a:rPr lang="en-US" dirty="0">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0ACB193A-52DD-2D0B-4642-99B9143AE40D}"/>
              </a:ext>
            </a:extLst>
          </p:cNvPr>
          <p:cNvSpPr>
            <a:spLocks noGrp="1"/>
          </p:cNvSpPr>
          <p:nvPr>
            <p:ph type="sldNum" sz="quarter" idx="12"/>
          </p:nvPr>
        </p:nvSpPr>
        <p:spPr>
          <a:xfrm>
            <a:off x="304800" y="6345954"/>
            <a:ext cx="687421" cy="2877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D472569-E161-4E49-830E-3670343AF9C9}"/>
              </a:ext>
            </a:extLst>
          </p:cNvPr>
          <p:cNvSpPr txBox="1">
            <a:spLocks/>
          </p:cNvSpPr>
          <p:nvPr/>
        </p:nvSpPr>
        <p:spPr>
          <a:xfrm>
            <a:off x="701603" y="6230466"/>
            <a:ext cx="8272741" cy="397931"/>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Sources: </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Medicare Payment Advisory Commission (</a:t>
            </a:r>
            <a:r>
              <a:rPr kumimoji="0" lang="en-US" sz="90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MedPAC</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and Medicaid and CHIP Payment and Access Commission (MACPAC). “Data Book: Beneficiaries Dually Eligible for Medicare and Medicaid.” February 2023. </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hlinkClick r:id="rId2"/>
              </a:rPr>
              <a:t>www.macpac.gov/wp-content/uploads/2023/02/Feb23_MedPAC_MACPAC_DualsDataBook-WEB-508.pdf</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and Peña, M., Mohamed, M., Burns, A., </a:t>
            </a:r>
            <a:r>
              <a:rPr kumimoji="0" lang="en-US" sz="90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Fuglesten</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90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Biniek</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J., Ochieng, N., and Chidambaram, P. “A Profile of Medicare-Medicaid Enrollees (Dual Eligibles).” Kaiser Family Foundation, January 2023. </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hlinkClick r:id="rId3"/>
              </a:rPr>
              <a:t>www.kff.org/medicare/issue-brief/a-profile-of-medicare-medicaid-enrollees-dual-eligibles/</a:t>
            </a:r>
            <a:r>
              <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 and </a:t>
            </a:r>
            <a:r>
              <a:rPr kumimoji="0" lang="en-US" sz="900" b="0" i="0" u="none" strike="noStrike" kern="1200" cap="none" spc="0" normalizeH="0" baseline="0" noProof="0" dirty="0">
                <a:ln>
                  <a:noFill/>
                </a:ln>
                <a:solidFill>
                  <a:srgbClr val="2B2421">
                    <a:lumMod val="85000"/>
                    <a:lumOff val="15000"/>
                  </a:srgbClr>
                </a:solidFill>
                <a:effectLst/>
                <a:uLnTx/>
                <a:uFillTx/>
                <a:latin typeface="Roboto" panose="02000000000000000000" pitchFamily="2" charset="0"/>
                <a:ea typeface="Roboto" panose="02000000000000000000" pitchFamily="2" charset="0"/>
                <a:cs typeface="Roboto" panose="02000000000000000000" pitchFamily="2" charset="0"/>
              </a:rPr>
              <a:t>Medicare-Medicaid Coordination Office. “People Dually Eligible for Medicare and Medicaid</a:t>
            </a:r>
            <a:r>
              <a:rPr kumimoji="0" lang="en-US" sz="900" b="0" i="1" u="none" strike="noStrike" kern="1200" cap="none" spc="0" normalizeH="0" baseline="0" noProof="0" dirty="0">
                <a:ln>
                  <a:noFill/>
                </a:ln>
                <a:solidFill>
                  <a:srgbClr val="2B2421">
                    <a:lumMod val="85000"/>
                    <a:lumOff val="15000"/>
                  </a:srgbClr>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900" b="0" i="0" u="none" strike="noStrike" kern="1200" cap="none" spc="0" normalizeH="0" baseline="0" noProof="0" dirty="0">
                <a:ln>
                  <a:noFill/>
                </a:ln>
                <a:solidFill>
                  <a:srgbClr val="2B2421">
                    <a:lumMod val="85000"/>
                    <a:lumOff val="15000"/>
                  </a:srgbClr>
                </a:solidFill>
                <a:effectLst/>
                <a:uLnTx/>
                <a:uFillTx/>
                <a:latin typeface="Roboto" panose="02000000000000000000" pitchFamily="2" charset="0"/>
                <a:ea typeface="Roboto" panose="02000000000000000000" pitchFamily="2" charset="0"/>
                <a:cs typeface="Roboto" panose="02000000000000000000" pitchFamily="2" charset="0"/>
              </a:rPr>
              <a:t> March 2019. </a:t>
            </a:r>
            <a:r>
              <a:rPr kumimoji="0" lang="en-US" sz="900" b="0" i="0" u="none" strike="noStrike" kern="1200" cap="none" spc="0" normalizeH="0" baseline="0" noProof="0" dirty="0">
                <a:ln>
                  <a:noFill/>
                </a:ln>
                <a:solidFill>
                  <a:srgbClr val="2B2421">
                    <a:lumMod val="85000"/>
                    <a:lumOff val="15000"/>
                  </a:srgbClr>
                </a:solidFill>
                <a:effectLst/>
                <a:uLnTx/>
                <a:uFillTx/>
                <a:latin typeface="Roboto" panose="02000000000000000000" pitchFamily="2" charset="0"/>
                <a:ea typeface="Roboto" panose="02000000000000000000" pitchFamily="2" charset="0"/>
                <a:cs typeface="Roboto" panose="02000000000000000000" pitchFamily="2" charset="0"/>
                <a:hlinkClick r:id="rId4"/>
              </a:rPr>
              <a:t>www.integratedcareresourcecenter.com/sites/default/files/DuallyEligibleIndividualsFactSheet03112019.pdf</a:t>
            </a:r>
            <a:r>
              <a:rPr kumimoji="0" lang="en-US" sz="900" b="0" i="0" u="none" strike="noStrike" kern="1200" cap="none" spc="0" normalizeH="0" baseline="0" noProof="0" dirty="0">
                <a:ln>
                  <a:noFill/>
                </a:ln>
                <a:solidFill>
                  <a:srgbClr val="2B2421">
                    <a:lumMod val="85000"/>
                    <a:lumOff val="15000"/>
                  </a:srgbClr>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en-US" sz="9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72" name="Group 71">
            <a:extLst>
              <a:ext uri="{FF2B5EF4-FFF2-40B4-BE49-F238E27FC236}">
                <a16:creationId xmlns:a16="http://schemas.microsoft.com/office/drawing/2014/main" id="{2BA21A5C-A802-C3F0-EE88-685EBFD7660A}"/>
              </a:ext>
            </a:extLst>
          </p:cNvPr>
          <p:cNvGrpSpPr/>
          <p:nvPr/>
        </p:nvGrpSpPr>
        <p:grpSpPr>
          <a:xfrm>
            <a:off x="3259526" y="1769049"/>
            <a:ext cx="1280160" cy="1280160"/>
            <a:chOff x="2982081" y="1414719"/>
            <a:chExt cx="1280160" cy="1280160"/>
          </a:xfrm>
        </p:grpSpPr>
        <p:sp>
          <p:nvSpPr>
            <p:cNvPr id="61" name="Oval 60">
              <a:extLst>
                <a:ext uri="{FF2B5EF4-FFF2-40B4-BE49-F238E27FC236}">
                  <a16:creationId xmlns:a16="http://schemas.microsoft.com/office/drawing/2014/main" id="{18D7B59D-4737-DCD6-B499-10BBC64B4E8A}"/>
                </a:ext>
              </a:extLst>
            </p:cNvPr>
            <p:cNvSpPr>
              <a:spLocks noChangeAspect="1"/>
            </p:cNvSpPr>
            <p:nvPr/>
          </p:nvSpPr>
          <p:spPr>
            <a:xfrm>
              <a:off x="2982081" y="1414719"/>
              <a:ext cx="1280160" cy="1280160"/>
            </a:xfrm>
            <a:prstGeom prst="ellipse">
              <a:avLst/>
            </a:prstGeom>
            <a:solidFill>
              <a:schemeClr val="tx2"/>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aphic 11">
              <a:extLst>
                <a:ext uri="{FF2B5EF4-FFF2-40B4-BE49-F238E27FC236}">
                  <a16:creationId xmlns:a16="http://schemas.microsoft.com/office/drawing/2014/main" id="{AC1315F6-BD83-C6E7-27C4-22E33C600CA9}"/>
                </a:ext>
              </a:extLst>
            </p:cNvPr>
            <p:cNvGrpSpPr>
              <a:grpSpLocks noChangeAspect="1"/>
            </p:cNvGrpSpPr>
            <p:nvPr/>
          </p:nvGrpSpPr>
          <p:grpSpPr>
            <a:xfrm>
              <a:off x="3196816" y="1679807"/>
              <a:ext cx="850641" cy="731520"/>
              <a:chOff x="5738812" y="3033712"/>
              <a:chExt cx="711517" cy="611878"/>
            </a:xfrm>
            <a:solidFill>
              <a:schemeClr val="bg1"/>
            </a:solidFill>
          </p:grpSpPr>
          <p:sp>
            <p:nvSpPr>
              <p:cNvPr id="15" name="Freeform: Shape 14">
                <a:extLst>
                  <a:ext uri="{FF2B5EF4-FFF2-40B4-BE49-F238E27FC236}">
                    <a16:creationId xmlns:a16="http://schemas.microsoft.com/office/drawing/2014/main" id="{CC2B768F-A4ED-64FF-91F7-4C7F0733E700}"/>
                  </a:ext>
                </a:extLst>
              </p:cNvPr>
              <p:cNvSpPr/>
              <p:nvPr/>
            </p:nvSpPr>
            <p:spPr>
              <a:xfrm>
                <a:off x="6206489" y="3257549"/>
                <a:ext cx="243839" cy="320992"/>
              </a:xfrm>
              <a:custGeom>
                <a:avLst/>
                <a:gdLst>
                  <a:gd name="connsiteX0" fmla="*/ 72390 w 243839"/>
                  <a:gd name="connsiteY0" fmla="*/ 0 h 320992"/>
                  <a:gd name="connsiteX1" fmla="*/ 0 w 243839"/>
                  <a:gd name="connsiteY1" fmla="*/ 25718 h 320992"/>
                  <a:gd name="connsiteX2" fmla="*/ 57150 w 243839"/>
                  <a:gd name="connsiteY2" fmla="*/ 89535 h 320992"/>
                  <a:gd name="connsiteX3" fmla="*/ 114300 w 243839"/>
                  <a:gd name="connsiteY3" fmla="*/ 240030 h 320992"/>
                  <a:gd name="connsiteX4" fmla="*/ 119063 w 243839"/>
                  <a:gd name="connsiteY4" fmla="*/ 295275 h 320992"/>
                  <a:gd name="connsiteX5" fmla="*/ 117158 w 243839"/>
                  <a:gd name="connsiteY5" fmla="*/ 320992 h 320992"/>
                  <a:gd name="connsiteX6" fmla="*/ 223838 w 243839"/>
                  <a:gd name="connsiteY6" fmla="*/ 286703 h 320992"/>
                  <a:gd name="connsiteX7" fmla="*/ 243840 w 243839"/>
                  <a:gd name="connsiteY7" fmla="*/ 240030 h 320992"/>
                  <a:gd name="connsiteX8" fmla="*/ 72390 w 243839"/>
                  <a:gd name="connsiteY8" fmla="*/ 0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39" h="320992">
                    <a:moveTo>
                      <a:pt x="72390" y="0"/>
                    </a:moveTo>
                    <a:cubicBezTo>
                      <a:pt x="50483" y="0"/>
                      <a:pt x="24765" y="9525"/>
                      <a:pt x="0" y="25718"/>
                    </a:cubicBezTo>
                    <a:cubicBezTo>
                      <a:pt x="20955" y="41910"/>
                      <a:pt x="39052" y="63818"/>
                      <a:pt x="57150" y="89535"/>
                    </a:cubicBezTo>
                    <a:cubicBezTo>
                      <a:pt x="85725" y="133350"/>
                      <a:pt x="105727" y="186690"/>
                      <a:pt x="114300" y="240030"/>
                    </a:cubicBezTo>
                    <a:cubicBezTo>
                      <a:pt x="117158" y="259080"/>
                      <a:pt x="119063" y="277178"/>
                      <a:pt x="119063" y="295275"/>
                    </a:cubicBezTo>
                    <a:cubicBezTo>
                      <a:pt x="119063" y="304800"/>
                      <a:pt x="118110" y="314325"/>
                      <a:pt x="117158" y="320992"/>
                    </a:cubicBezTo>
                    <a:cubicBezTo>
                      <a:pt x="163830" y="317183"/>
                      <a:pt x="204788" y="305753"/>
                      <a:pt x="223838" y="286703"/>
                    </a:cubicBezTo>
                    <a:cubicBezTo>
                      <a:pt x="236220" y="274320"/>
                      <a:pt x="243840" y="259080"/>
                      <a:pt x="243840" y="240030"/>
                    </a:cubicBezTo>
                    <a:cubicBezTo>
                      <a:pt x="242888" y="91440"/>
                      <a:pt x="142875" y="0"/>
                      <a:pt x="7239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4DD84927-2CD7-8B74-20F9-7EC40F672FC7}"/>
                  </a:ext>
                </a:extLst>
              </p:cNvPr>
              <p:cNvSpPr/>
              <p:nvPr/>
            </p:nvSpPr>
            <p:spPr>
              <a:xfrm>
                <a:off x="6213157" y="3033712"/>
                <a:ext cx="154305" cy="180022"/>
              </a:xfrm>
              <a:custGeom>
                <a:avLst/>
                <a:gdLst>
                  <a:gd name="connsiteX0" fmla="*/ 11430 w 154305"/>
                  <a:gd name="connsiteY0" fmla="*/ 162877 h 180022"/>
                  <a:gd name="connsiteX1" fmla="*/ 64770 w 154305"/>
                  <a:gd name="connsiteY1" fmla="*/ 180023 h 180022"/>
                  <a:gd name="connsiteX2" fmla="*/ 129540 w 154305"/>
                  <a:gd name="connsiteY2" fmla="*/ 152400 h 180022"/>
                  <a:gd name="connsiteX3" fmla="*/ 137160 w 154305"/>
                  <a:gd name="connsiteY3" fmla="*/ 142875 h 180022"/>
                  <a:gd name="connsiteX4" fmla="*/ 154305 w 154305"/>
                  <a:gd name="connsiteY4" fmla="*/ 90488 h 180022"/>
                  <a:gd name="connsiteX5" fmla="*/ 63818 w 154305"/>
                  <a:gd name="connsiteY5" fmla="*/ 0 h 180022"/>
                  <a:gd name="connsiteX6" fmla="*/ 0 w 154305"/>
                  <a:gd name="connsiteY6" fmla="*/ 26670 h 180022"/>
                  <a:gd name="connsiteX7" fmla="*/ 21907 w 154305"/>
                  <a:gd name="connsiteY7" fmla="*/ 104775 h 180022"/>
                  <a:gd name="connsiteX8" fmla="*/ 11430 w 154305"/>
                  <a:gd name="connsiteY8" fmla="*/ 162877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5" h="180022">
                    <a:moveTo>
                      <a:pt x="11430" y="162877"/>
                    </a:moveTo>
                    <a:cubicBezTo>
                      <a:pt x="26670" y="174308"/>
                      <a:pt x="44768" y="180023"/>
                      <a:pt x="64770" y="180023"/>
                    </a:cubicBezTo>
                    <a:cubicBezTo>
                      <a:pt x="90488" y="180023"/>
                      <a:pt x="113347" y="169545"/>
                      <a:pt x="129540" y="152400"/>
                    </a:cubicBezTo>
                    <a:cubicBezTo>
                      <a:pt x="131445" y="150495"/>
                      <a:pt x="134303" y="146685"/>
                      <a:pt x="137160" y="142875"/>
                    </a:cubicBezTo>
                    <a:cubicBezTo>
                      <a:pt x="147638" y="127635"/>
                      <a:pt x="154305" y="110490"/>
                      <a:pt x="154305" y="90488"/>
                    </a:cubicBezTo>
                    <a:cubicBezTo>
                      <a:pt x="154305" y="40957"/>
                      <a:pt x="113347" y="0"/>
                      <a:pt x="63818" y="0"/>
                    </a:cubicBezTo>
                    <a:cubicBezTo>
                      <a:pt x="38100" y="0"/>
                      <a:pt x="16193" y="10478"/>
                      <a:pt x="0" y="26670"/>
                    </a:cubicBezTo>
                    <a:cubicBezTo>
                      <a:pt x="14288" y="49530"/>
                      <a:pt x="21907" y="77153"/>
                      <a:pt x="21907" y="104775"/>
                    </a:cubicBezTo>
                    <a:cubicBezTo>
                      <a:pt x="23813" y="125730"/>
                      <a:pt x="19050" y="143827"/>
                      <a:pt x="11430" y="16287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88622286-0239-153D-F2C3-D5FD959BBF79}"/>
                  </a:ext>
                </a:extLst>
              </p:cNvPr>
              <p:cNvSpPr/>
              <p:nvPr/>
            </p:nvSpPr>
            <p:spPr>
              <a:xfrm>
                <a:off x="6181725" y="3532822"/>
                <a:ext cx="99060" cy="105727"/>
              </a:xfrm>
              <a:custGeom>
                <a:avLst/>
                <a:gdLst>
                  <a:gd name="connsiteX0" fmla="*/ 0 w 99060"/>
                  <a:gd name="connsiteY0" fmla="*/ 105727 h 105727"/>
                  <a:gd name="connsiteX1" fmla="*/ 48577 w 99060"/>
                  <a:gd name="connsiteY1" fmla="*/ 91440 h 105727"/>
                  <a:gd name="connsiteX2" fmla="*/ 79058 w 99060"/>
                  <a:gd name="connsiteY2" fmla="*/ 72390 h 105727"/>
                  <a:gd name="connsiteX3" fmla="*/ 93345 w 99060"/>
                  <a:gd name="connsiteY3" fmla="*/ 49530 h 105727"/>
                  <a:gd name="connsiteX4" fmla="*/ 99060 w 99060"/>
                  <a:gd name="connsiteY4" fmla="*/ 21907 h 105727"/>
                  <a:gd name="connsiteX5" fmla="*/ 98108 w 99060"/>
                  <a:gd name="connsiteY5" fmla="*/ 0 h 105727"/>
                  <a:gd name="connsiteX6" fmla="*/ 0 w 99060"/>
                  <a:gd name="connsiteY6" fmla="*/ 105727 h 10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 h="105727">
                    <a:moveTo>
                      <a:pt x="0" y="105727"/>
                    </a:moveTo>
                    <a:cubicBezTo>
                      <a:pt x="18098" y="101917"/>
                      <a:pt x="34290" y="97155"/>
                      <a:pt x="48577" y="91440"/>
                    </a:cubicBezTo>
                    <a:cubicBezTo>
                      <a:pt x="60960" y="85725"/>
                      <a:pt x="70485" y="80010"/>
                      <a:pt x="79058" y="72390"/>
                    </a:cubicBezTo>
                    <a:cubicBezTo>
                      <a:pt x="83820" y="65723"/>
                      <a:pt x="89535" y="57150"/>
                      <a:pt x="93345" y="49530"/>
                    </a:cubicBezTo>
                    <a:cubicBezTo>
                      <a:pt x="97155" y="40957"/>
                      <a:pt x="99060" y="32385"/>
                      <a:pt x="99060" y="21907"/>
                    </a:cubicBezTo>
                    <a:cubicBezTo>
                      <a:pt x="99060" y="14288"/>
                      <a:pt x="99060" y="7620"/>
                      <a:pt x="98108" y="0"/>
                    </a:cubicBezTo>
                    <a:lnTo>
                      <a:pt x="0" y="10572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9F5E43CE-CE3E-CEEE-9EF5-F259D49A37D6}"/>
                  </a:ext>
                </a:extLst>
              </p:cNvPr>
              <p:cNvSpPr/>
              <p:nvPr/>
            </p:nvSpPr>
            <p:spPr>
              <a:xfrm>
                <a:off x="6076950" y="3447097"/>
                <a:ext cx="198120" cy="198493"/>
              </a:xfrm>
              <a:custGeom>
                <a:avLst/>
                <a:gdLst>
                  <a:gd name="connsiteX0" fmla="*/ 186690 w 198120"/>
                  <a:gd name="connsiteY0" fmla="*/ 0 h 198493"/>
                  <a:gd name="connsiteX1" fmla="*/ 0 w 198120"/>
                  <a:gd name="connsiteY1" fmla="*/ 198120 h 198493"/>
                  <a:gd name="connsiteX2" fmla="*/ 60007 w 198120"/>
                  <a:gd name="connsiteY2" fmla="*/ 196215 h 198493"/>
                  <a:gd name="connsiteX3" fmla="*/ 198120 w 198120"/>
                  <a:gd name="connsiteY3" fmla="*/ 46673 h 198493"/>
                  <a:gd name="connsiteX4" fmla="*/ 186690 w 198120"/>
                  <a:gd name="connsiteY4" fmla="*/ 0 h 198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 h="198493">
                    <a:moveTo>
                      <a:pt x="186690" y="0"/>
                    </a:moveTo>
                    <a:lnTo>
                      <a:pt x="0" y="198120"/>
                    </a:lnTo>
                    <a:cubicBezTo>
                      <a:pt x="20002" y="199073"/>
                      <a:pt x="40005" y="198120"/>
                      <a:pt x="60007" y="196215"/>
                    </a:cubicBezTo>
                    <a:lnTo>
                      <a:pt x="198120" y="46673"/>
                    </a:lnTo>
                    <a:cubicBezTo>
                      <a:pt x="196215" y="31432"/>
                      <a:pt x="191452" y="15240"/>
                      <a:pt x="18669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E9B085C3-E574-4385-C0DC-5BE46DD05E65}"/>
                  </a:ext>
                </a:extLst>
              </p:cNvPr>
              <p:cNvSpPr/>
              <p:nvPr/>
            </p:nvSpPr>
            <p:spPr>
              <a:xfrm>
                <a:off x="5989319" y="3376612"/>
                <a:ext cx="262890" cy="266700"/>
              </a:xfrm>
              <a:custGeom>
                <a:avLst/>
                <a:gdLst>
                  <a:gd name="connsiteX0" fmla="*/ 240030 w 262890"/>
                  <a:gd name="connsiteY0" fmla="*/ 0 h 266700"/>
                  <a:gd name="connsiteX1" fmla="*/ 0 w 262890"/>
                  <a:gd name="connsiteY1" fmla="*/ 258127 h 266700"/>
                  <a:gd name="connsiteX2" fmla="*/ 51435 w 262890"/>
                  <a:gd name="connsiteY2" fmla="*/ 266700 h 266700"/>
                  <a:gd name="connsiteX3" fmla="*/ 262890 w 262890"/>
                  <a:gd name="connsiteY3" fmla="*/ 40957 h 266700"/>
                  <a:gd name="connsiteX4" fmla="*/ 240030 w 262890"/>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 h="266700">
                    <a:moveTo>
                      <a:pt x="240030" y="0"/>
                    </a:moveTo>
                    <a:lnTo>
                      <a:pt x="0" y="258127"/>
                    </a:lnTo>
                    <a:cubicBezTo>
                      <a:pt x="16193" y="261938"/>
                      <a:pt x="33338" y="264795"/>
                      <a:pt x="51435" y="266700"/>
                    </a:cubicBezTo>
                    <a:lnTo>
                      <a:pt x="262890" y="40957"/>
                    </a:lnTo>
                    <a:cubicBezTo>
                      <a:pt x="256222" y="26670"/>
                      <a:pt x="248603" y="12382"/>
                      <a:pt x="24003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0B742D72-21D1-6BFF-3A92-CAA28C13B75F}"/>
                  </a:ext>
                </a:extLst>
              </p:cNvPr>
              <p:cNvSpPr/>
              <p:nvPr/>
            </p:nvSpPr>
            <p:spPr>
              <a:xfrm>
                <a:off x="5920740" y="3323272"/>
                <a:ext cx="291465" cy="302894"/>
              </a:xfrm>
              <a:custGeom>
                <a:avLst/>
                <a:gdLst>
                  <a:gd name="connsiteX0" fmla="*/ 260033 w 291465"/>
                  <a:gd name="connsiteY0" fmla="*/ 0 h 302894"/>
                  <a:gd name="connsiteX1" fmla="*/ 0 w 291465"/>
                  <a:gd name="connsiteY1" fmla="*/ 279082 h 302894"/>
                  <a:gd name="connsiteX2" fmla="*/ 3810 w 291465"/>
                  <a:gd name="connsiteY2" fmla="*/ 282892 h 302894"/>
                  <a:gd name="connsiteX3" fmla="*/ 35242 w 291465"/>
                  <a:gd name="connsiteY3" fmla="*/ 301942 h 302894"/>
                  <a:gd name="connsiteX4" fmla="*/ 38100 w 291465"/>
                  <a:gd name="connsiteY4" fmla="*/ 302895 h 302894"/>
                  <a:gd name="connsiteX5" fmla="*/ 291465 w 291465"/>
                  <a:gd name="connsiteY5" fmla="*/ 31432 h 302894"/>
                  <a:gd name="connsiteX6" fmla="*/ 260033 w 291465"/>
                  <a:gd name="connsiteY6" fmla="*/ 0 h 3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65" h="302894">
                    <a:moveTo>
                      <a:pt x="260033" y="0"/>
                    </a:moveTo>
                    <a:lnTo>
                      <a:pt x="0" y="279082"/>
                    </a:lnTo>
                    <a:cubicBezTo>
                      <a:pt x="953" y="280035"/>
                      <a:pt x="1905" y="280988"/>
                      <a:pt x="3810" y="282892"/>
                    </a:cubicBezTo>
                    <a:cubicBezTo>
                      <a:pt x="12383" y="289560"/>
                      <a:pt x="22860" y="297180"/>
                      <a:pt x="35242" y="301942"/>
                    </a:cubicBezTo>
                    <a:cubicBezTo>
                      <a:pt x="36195" y="301942"/>
                      <a:pt x="37147" y="302895"/>
                      <a:pt x="38100" y="302895"/>
                    </a:cubicBezTo>
                    <a:lnTo>
                      <a:pt x="291465" y="31432"/>
                    </a:lnTo>
                    <a:cubicBezTo>
                      <a:pt x="280987" y="19050"/>
                      <a:pt x="270510" y="8572"/>
                      <a:pt x="260033"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6D047FE1-91A9-729D-9381-0921431C0A63}"/>
                  </a:ext>
                </a:extLst>
              </p:cNvPr>
              <p:cNvSpPr/>
              <p:nvPr/>
            </p:nvSpPr>
            <p:spPr>
              <a:xfrm>
                <a:off x="6071235" y="3110864"/>
                <a:ext cx="117157" cy="123824"/>
              </a:xfrm>
              <a:custGeom>
                <a:avLst/>
                <a:gdLst>
                  <a:gd name="connsiteX0" fmla="*/ 18097 w 117157"/>
                  <a:gd name="connsiteY0" fmla="*/ 123825 h 123824"/>
                  <a:gd name="connsiteX1" fmla="*/ 117157 w 117157"/>
                  <a:gd name="connsiteY1" fmla="*/ 24765 h 123824"/>
                  <a:gd name="connsiteX2" fmla="*/ 114300 w 117157"/>
                  <a:gd name="connsiteY2" fmla="*/ 0 h 123824"/>
                  <a:gd name="connsiteX3" fmla="*/ 0 w 117157"/>
                  <a:gd name="connsiteY3" fmla="*/ 122873 h 123824"/>
                  <a:gd name="connsiteX4" fmla="*/ 18097 w 117157"/>
                  <a:gd name="connsiteY4" fmla="*/ 123825 h 12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 h="123824">
                    <a:moveTo>
                      <a:pt x="18097" y="123825"/>
                    </a:moveTo>
                    <a:cubicBezTo>
                      <a:pt x="72390" y="123825"/>
                      <a:pt x="117157" y="79058"/>
                      <a:pt x="117157" y="24765"/>
                    </a:cubicBezTo>
                    <a:cubicBezTo>
                      <a:pt x="117157" y="16192"/>
                      <a:pt x="116205" y="7620"/>
                      <a:pt x="114300" y="0"/>
                    </a:cubicBezTo>
                    <a:lnTo>
                      <a:pt x="0" y="122873"/>
                    </a:lnTo>
                    <a:cubicBezTo>
                      <a:pt x="5715" y="123825"/>
                      <a:pt x="12382" y="123825"/>
                      <a:pt x="18097" y="12382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id="{AA5BCD67-6F93-9578-6E11-A3101ADB5948}"/>
                  </a:ext>
                </a:extLst>
              </p:cNvPr>
              <p:cNvSpPr/>
              <p:nvPr/>
            </p:nvSpPr>
            <p:spPr>
              <a:xfrm>
                <a:off x="6008369" y="3051809"/>
                <a:ext cx="164782" cy="170497"/>
              </a:xfrm>
              <a:custGeom>
                <a:avLst/>
                <a:gdLst>
                  <a:gd name="connsiteX0" fmla="*/ 33338 w 164782"/>
                  <a:gd name="connsiteY0" fmla="*/ 170498 h 170497"/>
                  <a:gd name="connsiteX1" fmla="*/ 164783 w 164782"/>
                  <a:gd name="connsiteY1" fmla="*/ 30480 h 170497"/>
                  <a:gd name="connsiteX2" fmla="*/ 164783 w 164782"/>
                  <a:gd name="connsiteY2" fmla="*/ 30480 h 170497"/>
                  <a:gd name="connsiteX3" fmla="*/ 133350 w 164782"/>
                  <a:gd name="connsiteY3" fmla="*/ 0 h 170497"/>
                  <a:gd name="connsiteX4" fmla="*/ 0 w 164782"/>
                  <a:gd name="connsiteY4" fmla="*/ 141923 h 170497"/>
                  <a:gd name="connsiteX5" fmla="*/ 33338 w 164782"/>
                  <a:gd name="connsiteY5" fmla="*/ 170498 h 17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82" h="170497">
                    <a:moveTo>
                      <a:pt x="33338" y="170498"/>
                    </a:moveTo>
                    <a:lnTo>
                      <a:pt x="164783" y="30480"/>
                    </a:lnTo>
                    <a:lnTo>
                      <a:pt x="164783" y="30480"/>
                    </a:lnTo>
                    <a:cubicBezTo>
                      <a:pt x="157163" y="18097"/>
                      <a:pt x="145733" y="7620"/>
                      <a:pt x="133350" y="0"/>
                    </a:cubicBezTo>
                    <a:lnTo>
                      <a:pt x="0" y="141923"/>
                    </a:lnTo>
                    <a:cubicBezTo>
                      <a:pt x="9525" y="153353"/>
                      <a:pt x="20955" y="163830"/>
                      <a:pt x="33338" y="1704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C5F45C91-E162-0A0A-9F85-5B90BFDFDE12}"/>
                  </a:ext>
                </a:extLst>
              </p:cNvPr>
              <p:cNvSpPr/>
              <p:nvPr/>
            </p:nvSpPr>
            <p:spPr>
              <a:xfrm>
                <a:off x="5901690" y="3288981"/>
                <a:ext cx="255270" cy="286702"/>
              </a:xfrm>
              <a:custGeom>
                <a:avLst/>
                <a:gdLst>
                  <a:gd name="connsiteX0" fmla="*/ 232410 w 255270"/>
                  <a:gd name="connsiteY0" fmla="*/ 6668 h 286702"/>
                  <a:gd name="connsiteX1" fmla="*/ 212408 w 255270"/>
                  <a:gd name="connsiteY1" fmla="*/ 0 h 286702"/>
                  <a:gd name="connsiteX2" fmla="*/ 2857 w 255270"/>
                  <a:gd name="connsiteY2" fmla="*/ 222885 h 286702"/>
                  <a:gd name="connsiteX3" fmla="*/ 0 w 255270"/>
                  <a:gd name="connsiteY3" fmla="*/ 264795 h 286702"/>
                  <a:gd name="connsiteX4" fmla="*/ 3810 w 255270"/>
                  <a:gd name="connsiteY4" fmla="*/ 286703 h 286702"/>
                  <a:gd name="connsiteX5" fmla="*/ 255270 w 255270"/>
                  <a:gd name="connsiteY5" fmla="*/ 17145 h 286702"/>
                  <a:gd name="connsiteX6" fmla="*/ 232410 w 255270"/>
                  <a:gd name="connsiteY6" fmla="*/ 6668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270" h="286702">
                    <a:moveTo>
                      <a:pt x="232410" y="6668"/>
                    </a:moveTo>
                    <a:cubicBezTo>
                      <a:pt x="225742" y="3810"/>
                      <a:pt x="219075" y="1905"/>
                      <a:pt x="212408" y="0"/>
                    </a:cubicBezTo>
                    <a:lnTo>
                      <a:pt x="2857" y="222885"/>
                    </a:lnTo>
                    <a:cubicBezTo>
                      <a:pt x="953" y="236220"/>
                      <a:pt x="0" y="250508"/>
                      <a:pt x="0" y="264795"/>
                    </a:cubicBezTo>
                    <a:cubicBezTo>
                      <a:pt x="0" y="272415"/>
                      <a:pt x="953" y="280035"/>
                      <a:pt x="3810" y="286703"/>
                    </a:cubicBezTo>
                    <a:lnTo>
                      <a:pt x="255270" y="17145"/>
                    </a:lnTo>
                    <a:cubicBezTo>
                      <a:pt x="247650" y="13335"/>
                      <a:pt x="240030" y="9525"/>
                      <a:pt x="232410" y="666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id="{DD07919F-8E64-5596-EF9A-85ED7FF2381E}"/>
                  </a:ext>
                </a:extLst>
              </p:cNvPr>
              <p:cNvSpPr/>
              <p:nvPr/>
            </p:nvSpPr>
            <p:spPr>
              <a:xfrm>
                <a:off x="5991225" y="3037521"/>
                <a:ext cx="122872" cy="129540"/>
              </a:xfrm>
              <a:custGeom>
                <a:avLst/>
                <a:gdLst>
                  <a:gd name="connsiteX0" fmla="*/ 122873 w 122872"/>
                  <a:gd name="connsiteY0" fmla="*/ 2858 h 129540"/>
                  <a:gd name="connsiteX1" fmla="*/ 99060 w 122872"/>
                  <a:gd name="connsiteY1" fmla="*/ 0 h 129540"/>
                  <a:gd name="connsiteX2" fmla="*/ 0 w 122872"/>
                  <a:gd name="connsiteY2" fmla="*/ 99060 h 129540"/>
                  <a:gd name="connsiteX3" fmla="*/ 4763 w 122872"/>
                  <a:gd name="connsiteY3" fmla="*/ 129540 h 129540"/>
                  <a:gd name="connsiteX4" fmla="*/ 122873 w 122872"/>
                  <a:gd name="connsiteY4" fmla="*/ 2858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2" h="129540">
                    <a:moveTo>
                      <a:pt x="122873" y="2858"/>
                    </a:moveTo>
                    <a:cubicBezTo>
                      <a:pt x="115252" y="953"/>
                      <a:pt x="106680" y="0"/>
                      <a:pt x="99060" y="0"/>
                    </a:cubicBezTo>
                    <a:cubicBezTo>
                      <a:pt x="43815" y="953"/>
                      <a:pt x="0" y="45720"/>
                      <a:pt x="0" y="99060"/>
                    </a:cubicBezTo>
                    <a:cubicBezTo>
                      <a:pt x="0" y="109538"/>
                      <a:pt x="1905" y="120015"/>
                      <a:pt x="4763" y="129540"/>
                    </a:cubicBezTo>
                    <a:lnTo>
                      <a:pt x="122873" y="285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id="{136E1006-5F68-0E67-2DD9-F6AB648F91FF}"/>
                  </a:ext>
                </a:extLst>
              </p:cNvPr>
              <p:cNvSpPr/>
              <p:nvPr/>
            </p:nvSpPr>
            <p:spPr>
              <a:xfrm>
                <a:off x="5915977" y="3287076"/>
                <a:ext cx="160020" cy="171450"/>
              </a:xfrm>
              <a:custGeom>
                <a:avLst/>
                <a:gdLst>
                  <a:gd name="connsiteX0" fmla="*/ 160020 w 160020"/>
                  <a:gd name="connsiteY0" fmla="*/ 0 h 171450"/>
                  <a:gd name="connsiteX1" fmla="*/ 139065 w 160020"/>
                  <a:gd name="connsiteY1" fmla="*/ 5715 h 171450"/>
                  <a:gd name="connsiteX2" fmla="*/ 100965 w 160020"/>
                  <a:gd name="connsiteY2" fmla="*/ 25718 h 171450"/>
                  <a:gd name="connsiteX3" fmla="*/ 0 w 160020"/>
                  <a:gd name="connsiteY3" fmla="*/ 171450 h 171450"/>
                  <a:gd name="connsiteX4" fmla="*/ 160020 w 16002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171450">
                    <a:moveTo>
                      <a:pt x="160020" y="0"/>
                    </a:moveTo>
                    <a:cubicBezTo>
                      <a:pt x="152400" y="953"/>
                      <a:pt x="145733" y="2858"/>
                      <a:pt x="139065" y="5715"/>
                    </a:cubicBezTo>
                    <a:cubicBezTo>
                      <a:pt x="126683" y="10478"/>
                      <a:pt x="113348" y="16193"/>
                      <a:pt x="100965" y="25718"/>
                    </a:cubicBezTo>
                    <a:cubicBezTo>
                      <a:pt x="59055" y="53340"/>
                      <a:pt x="20003" y="103823"/>
                      <a:pt x="0" y="171450"/>
                    </a:cubicBezTo>
                    <a:lnTo>
                      <a:pt x="1600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35826ED7-C9FD-C380-D4EA-0A41E55825C0}"/>
                  </a:ext>
                </a:extLst>
              </p:cNvPr>
              <p:cNvSpPr/>
              <p:nvPr/>
            </p:nvSpPr>
            <p:spPr>
              <a:xfrm>
                <a:off x="5818822" y="3033712"/>
                <a:ext cx="149542" cy="181927"/>
              </a:xfrm>
              <a:custGeom>
                <a:avLst/>
                <a:gdLst>
                  <a:gd name="connsiteX0" fmla="*/ 24765 w 149542"/>
                  <a:gd name="connsiteY0" fmla="*/ 154305 h 181927"/>
                  <a:gd name="connsiteX1" fmla="*/ 89535 w 149542"/>
                  <a:gd name="connsiteY1" fmla="*/ 181927 h 181927"/>
                  <a:gd name="connsiteX2" fmla="*/ 136208 w 149542"/>
                  <a:gd name="connsiteY2" fmla="*/ 167640 h 181927"/>
                  <a:gd name="connsiteX3" fmla="*/ 123825 w 149542"/>
                  <a:gd name="connsiteY3" fmla="*/ 104775 h 181927"/>
                  <a:gd name="connsiteX4" fmla="*/ 149542 w 149542"/>
                  <a:gd name="connsiteY4" fmla="*/ 21907 h 181927"/>
                  <a:gd name="connsiteX5" fmla="*/ 90488 w 149542"/>
                  <a:gd name="connsiteY5" fmla="*/ 0 h 181927"/>
                  <a:gd name="connsiteX6" fmla="*/ 0 w 149542"/>
                  <a:gd name="connsiteY6" fmla="*/ 90488 h 181927"/>
                  <a:gd name="connsiteX7" fmla="*/ 17145 w 149542"/>
                  <a:gd name="connsiteY7" fmla="*/ 142875 h 181927"/>
                  <a:gd name="connsiteX8" fmla="*/ 24765 w 149542"/>
                  <a:gd name="connsiteY8" fmla="*/ 15430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 h="181927">
                    <a:moveTo>
                      <a:pt x="24765" y="154305"/>
                    </a:moveTo>
                    <a:cubicBezTo>
                      <a:pt x="40958" y="171450"/>
                      <a:pt x="64770" y="181927"/>
                      <a:pt x="89535" y="181927"/>
                    </a:cubicBezTo>
                    <a:cubicBezTo>
                      <a:pt x="106680" y="181927"/>
                      <a:pt x="122873" y="177165"/>
                      <a:pt x="136208" y="167640"/>
                    </a:cubicBezTo>
                    <a:cubicBezTo>
                      <a:pt x="127635" y="147638"/>
                      <a:pt x="123825" y="126682"/>
                      <a:pt x="123825" y="104775"/>
                    </a:cubicBezTo>
                    <a:cubicBezTo>
                      <a:pt x="123825" y="73343"/>
                      <a:pt x="133350" y="45720"/>
                      <a:pt x="149542" y="21907"/>
                    </a:cubicBezTo>
                    <a:cubicBezTo>
                      <a:pt x="133350" y="7620"/>
                      <a:pt x="113348" y="0"/>
                      <a:pt x="90488" y="0"/>
                    </a:cubicBezTo>
                    <a:cubicBezTo>
                      <a:pt x="40005" y="0"/>
                      <a:pt x="0" y="40957"/>
                      <a:pt x="0" y="90488"/>
                    </a:cubicBezTo>
                    <a:cubicBezTo>
                      <a:pt x="0" y="110490"/>
                      <a:pt x="5715" y="127635"/>
                      <a:pt x="17145" y="142875"/>
                    </a:cubicBezTo>
                    <a:cubicBezTo>
                      <a:pt x="20003" y="147638"/>
                      <a:pt x="22860" y="151448"/>
                      <a:pt x="24765" y="1543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2CDCEC6B-FF42-E04C-F77B-BFC22F43AE53}"/>
                  </a:ext>
                </a:extLst>
              </p:cNvPr>
              <p:cNvSpPr/>
              <p:nvPr/>
            </p:nvSpPr>
            <p:spPr>
              <a:xfrm>
                <a:off x="5738812" y="3255644"/>
                <a:ext cx="238125" cy="322897"/>
              </a:xfrm>
              <a:custGeom>
                <a:avLst/>
                <a:gdLst>
                  <a:gd name="connsiteX0" fmla="*/ 176213 w 238125"/>
                  <a:gd name="connsiteY0" fmla="*/ 91440 h 322897"/>
                  <a:gd name="connsiteX1" fmla="*/ 238125 w 238125"/>
                  <a:gd name="connsiteY1" fmla="*/ 23813 h 322897"/>
                  <a:gd name="connsiteX2" fmla="*/ 170498 w 238125"/>
                  <a:gd name="connsiteY2" fmla="*/ 0 h 322897"/>
                  <a:gd name="connsiteX3" fmla="*/ 0 w 238125"/>
                  <a:gd name="connsiteY3" fmla="*/ 241935 h 322897"/>
                  <a:gd name="connsiteX4" fmla="*/ 20003 w 238125"/>
                  <a:gd name="connsiteY4" fmla="*/ 288608 h 322897"/>
                  <a:gd name="connsiteX5" fmla="*/ 118110 w 238125"/>
                  <a:gd name="connsiteY5" fmla="*/ 322897 h 322897"/>
                  <a:gd name="connsiteX6" fmla="*/ 114300 w 238125"/>
                  <a:gd name="connsiteY6" fmla="*/ 297180 h 322897"/>
                  <a:gd name="connsiteX7" fmla="*/ 176213 w 238125"/>
                  <a:gd name="connsiteY7" fmla="*/ 91440 h 32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25" h="322897">
                    <a:moveTo>
                      <a:pt x="176213" y="91440"/>
                    </a:moveTo>
                    <a:cubicBezTo>
                      <a:pt x="195263" y="63818"/>
                      <a:pt x="214313" y="40957"/>
                      <a:pt x="238125" y="23813"/>
                    </a:cubicBezTo>
                    <a:cubicBezTo>
                      <a:pt x="216218" y="8573"/>
                      <a:pt x="191452" y="0"/>
                      <a:pt x="170498" y="0"/>
                    </a:cubicBezTo>
                    <a:cubicBezTo>
                      <a:pt x="99060" y="953"/>
                      <a:pt x="0" y="93345"/>
                      <a:pt x="0" y="241935"/>
                    </a:cubicBezTo>
                    <a:cubicBezTo>
                      <a:pt x="0" y="260985"/>
                      <a:pt x="5715" y="275272"/>
                      <a:pt x="20003" y="288608"/>
                    </a:cubicBezTo>
                    <a:cubicBezTo>
                      <a:pt x="39053" y="305753"/>
                      <a:pt x="76200" y="318135"/>
                      <a:pt x="118110" y="322897"/>
                    </a:cubicBezTo>
                    <a:cubicBezTo>
                      <a:pt x="116205" y="314325"/>
                      <a:pt x="114300" y="306705"/>
                      <a:pt x="114300" y="297180"/>
                    </a:cubicBezTo>
                    <a:cubicBezTo>
                      <a:pt x="114300" y="227647"/>
                      <a:pt x="138113" y="150495"/>
                      <a:pt x="176213" y="9144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grpSp>
      </p:grpSp>
      <p:grpSp>
        <p:nvGrpSpPr>
          <p:cNvPr id="73" name="Group 72">
            <a:extLst>
              <a:ext uri="{FF2B5EF4-FFF2-40B4-BE49-F238E27FC236}">
                <a16:creationId xmlns:a16="http://schemas.microsoft.com/office/drawing/2014/main" id="{C94DBA1D-F473-9497-B02E-87DCE639696C}"/>
              </a:ext>
            </a:extLst>
          </p:cNvPr>
          <p:cNvGrpSpPr/>
          <p:nvPr/>
        </p:nvGrpSpPr>
        <p:grpSpPr>
          <a:xfrm>
            <a:off x="346270" y="1769049"/>
            <a:ext cx="1280160" cy="1280160"/>
            <a:chOff x="346270" y="1414719"/>
            <a:chExt cx="1280160" cy="1280160"/>
          </a:xfrm>
        </p:grpSpPr>
        <p:sp>
          <p:nvSpPr>
            <p:cNvPr id="60" name="Oval 59">
              <a:extLst>
                <a:ext uri="{FF2B5EF4-FFF2-40B4-BE49-F238E27FC236}">
                  <a16:creationId xmlns:a16="http://schemas.microsoft.com/office/drawing/2014/main" id="{D597081D-826B-72C5-6A31-EDDD274FFE27}"/>
                </a:ext>
              </a:extLst>
            </p:cNvPr>
            <p:cNvSpPr>
              <a:spLocks noChangeAspect="1"/>
            </p:cNvSpPr>
            <p:nvPr/>
          </p:nvSpPr>
          <p:spPr>
            <a:xfrm>
              <a:off x="346270" y="1414719"/>
              <a:ext cx="1280160" cy="1280160"/>
            </a:xfrm>
            <a:prstGeom prst="ellipse">
              <a:avLst/>
            </a:prstGeom>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D224593C-036C-5F6C-B463-EA55BB0C465C}"/>
                </a:ext>
              </a:extLst>
            </p:cNvPr>
            <p:cNvSpPr>
              <a:spLocks noChangeAspect="1"/>
            </p:cNvSpPr>
            <p:nvPr/>
          </p:nvSpPr>
          <p:spPr>
            <a:xfrm>
              <a:off x="701603" y="1574003"/>
              <a:ext cx="562933" cy="862965"/>
            </a:xfrm>
            <a:custGeom>
              <a:avLst/>
              <a:gdLst>
                <a:gd name="connsiteX0" fmla="*/ 19050 w 562933"/>
                <a:gd name="connsiteY0" fmla="*/ 841058 h 862965"/>
                <a:gd name="connsiteX1" fmla="*/ 37147 w 562933"/>
                <a:gd name="connsiteY1" fmla="*/ 861060 h 862965"/>
                <a:gd name="connsiteX2" fmla="*/ 38100 w 562933"/>
                <a:gd name="connsiteY2" fmla="*/ 861060 h 862965"/>
                <a:gd name="connsiteX3" fmla="*/ 57150 w 562933"/>
                <a:gd name="connsiteY3" fmla="*/ 842963 h 862965"/>
                <a:gd name="connsiteX4" fmla="*/ 142875 w 562933"/>
                <a:gd name="connsiteY4" fmla="*/ 680085 h 862965"/>
                <a:gd name="connsiteX5" fmla="*/ 157163 w 562933"/>
                <a:gd name="connsiteY5" fmla="*/ 669608 h 862965"/>
                <a:gd name="connsiteX6" fmla="*/ 284798 w 562933"/>
                <a:gd name="connsiteY6" fmla="*/ 743903 h 862965"/>
                <a:gd name="connsiteX7" fmla="*/ 409575 w 562933"/>
                <a:gd name="connsiteY7" fmla="*/ 676275 h 862965"/>
                <a:gd name="connsiteX8" fmla="*/ 411480 w 562933"/>
                <a:gd name="connsiteY8" fmla="*/ 672465 h 862965"/>
                <a:gd name="connsiteX9" fmla="*/ 417195 w 562933"/>
                <a:gd name="connsiteY9" fmla="*/ 677228 h 862965"/>
                <a:gd name="connsiteX10" fmla="*/ 422910 w 562933"/>
                <a:gd name="connsiteY10" fmla="*/ 681990 h 862965"/>
                <a:gd name="connsiteX11" fmla="*/ 508635 w 562933"/>
                <a:gd name="connsiteY11" fmla="*/ 844868 h 862965"/>
                <a:gd name="connsiteX12" fmla="*/ 527685 w 562933"/>
                <a:gd name="connsiteY12" fmla="*/ 862965 h 862965"/>
                <a:gd name="connsiteX13" fmla="*/ 528638 w 562933"/>
                <a:gd name="connsiteY13" fmla="*/ 862965 h 862965"/>
                <a:gd name="connsiteX14" fmla="*/ 546735 w 562933"/>
                <a:gd name="connsiteY14" fmla="*/ 842963 h 862965"/>
                <a:gd name="connsiteX15" fmla="*/ 478155 w 562933"/>
                <a:gd name="connsiteY15" fmla="*/ 679133 h 862965"/>
                <a:gd name="connsiteX16" fmla="*/ 562928 w 562933"/>
                <a:gd name="connsiteY16" fmla="*/ 356235 h 862965"/>
                <a:gd name="connsiteX17" fmla="*/ 281940 w 562933"/>
                <a:gd name="connsiteY17" fmla="*/ 0 h 862965"/>
                <a:gd name="connsiteX18" fmla="*/ 0 w 562933"/>
                <a:gd name="connsiteY18" fmla="*/ 354330 h 862965"/>
                <a:gd name="connsiteX19" fmla="*/ 88583 w 562933"/>
                <a:gd name="connsiteY19" fmla="*/ 676275 h 862965"/>
                <a:gd name="connsiteX20" fmla="*/ 19050 w 562933"/>
                <a:gd name="connsiteY20" fmla="*/ 841058 h 862965"/>
                <a:gd name="connsiteX21" fmla="*/ 363855 w 562933"/>
                <a:gd name="connsiteY21" fmla="*/ 675323 h 862965"/>
                <a:gd name="connsiteX22" fmla="*/ 284798 w 562933"/>
                <a:gd name="connsiteY22" fmla="*/ 706755 h 862965"/>
                <a:gd name="connsiteX23" fmla="*/ 201930 w 562933"/>
                <a:gd name="connsiteY23" fmla="*/ 671513 h 862965"/>
                <a:gd name="connsiteX24" fmla="*/ 188595 w 562933"/>
                <a:gd name="connsiteY24" fmla="*/ 641985 h 862965"/>
                <a:gd name="connsiteX25" fmla="*/ 219075 w 562933"/>
                <a:gd name="connsiteY25" fmla="*/ 567690 h 862965"/>
                <a:gd name="connsiteX26" fmla="*/ 282893 w 562933"/>
                <a:gd name="connsiteY26" fmla="*/ 583883 h 862965"/>
                <a:gd name="connsiteX27" fmla="*/ 346710 w 562933"/>
                <a:gd name="connsiteY27" fmla="*/ 567690 h 862965"/>
                <a:gd name="connsiteX28" fmla="*/ 380048 w 562933"/>
                <a:gd name="connsiteY28" fmla="*/ 645795 h 862965"/>
                <a:gd name="connsiteX29" fmla="*/ 363855 w 562933"/>
                <a:gd name="connsiteY29" fmla="*/ 675323 h 862965"/>
                <a:gd name="connsiteX30" fmla="*/ 135255 w 562933"/>
                <a:gd name="connsiteY30" fmla="*/ 348615 h 862965"/>
                <a:gd name="connsiteX31" fmla="*/ 135255 w 562933"/>
                <a:gd name="connsiteY31" fmla="*/ 340043 h 862965"/>
                <a:gd name="connsiteX32" fmla="*/ 358140 w 562933"/>
                <a:gd name="connsiteY32" fmla="*/ 209550 h 862965"/>
                <a:gd name="connsiteX33" fmla="*/ 430530 w 562933"/>
                <a:gd name="connsiteY33" fmla="*/ 348615 h 862965"/>
                <a:gd name="connsiteX34" fmla="*/ 282893 w 562933"/>
                <a:gd name="connsiteY34" fmla="*/ 544830 h 862965"/>
                <a:gd name="connsiteX35" fmla="*/ 135255 w 562933"/>
                <a:gd name="connsiteY35" fmla="*/ 348615 h 86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2933" h="862965">
                  <a:moveTo>
                    <a:pt x="19050" y="841058"/>
                  </a:moveTo>
                  <a:cubicBezTo>
                    <a:pt x="18097" y="851535"/>
                    <a:pt x="25718" y="861060"/>
                    <a:pt x="37147" y="861060"/>
                  </a:cubicBezTo>
                  <a:cubicBezTo>
                    <a:pt x="37147" y="861060"/>
                    <a:pt x="38100" y="861060"/>
                    <a:pt x="38100" y="861060"/>
                  </a:cubicBezTo>
                  <a:cubicBezTo>
                    <a:pt x="47625" y="861060"/>
                    <a:pt x="56197" y="853440"/>
                    <a:pt x="57150" y="842963"/>
                  </a:cubicBezTo>
                  <a:cubicBezTo>
                    <a:pt x="64770" y="739140"/>
                    <a:pt x="102870" y="710565"/>
                    <a:pt x="142875" y="680085"/>
                  </a:cubicBezTo>
                  <a:cubicBezTo>
                    <a:pt x="147638" y="676275"/>
                    <a:pt x="152400" y="673418"/>
                    <a:pt x="157163" y="669608"/>
                  </a:cubicBezTo>
                  <a:cubicBezTo>
                    <a:pt x="175260" y="712470"/>
                    <a:pt x="225742" y="743903"/>
                    <a:pt x="284798" y="743903"/>
                  </a:cubicBezTo>
                  <a:cubicBezTo>
                    <a:pt x="340995" y="743903"/>
                    <a:pt x="389573" y="715328"/>
                    <a:pt x="409575" y="676275"/>
                  </a:cubicBezTo>
                  <a:cubicBezTo>
                    <a:pt x="410528" y="675323"/>
                    <a:pt x="410528" y="673418"/>
                    <a:pt x="411480" y="672465"/>
                  </a:cubicBezTo>
                  <a:cubicBezTo>
                    <a:pt x="413385" y="674370"/>
                    <a:pt x="415290" y="675323"/>
                    <a:pt x="417195" y="677228"/>
                  </a:cubicBezTo>
                  <a:cubicBezTo>
                    <a:pt x="419100" y="679133"/>
                    <a:pt x="421005" y="680085"/>
                    <a:pt x="422910" y="681990"/>
                  </a:cubicBezTo>
                  <a:cubicBezTo>
                    <a:pt x="462915" y="712470"/>
                    <a:pt x="501968" y="740093"/>
                    <a:pt x="508635" y="844868"/>
                  </a:cubicBezTo>
                  <a:cubicBezTo>
                    <a:pt x="509588" y="855345"/>
                    <a:pt x="518160" y="862965"/>
                    <a:pt x="527685" y="862965"/>
                  </a:cubicBezTo>
                  <a:cubicBezTo>
                    <a:pt x="527685" y="862965"/>
                    <a:pt x="528638" y="862965"/>
                    <a:pt x="528638" y="862965"/>
                  </a:cubicBezTo>
                  <a:cubicBezTo>
                    <a:pt x="539115" y="862013"/>
                    <a:pt x="546735" y="853440"/>
                    <a:pt x="546735" y="842963"/>
                  </a:cubicBezTo>
                  <a:cubicBezTo>
                    <a:pt x="540068" y="752475"/>
                    <a:pt x="509588" y="707708"/>
                    <a:pt x="478155" y="679133"/>
                  </a:cubicBezTo>
                  <a:cubicBezTo>
                    <a:pt x="536258" y="545783"/>
                    <a:pt x="562928" y="442913"/>
                    <a:pt x="562928" y="356235"/>
                  </a:cubicBezTo>
                  <a:cubicBezTo>
                    <a:pt x="563880" y="151448"/>
                    <a:pt x="442913" y="0"/>
                    <a:pt x="281940" y="0"/>
                  </a:cubicBezTo>
                  <a:cubicBezTo>
                    <a:pt x="120967" y="0"/>
                    <a:pt x="0" y="151448"/>
                    <a:pt x="0" y="354330"/>
                  </a:cubicBezTo>
                  <a:cubicBezTo>
                    <a:pt x="0" y="440055"/>
                    <a:pt x="25718" y="533400"/>
                    <a:pt x="88583" y="676275"/>
                  </a:cubicBezTo>
                  <a:cubicBezTo>
                    <a:pt x="56197" y="705803"/>
                    <a:pt x="25718" y="749618"/>
                    <a:pt x="19050" y="841058"/>
                  </a:cubicBezTo>
                  <a:close/>
                  <a:moveTo>
                    <a:pt x="363855" y="675323"/>
                  </a:moveTo>
                  <a:cubicBezTo>
                    <a:pt x="345758" y="693420"/>
                    <a:pt x="316230" y="706755"/>
                    <a:pt x="284798" y="706755"/>
                  </a:cubicBezTo>
                  <a:cubicBezTo>
                    <a:pt x="250508" y="706755"/>
                    <a:pt x="219075" y="691515"/>
                    <a:pt x="201930" y="671513"/>
                  </a:cubicBezTo>
                  <a:cubicBezTo>
                    <a:pt x="194310" y="661988"/>
                    <a:pt x="189548" y="652463"/>
                    <a:pt x="188595" y="641985"/>
                  </a:cubicBezTo>
                  <a:cubicBezTo>
                    <a:pt x="202883" y="623888"/>
                    <a:pt x="215265" y="601028"/>
                    <a:pt x="219075" y="567690"/>
                  </a:cubicBezTo>
                  <a:cubicBezTo>
                    <a:pt x="239078" y="578168"/>
                    <a:pt x="260033" y="583883"/>
                    <a:pt x="282893" y="583883"/>
                  </a:cubicBezTo>
                  <a:cubicBezTo>
                    <a:pt x="305753" y="583883"/>
                    <a:pt x="326708" y="578168"/>
                    <a:pt x="346710" y="567690"/>
                  </a:cubicBezTo>
                  <a:cubicBezTo>
                    <a:pt x="351473" y="603885"/>
                    <a:pt x="364808" y="627698"/>
                    <a:pt x="380048" y="645795"/>
                  </a:cubicBezTo>
                  <a:cubicBezTo>
                    <a:pt x="379095" y="655320"/>
                    <a:pt x="373380" y="665798"/>
                    <a:pt x="363855" y="675323"/>
                  </a:cubicBezTo>
                  <a:close/>
                  <a:moveTo>
                    <a:pt x="135255" y="348615"/>
                  </a:moveTo>
                  <a:cubicBezTo>
                    <a:pt x="135255" y="345757"/>
                    <a:pt x="135255" y="342900"/>
                    <a:pt x="135255" y="340043"/>
                  </a:cubicBezTo>
                  <a:cubicBezTo>
                    <a:pt x="237173" y="320040"/>
                    <a:pt x="320040" y="271463"/>
                    <a:pt x="358140" y="209550"/>
                  </a:cubicBezTo>
                  <a:cubicBezTo>
                    <a:pt x="402908" y="238125"/>
                    <a:pt x="430530" y="291465"/>
                    <a:pt x="430530" y="348615"/>
                  </a:cubicBezTo>
                  <a:cubicBezTo>
                    <a:pt x="430530" y="457200"/>
                    <a:pt x="349568" y="544830"/>
                    <a:pt x="282893" y="544830"/>
                  </a:cubicBezTo>
                  <a:cubicBezTo>
                    <a:pt x="216217" y="544830"/>
                    <a:pt x="135255" y="457200"/>
                    <a:pt x="135255" y="348615"/>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grpSp>
      <p:grpSp>
        <p:nvGrpSpPr>
          <p:cNvPr id="74" name="Group 73">
            <a:extLst>
              <a:ext uri="{FF2B5EF4-FFF2-40B4-BE49-F238E27FC236}">
                <a16:creationId xmlns:a16="http://schemas.microsoft.com/office/drawing/2014/main" id="{3613885C-3226-0807-F74E-24639D842BEE}"/>
              </a:ext>
            </a:extLst>
          </p:cNvPr>
          <p:cNvGrpSpPr/>
          <p:nvPr/>
        </p:nvGrpSpPr>
        <p:grpSpPr>
          <a:xfrm>
            <a:off x="346270" y="3538623"/>
            <a:ext cx="1280160" cy="1280160"/>
            <a:chOff x="346270" y="3744363"/>
            <a:chExt cx="1280160" cy="1280160"/>
          </a:xfrm>
        </p:grpSpPr>
        <p:sp>
          <p:nvSpPr>
            <p:cNvPr id="64" name="Oval 63">
              <a:extLst>
                <a:ext uri="{FF2B5EF4-FFF2-40B4-BE49-F238E27FC236}">
                  <a16:creationId xmlns:a16="http://schemas.microsoft.com/office/drawing/2014/main" id="{70A6599D-7A4A-75BF-5F6B-D66EE71C5FF1}"/>
                </a:ext>
              </a:extLst>
            </p:cNvPr>
            <p:cNvSpPr>
              <a:spLocks noChangeAspect="1"/>
            </p:cNvSpPr>
            <p:nvPr/>
          </p:nvSpPr>
          <p:spPr>
            <a:xfrm>
              <a:off x="346270" y="3744363"/>
              <a:ext cx="1280160" cy="1280160"/>
            </a:xfrm>
            <a:prstGeom prst="ellipse">
              <a:avLst/>
            </a:prstGeom>
            <a:solidFill>
              <a:schemeClr val="accent4"/>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Graphic 44" descr="Graduation cap with solid fill">
              <a:extLst>
                <a:ext uri="{FF2B5EF4-FFF2-40B4-BE49-F238E27FC236}">
                  <a16:creationId xmlns:a16="http://schemas.microsoft.com/office/drawing/2014/main" id="{4FB459A6-0486-9F15-8E63-A9428A7A15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3474" y="3850039"/>
              <a:ext cx="1005840" cy="1005840"/>
            </a:xfrm>
            <a:prstGeom prst="rect">
              <a:avLst/>
            </a:prstGeom>
          </p:spPr>
        </p:pic>
      </p:grpSp>
      <p:grpSp>
        <p:nvGrpSpPr>
          <p:cNvPr id="70" name="Group 69">
            <a:extLst>
              <a:ext uri="{FF2B5EF4-FFF2-40B4-BE49-F238E27FC236}">
                <a16:creationId xmlns:a16="http://schemas.microsoft.com/office/drawing/2014/main" id="{0EA4D05A-79D5-7728-0A88-A56785C28D87}"/>
              </a:ext>
            </a:extLst>
          </p:cNvPr>
          <p:cNvGrpSpPr/>
          <p:nvPr/>
        </p:nvGrpSpPr>
        <p:grpSpPr>
          <a:xfrm>
            <a:off x="6172782" y="3538623"/>
            <a:ext cx="1280160" cy="1280160"/>
            <a:chOff x="5617892" y="3744363"/>
            <a:chExt cx="1280160" cy="1280160"/>
          </a:xfrm>
        </p:grpSpPr>
        <p:sp>
          <p:nvSpPr>
            <p:cNvPr id="66" name="Oval 65">
              <a:extLst>
                <a:ext uri="{FF2B5EF4-FFF2-40B4-BE49-F238E27FC236}">
                  <a16:creationId xmlns:a16="http://schemas.microsoft.com/office/drawing/2014/main" id="{8F65E938-F9FD-AC7B-0222-96D37C8FD284}"/>
                </a:ext>
              </a:extLst>
            </p:cNvPr>
            <p:cNvSpPr>
              <a:spLocks noChangeAspect="1"/>
            </p:cNvSpPr>
            <p:nvPr/>
          </p:nvSpPr>
          <p:spPr>
            <a:xfrm>
              <a:off x="5617892" y="3744363"/>
              <a:ext cx="1280160" cy="1280160"/>
            </a:xfrm>
            <a:prstGeom prst="ellipse">
              <a:avLst/>
            </a:prstGeom>
            <a:solidFill>
              <a:schemeClr val="accent6"/>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9" name="Graphic 48" descr="Person in wheelchair with solid fill">
              <a:extLst>
                <a:ext uri="{FF2B5EF4-FFF2-40B4-BE49-F238E27FC236}">
                  <a16:creationId xmlns:a16="http://schemas.microsoft.com/office/drawing/2014/main" id="{537BE615-9045-B0C1-7B51-F6E66BC896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5733" y="3881523"/>
              <a:ext cx="1005840" cy="1005840"/>
            </a:xfrm>
            <a:prstGeom prst="rect">
              <a:avLst/>
            </a:prstGeom>
          </p:spPr>
        </p:pic>
      </p:grpSp>
      <p:sp>
        <p:nvSpPr>
          <p:cNvPr id="52" name="TextBox 51">
            <a:extLst>
              <a:ext uri="{FF2B5EF4-FFF2-40B4-BE49-F238E27FC236}">
                <a16:creationId xmlns:a16="http://schemas.microsoft.com/office/drawing/2014/main" id="{0A9125C8-5195-1B66-9DBA-5727129E8403}"/>
              </a:ext>
            </a:extLst>
          </p:cNvPr>
          <p:cNvSpPr txBox="1"/>
          <p:nvPr/>
        </p:nvSpPr>
        <p:spPr>
          <a:xfrm>
            <a:off x="1659029" y="1886585"/>
            <a:ext cx="1170513" cy="759439"/>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59%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female</a:t>
            </a:r>
          </a:p>
        </p:txBody>
      </p:sp>
      <p:sp>
        <p:nvSpPr>
          <p:cNvPr id="53" name="TextBox 52">
            <a:extLst>
              <a:ext uri="{FF2B5EF4-FFF2-40B4-BE49-F238E27FC236}">
                <a16:creationId xmlns:a16="http://schemas.microsoft.com/office/drawing/2014/main" id="{9D7AA25E-A59D-0F41-E00A-85A5050FB567}"/>
              </a:ext>
            </a:extLst>
          </p:cNvPr>
          <p:cNvSpPr txBox="1"/>
          <p:nvPr/>
        </p:nvSpPr>
        <p:spPr>
          <a:xfrm>
            <a:off x="4569444" y="1886585"/>
            <a:ext cx="1545616" cy="981038"/>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46%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racial/ethnic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minority</a:t>
            </a:r>
          </a:p>
        </p:txBody>
      </p:sp>
      <p:sp>
        <p:nvSpPr>
          <p:cNvPr id="54" name="TextBox 53">
            <a:extLst>
              <a:ext uri="{FF2B5EF4-FFF2-40B4-BE49-F238E27FC236}">
                <a16:creationId xmlns:a16="http://schemas.microsoft.com/office/drawing/2014/main" id="{8F0E47A9-617E-FB76-9B61-C887E8951860}"/>
              </a:ext>
            </a:extLst>
          </p:cNvPr>
          <p:cNvSpPr txBox="1"/>
          <p:nvPr/>
        </p:nvSpPr>
        <p:spPr>
          <a:xfrm>
            <a:off x="7481362" y="1886585"/>
            <a:ext cx="1175322" cy="981038"/>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35%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live alone</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6" name="TextBox 55">
            <a:extLst>
              <a:ext uri="{FF2B5EF4-FFF2-40B4-BE49-F238E27FC236}">
                <a16:creationId xmlns:a16="http://schemas.microsoft.com/office/drawing/2014/main" id="{4DD6FE66-6F2E-5993-6A2F-08114B5FE477}"/>
              </a:ext>
            </a:extLst>
          </p:cNvPr>
          <p:cNvSpPr txBox="1"/>
          <p:nvPr/>
        </p:nvSpPr>
        <p:spPr>
          <a:xfrm>
            <a:off x="1659029" y="3638731"/>
            <a:ext cx="1758815" cy="981038"/>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34%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no high school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diploma</a:t>
            </a:r>
          </a:p>
        </p:txBody>
      </p:sp>
      <p:sp>
        <p:nvSpPr>
          <p:cNvPr id="57" name="TextBox 56">
            <a:extLst>
              <a:ext uri="{FF2B5EF4-FFF2-40B4-BE49-F238E27FC236}">
                <a16:creationId xmlns:a16="http://schemas.microsoft.com/office/drawing/2014/main" id="{AF31329F-A80F-A291-3231-92C15704BD0C}"/>
              </a:ext>
            </a:extLst>
          </p:cNvPr>
          <p:cNvSpPr txBox="1"/>
          <p:nvPr/>
        </p:nvSpPr>
        <p:spPr>
          <a:xfrm>
            <a:off x="4569444" y="3638731"/>
            <a:ext cx="1665841" cy="981038"/>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47%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mental health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condition</a:t>
            </a:r>
          </a:p>
        </p:txBody>
      </p:sp>
      <p:sp>
        <p:nvSpPr>
          <p:cNvPr id="58" name="TextBox 57">
            <a:extLst>
              <a:ext uri="{FF2B5EF4-FFF2-40B4-BE49-F238E27FC236}">
                <a16:creationId xmlns:a16="http://schemas.microsoft.com/office/drawing/2014/main" id="{85056ED3-E60A-A004-9FC5-53F66CDACFDA}"/>
              </a:ext>
            </a:extLst>
          </p:cNvPr>
          <p:cNvSpPr txBox="1"/>
          <p:nvPr/>
        </p:nvSpPr>
        <p:spPr>
          <a:xfrm>
            <a:off x="7481362" y="3638731"/>
            <a:ext cx="1547218" cy="981038"/>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34%</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limitations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with 2+ ADLs</a:t>
            </a:r>
          </a:p>
        </p:txBody>
      </p:sp>
      <p:grpSp>
        <p:nvGrpSpPr>
          <p:cNvPr id="68" name="Group 67">
            <a:extLst>
              <a:ext uri="{FF2B5EF4-FFF2-40B4-BE49-F238E27FC236}">
                <a16:creationId xmlns:a16="http://schemas.microsoft.com/office/drawing/2014/main" id="{5170CF8F-868F-6B64-71B0-67BF9C450067}"/>
              </a:ext>
            </a:extLst>
          </p:cNvPr>
          <p:cNvGrpSpPr/>
          <p:nvPr/>
        </p:nvGrpSpPr>
        <p:grpSpPr>
          <a:xfrm>
            <a:off x="9086037" y="1769049"/>
            <a:ext cx="1280160" cy="1280160"/>
            <a:chOff x="8253704" y="1414719"/>
            <a:chExt cx="1280160" cy="1280160"/>
          </a:xfrm>
        </p:grpSpPr>
        <p:sp>
          <p:nvSpPr>
            <p:cNvPr id="63" name="Oval 62">
              <a:extLst>
                <a:ext uri="{FF2B5EF4-FFF2-40B4-BE49-F238E27FC236}">
                  <a16:creationId xmlns:a16="http://schemas.microsoft.com/office/drawing/2014/main" id="{47C716DA-C817-4A11-F275-5C1406839BF0}"/>
                </a:ext>
              </a:extLst>
            </p:cNvPr>
            <p:cNvSpPr>
              <a:spLocks noChangeAspect="1"/>
            </p:cNvSpPr>
            <p:nvPr/>
          </p:nvSpPr>
          <p:spPr>
            <a:xfrm>
              <a:off x="8253704" y="1414719"/>
              <a:ext cx="1280160" cy="1280160"/>
            </a:xfrm>
            <a:prstGeom prst="ellipse">
              <a:avLst/>
            </a:prstGeom>
            <a:solidFill>
              <a:schemeClr val="accent3"/>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D82C0FBA-3EB6-9EA5-2153-1AD16FB5D098}"/>
                </a:ext>
              </a:extLst>
            </p:cNvPr>
            <p:cNvSpPr>
              <a:spLocks noChangeAspect="1"/>
            </p:cNvSpPr>
            <p:nvPr/>
          </p:nvSpPr>
          <p:spPr>
            <a:xfrm>
              <a:off x="8459528" y="1623410"/>
              <a:ext cx="857250" cy="794775"/>
            </a:xfrm>
            <a:custGeom>
              <a:avLst/>
              <a:gdLst>
                <a:gd name="connsiteX0" fmla="*/ 657216 w 857250"/>
                <a:gd name="connsiteY0" fmla="*/ 410423 h 794775"/>
                <a:gd name="connsiteX1" fmla="*/ 711775 w 857250"/>
                <a:gd name="connsiteY1" fmla="*/ 337680 h 794775"/>
                <a:gd name="connsiteX2" fmla="*/ 711775 w 857250"/>
                <a:gd name="connsiteY2" fmla="*/ 483546 h 794775"/>
                <a:gd name="connsiteX3" fmla="*/ 657216 w 857250"/>
                <a:gd name="connsiteY3" fmla="*/ 410423 h 794775"/>
                <a:gd name="connsiteX4" fmla="*/ 697220 w 857250"/>
                <a:gd name="connsiteY4" fmla="*/ 308581 h 794775"/>
                <a:gd name="connsiteX5" fmla="*/ 580835 w 857250"/>
                <a:gd name="connsiteY5" fmla="*/ 308581 h 794775"/>
                <a:gd name="connsiteX6" fmla="*/ 639023 w 857250"/>
                <a:gd name="connsiteY6" fmla="*/ 386172 h 794775"/>
                <a:gd name="connsiteX7" fmla="*/ 697220 w 857250"/>
                <a:gd name="connsiteY7" fmla="*/ 308581 h 794775"/>
                <a:gd name="connsiteX8" fmla="*/ 566290 w 857250"/>
                <a:gd name="connsiteY8" fmla="*/ 337680 h 794775"/>
                <a:gd name="connsiteX9" fmla="*/ 566290 w 857250"/>
                <a:gd name="connsiteY9" fmla="*/ 484222 h 794775"/>
                <a:gd name="connsiteX10" fmla="*/ 620849 w 857250"/>
                <a:gd name="connsiteY10" fmla="*/ 410423 h 794775"/>
                <a:gd name="connsiteX11" fmla="*/ 566290 w 857250"/>
                <a:gd name="connsiteY11" fmla="*/ 337680 h 794775"/>
                <a:gd name="connsiteX12" fmla="*/ 174336 w 857250"/>
                <a:gd name="connsiteY12" fmla="*/ 794776 h 794775"/>
                <a:gd name="connsiteX13" fmla="*/ 0 w 857250"/>
                <a:gd name="connsiteY13" fmla="*/ 794776 h 794775"/>
                <a:gd name="connsiteX14" fmla="*/ 0 w 857250"/>
                <a:gd name="connsiteY14" fmla="*/ 762676 h 794775"/>
                <a:gd name="connsiteX15" fmla="*/ 159944 w 857250"/>
                <a:gd name="connsiteY15" fmla="*/ 762676 h 794775"/>
                <a:gd name="connsiteX16" fmla="*/ 211055 w 857250"/>
                <a:gd name="connsiteY16" fmla="*/ 711565 h 794775"/>
                <a:gd name="connsiteX17" fmla="*/ 0 w 857250"/>
                <a:gd name="connsiteY17" fmla="*/ 711565 h 794775"/>
                <a:gd name="connsiteX18" fmla="*/ 0 w 857250"/>
                <a:gd name="connsiteY18" fmla="*/ 678675 h 794775"/>
                <a:gd name="connsiteX19" fmla="*/ 242792 w 857250"/>
                <a:gd name="connsiteY19" fmla="*/ 678675 h 794775"/>
                <a:gd name="connsiteX20" fmla="*/ 242792 w 857250"/>
                <a:gd name="connsiteY20" fmla="*/ 679828 h 794775"/>
                <a:gd name="connsiteX21" fmla="*/ 295056 w 857250"/>
                <a:gd name="connsiteY21" fmla="*/ 627564 h 794775"/>
                <a:gd name="connsiteX22" fmla="*/ 0 w 857250"/>
                <a:gd name="connsiteY22" fmla="*/ 627564 h 794775"/>
                <a:gd name="connsiteX23" fmla="*/ 0 w 857250"/>
                <a:gd name="connsiteY23" fmla="*/ 594684 h 794775"/>
                <a:gd name="connsiteX24" fmla="*/ 327727 w 857250"/>
                <a:gd name="connsiteY24" fmla="*/ 594684 h 794775"/>
                <a:gd name="connsiteX25" fmla="*/ 327727 w 857250"/>
                <a:gd name="connsiteY25" fmla="*/ 594893 h 794775"/>
                <a:gd name="connsiteX26" fmla="*/ 380629 w 857250"/>
                <a:gd name="connsiteY26" fmla="*/ 541992 h 794775"/>
                <a:gd name="connsiteX27" fmla="*/ 0 w 857250"/>
                <a:gd name="connsiteY27" fmla="*/ 541992 h 794775"/>
                <a:gd name="connsiteX28" fmla="*/ 0 w 857250"/>
                <a:gd name="connsiteY28" fmla="*/ 512264 h 794775"/>
                <a:gd name="connsiteX29" fmla="*/ 94164 w 857250"/>
                <a:gd name="connsiteY29" fmla="*/ 512264 h 794775"/>
                <a:gd name="connsiteX30" fmla="*/ 94164 w 857250"/>
                <a:gd name="connsiteY30" fmla="*/ 470630 h 794775"/>
                <a:gd name="connsiteX31" fmla="*/ 58588 w 857250"/>
                <a:gd name="connsiteY31" fmla="*/ 428968 h 794775"/>
                <a:gd name="connsiteX32" fmla="*/ 58588 w 857250"/>
                <a:gd name="connsiteY32" fmla="*/ 259671 h 794775"/>
                <a:gd name="connsiteX33" fmla="*/ 111119 w 857250"/>
                <a:gd name="connsiteY33" fmla="*/ 207140 h 794775"/>
                <a:gd name="connsiteX34" fmla="*/ 163649 w 857250"/>
                <a:gd name="connsiteY34" fmla="*/ 259671 h 794775"/>
                <a:gd name="connsiteX35" fmla="*/ 163649 w 857250"/>
                <a:gd name="connsiteY35" fmla="*/ 428968 h 794775"/>
                <a:gd name="connsiteX36" fmla="*/ 123254 w 857250"/>
                <a:gd name="connsiteY36" fmla="*/ 471116 h 794775"/>
                <a:gd name="connsiteX37" fmla="*/ 123254 w 857250"/>
                <a:gd name="connsiteY37" fmla="*/ 512264 h 794775"/>
                <a:gd name="connsiteX38" fmla="*/ 253860 w 857250"/>
                <a:gd name="connsiteY38" fmla="*/ 512264 h 794775"/>
                <a:gd name="connsiteX39" fmla="*/ 253860 w 857250"/>
                <a:gd name="connsiteY39" fmla="*/ 470630 h 794775"/>
                <a:gd name="connsiteX40" fmla="*/ 218284 w 857250"/>
                <a:gd name="connsiteY40" fmla="*/ 428968 h 794775"/>
                <a:gd name="connsiteX41" fmla="*/ 218284 w 857250"/>
                <a:gd name="connsiteY41" fmla="*/ 259671 h 794775"/>
                <a:gd name="connsiteX42" fmla="*/ 270815 w 857250"/>
                <a:gd name="connsiteY42" fmla="*/ 207140 h 794775"/>
                <a:gd name="connsiteX43" fmla="*/ 323345 w 857250"/>
                <a:gd name="connsiteY43" fmla="*/ 259671 h 794775"/>
                <a:gd name="connsiteX44" fmla="*/ 323345 w 857250"/>
                <a:gd name="connsiteY44" fmla="*/ 428968 h 794775"/>
                <a:gd name="connsiteX45" fmla="*/ 282950 w 857250"/>
                <a:gd name="connsiteY45" fmla="*/ 471116 h 794775"/>
                <a:gd name="connsiteX46" fmla="*/ 282950 w 857250"/>
                <a:gd name="connsiteY46" fmla="*/ 512264 h 794775"/>
                <a:gd name="connsiteX47" fmla="*/ 420786 w 857250"/>
                <a:gd name="connsiteY47" fmla="*/ 512264 h 794775"/>
                <a:gd name="connsiteX48" fmla="*/ 420786 w 857250"/>
                <a:gd name="connsiteY48" fmla="*/ 149866 h 794775"/>
                <a:gd name="connsiteX49" fmla="*/ 648986 w 857250"/>
                <a:gd name="connsiteY49" fmla="*/ 0 h 794775"/>
                <a:gd name="connsiteX50" fmla="*/ 857250 w 857250"/>
                <a:gd name="connsiteY50" fmla="*/ 149485 h 794775"/>
                <a:gd name="connsiteX51" fmla="*/ 857250 w 857250"/>
                <a:gd name="connsiteY51" fmla="*/ 410956 h 794775"/>
                <a:gd name="connsiteX52" fmla="*/ 857250 w 857250"/>
                <a:gd name="connsiteY52" fmla="*/ 512264 h 794775"/>
                <a:gd name="connsiteX53" fmla="*/ 857250 w 857250"/>
                <a:gd name="connsiteY53" fmla="*/ 541992 h 794775"/>
                <a:gd name="connsiteX54" fmla="*/ 793680 w 857250"/>
                <a:gd name="connsiteY54" fmla="*/ 541992 h 794775"/>
                <a:gd name="connsiteX55" fmla="*/ 540896 w 857250"/>
                <a:gd name="connsiteY55" fmla="*/ 794776 h 794775"/>
                <a:gd name="connsiteX56" fmla="*/ 494405 w 857250"/>
                <a:gd name="connsiteY56" fmla="*/ 794776 h 794775"/>
                <a:gd name="connsiteX57" fmla="*/ 747189 w 857250"/>
                <a:gd name="connsiteY57" fmla="*/ 541992 h 794775"/>
                <a:gd name="connsiteX58" fmla="*/ 672113 w 857250"/>
                <a:gd name="connsiteY58" fmla="*/ 541992 h 794775"/>
                <a:gd name="connsiteX59" fmla="*/ 419329 w 857250"/>
                <a:gd name="connsiteY59" fmla="*/ 794776 h 794775"/>
                <a:gd name="connsiteX60" fmla="*/ 372837 w 857250"/>
                <a:gd name="connsiteY60" fmla="*/ 794776 h 794775"/>
                <a:gd name="connsiteX61" fmla="*/ 625612 w 857250"/>
                <a:gd name="connsiteY61" fmla="*/ 541992 h 794775"/>
                <a:gd name="connsiteX62" fmla="*/ 549945 w 857250"/>
                <a:gd name="connsiteY62" fmla="*/ 541992 h 794775"/>
                <a:gd name="connsiteX63" fmla="*/ 297171 w 857250"/>
                <a:gd name="connsiteY63" fmla="*/ 794776 h 794775"/>
                <a:gd name="connsiteX64" fmla="*/ 250679 w 857250"/>
                <a:gd name="connsiteY64" fmla="*/ 794776 h 794775"/>
                <a:gd name="connsiteX65" fmla="*/ 503453 w 857250"/>
                <a:gd name="connsiteY65" fmla="*/ 541992 h 794775"/>
                <a:gd name="connsiteX66" fmla="*/ 427120 w 857250"/>
                <a:gd name="connsiteY66" fmla="*/ 541992 h 794775"/>
                <a:gd name="connsiteX67" fmla="*/ 174336 w 857250"/>
                <a:gd name="connsiteY67" fmla="*/ 794776 h 794775"/>
                <a:gd name="connsiteX68" fmla="*/ 609933 w 857250"/>
                <a:gd name="connsiteY68" fmla="*/ 207131 h 794775"/>
                <a:gd name="connsiteX69" fmla="*/ 668122 w 857250"/>
                <a:gd name="connsiteY69" fmla="*/ 207131 h 794775"/>
                <a:gd name="connsiteX70" fmla="*/ 668122 w 857250"/>
                <a:gd name="connsiteY70" fmla="*/ 134388 h 794775"/>
                <a:gd name="connsiteX71" fmla="*/ 609933 w 857250"/>
                <a:gd name="connsiteY71" fmla="*/ 134388 h 794775"/>
                <a:gd name="connsiteX72" fmla="*/ 609933 w 857250"/>
                <a:gd name="connsiteY72" fmla="*/ 207131 h 794775"/>
                <a:gd name="connsiteX73" fmla="*/ 537191 w 857250"/>
                <a:gd name="connsiteY73" fmla="*/ 512264 h 794775"/>
                <a:gd name="connsiteX74" fmla="*/ 581358 w 857250"/>
                <a:gd name="connsiteY74" fmla="*/ 512264 h 794775"/>
                <a:gd name="connsiteX75" fmla="*/ 639032 w 857250"/>
                <a:gd name="connsiteY75" fmla="*/ 434673 h 794775"/>
                <a:gd name="connsiteX76" fmla="*/ 697220 w 857250"/>
                <a:gd name="connsiteY76" fmla="*/ 512264 h 794775"/>
                <a:gd name="connsiteX77" fmla="*/ 740864 w 857250"/>
                <a:gd name="connsiteY77" fmla="*/ 512264 h 794775"/>
                <a:gd name="connsiteX78" fmla="*/ 740864 w 857250"/>
                <a:gd name="connsiteY78" fmla="*/ 279492 h 794775"/>
                <a:gd name="connsiteX79" fmla="*/ 537191 w 857250"/>
                <a:gd name="connsiteY79" fmla="*/ 279492 h 794775"/>
                <a:gd name="connsiteX80" fmla="*/ 537191 w 857250"/>
                <a:gd name="connsiteY80" fmla="*/ 512264 h 794775"/>
                <a:gd name="connsiteX81" fmla="*/ 857250 w 857250"/>
                <a:gd name="connsiteY81" fmla="*/ 557755 h 794775"/>
                <a:gd name="connsiteX82" fmla="*/ 620230 w 857250"/>
                <a:gd name="connsiteY82" fmla="*/ 794776 h 794775"/>
                <a:gd name="connsiteX83" fmla="*/ 666721 w 857250"/>
                <a:gd name="connsiteY83" fmla="*/ 794776 h 794775"/>
                <a:gd name="connsiteX84" fmla="*/ 857241 w 857250"/>
                <a:gd name="connsiteY84" fmla="*/ 604257 h 794775"/>
                <a:gd name="connsiteX85" fmla="*/ 857241 w 857250"/>
                <a:gd name="connsiteY85" fmla="*/ 557755 h 794775"/>
                <a:gd name="connsiteX86" fmla="*/ 857250 w 857250"/>
                <a:gd name="connsiteY86" fmla="*/ 557755 h 794775"/>
                <a:gd name="connsiteX87" fmla="*/ 742579 w 857250"/>
                <a:gd name="connsiteY87" fmla="*/ 794776 h 794775"/>
                <a:gd name="connsiteX88" fmla="*/ 789070 w 857250"/>
                <a:gd name="connsiteY88" fmla="*/ 794776 h 794775"/>
                <a:gd name="connsiteX89" fmla="*/ 857241 w 857250"/>
                <a:gd name="connsiteY89" fmla="*/ 726605 h 794775"/>
                <a:gd name="connsiteX90" fmla="*/ 857241 w 857250"/>
                <a:gd name="connsiteY90" fmla="*/ 680104 h 794775"/>
                <a:gd name="connsiteX91" fmla="*/ 742579 w 857250"/>
                <a:gd name="connsiteY91" fmla="*/ 794776 h 79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7250" h="794775">
                  <a:moveTo>
                    <a:pt x="657216" y="410423"/>
                  </a:moveTo>
                  <a:lnTo>
                    <a:pt x="711775" y="337680"/>
                  </a:lnTo>
                  <a:lnTo>
                    <a:pt x="711775" y="483546"/>
                  </a:lnTo>
                  <a:lnTo>
                    <a:pt x="657216" y="410423"/>
                  </a:lnTo>
                  <a:close/>
                  <a:moveTo>
                    <a:pt x="697220" y="308581"/>
                  </a:moveTo>
                  <a:lnTo>
                    <a:pt x="580835" y="308581"/>
                  </a:lnTo>
                  <a:lnTo>
                    <a:pt x="639023" y="386172"/>
                  </a:lnTo>
                  <a:lnTo>
                    <a:pt x="697220" y="308581"/>
                  </a:lnTo>
                  <a:close/>
                  <a:moveTo>
                    <a:pt x="566290" y="337680"/>
                  </a:moveTo>
                  <a:lnTo>
                    <a:pt x="566290" y="484222"/>
                  </a:lnTo>
                  <a:lnTo>
                    <a:pt x="620849" y="410423"/>
                  </a:lnTo>
                  <a:lnTo>
                    <a:pt x="566290" y="337680"/>
                  </a:lnTo>
                  <a:close/>
                  <a:moveTo>
                    <a:pt x="174336" y="794776"/>
                  </a:moveTo>
                  <a:lnTo>
                    <a:pt x="0" y="794776"/>
                  </a:lnTo>
                  <a:lnTo>
                    <a:pt x="0" y="762676"/>
                  </a:lnTo>
                  <a:lnTo>
                    <a:pt x="159944" y="762676"/>
                  </a:lnTo>
                  <a:lnTo>
                    <a:pt x="211055" y="711565"/>
                  </a:lnTo>
                  <a:lnTo>
                    <a:pt x="0" y="711565"/>
                  </a:lnTo>
                  <a:lnTo>
                    <a:pt x="0" y="678675"/>
                  </a:lnTo>
                  <a:lnTo>
                    <a:pt x="242792" y="678675"/>
                  </a:lnTo>
                  <a:lnTo>
                    <a:pt x="242792" y="679828"/>
                  </a:lnTo>
                  <a:lnTo>
                    <a:pt x="295056" y="627564"/>
                  </a:lnTo>
                  <a:lnTo>
                    <a:pt x="0" y="627564"/>
                  </a:lnTo>
                  <a:lnTo>
                    <a:pt x="0" y="594684"/>
                  </a:lnTo>
                  <a:lnTo>
                    <a:pt x="327727" y="594684"/>
                  </a:lnTo>
                  <a:lnTo>
                    <a:pt x="327727" y="594893"/>
                  </a:lnTo>
                  <a:lnTo>
                    <a:pt x="380629" y="541992"/>
                  </a:lnTo>
                  <a:lnTo>
                    <a:pt x="0" y="541992"/>
                  </a:lnTo>
                  <a:lnTo>
                    <a:pt x="0" y="512264"/>
                  </a:lnTo>
                  <a:lnTo>
                    <a:pt x="94164" y="512264"/>
                  </a:lnTo>
                  <a:lnTo>
                    <a:pt x="94164" y="470630"/>
                  </a:lnTo>
                  <a:cubicBezTo>
                    <a:pt x="74019" y="467373"/>
                    <a:pt x="58588" y="450037"/>
                    <a:pt x="58588" y="428968"/>
                  </a:cubicBezTo>
                  <a:lnTo>
                    <a:pt x="58588" y="259671"/>
                  </a:lnTo>
                  <a:cubicBezTo>
                    <a:pt x="58588" y="230657"/>
                    <a:pt x="82106" y="207140"/>
                    <a:pt x="111119" y="207140"/>
                  </a:cubicBezTo>
                  <a:cubicBezTo>
                    <a:pt x="140132" y="207140"/>
                    <a:pt x="163649" y="230657"/>
                    <a:pt x="163649" y="259671"/>
                  </a:cubicBezTo>
                  <a:lnTo>
                    <a:pt x="163649" y="428968"/>
                  </a:lnTo>
                  <a:cubicBezTo>
                    <a:pt x="163649" y="451685"/>
                    <a:pt x="145713" y="470078"/>
                    <a:pt x="123254" y="471116"/>
                  </a:cubicBezTo>
                  <a:lnTo>
                    <a:pt x="123254" y="512264"/>
                  </a:lnTo>
                  <a:lnTo>
                    <a:pt x="253860" y="512264"/>
                  </a:lnTo>
                  <a:lnTo>
                    <a:pt x="253860" y="470630"/>
                  </a:lnTo>
                  <a:cubicBezTo>
                    <a:pt x="233715" y="467373"/>
                    <a:pt x="218284" y="450037"/>
                    <a:pt x="218284" y="428968"/>
                  </a:cubicBezTo>
                  <a:lnTo>
                    <a:pt x="218284" y="259671"/>
                  </a:lnTo>
                  <a:cubicBezTo>
                    <a:pt x="218284" y="230657"/>
                    <a:pt x="241802" y="207140"/>
                    <a:pt x="270815" y="207140"/>
                  </a:cubicBezTo>
                  <a:cubicBezTo>
                    <a:pt x="299828" y="207140"/>
                    <a:pt x="323345" y="230657"/>
                    <a:pt x="323345" y="259671"/>
                  </a:cubicBezTo>
                  <a:lnTo>
                    <a:pt x="323345" y="428968"/>
                  </a:lnTo>
                  <a:cubicBezTo>
                    <a:pt x="323345" y="451685"/>
                    <a:pt x="305410" y="470078"/>
                    <a:pt x="282950" y="471116"/>
                  </a:cubicBezTo>
                  <a:lnTo>
                    <a:pt x="282950" y="512264"/>
                  </a:lnTo>
                  <a:lnTo>
                    <a:pt x="420786" y="512264"/>
                  </a:lnTo>
                  <a:lnTo>
                    <a:pt x="420786" y="149866"/>
                  </a:lnTo>
                  <a:lnTo>
                    <a:pt x="648986" y="0"/>
                  </a:lnTo>
                  <a:lnTo>
                    <a:pt x="857250" y="149485"/>
                  </a:lnTo>
                  <a:lnTo>
                    <a:pt x="857250" y="410956"/>
                  </a:lnTo>
                  <a:lnTo>
                    <a:pt x="857250" y="512264"/>
                  </a:lnTo>
                  <a:lnTo>
                    <a:pt x="857250" y="541992"/>
                  </a:lnTo>
                  <a:lnTo>
                    <a:pt x="793680" y="541992"/>
                  </a:lnTo>
                  <a:lnTo>
                    <a:pt x="540896" y="794776"/>
                  </a:lnTo>
                  <a:lnTo>
                    <a:pt x="494405" y="794776"/>
                  </a:lnTo>
                  <a:lnTo>
                    <a:pt x="747189" y="541992"/>
                  </a:lnTo>
                  <a:lnTo>
                    <a:pt x="672113" y="541992"/>
                  </a:lnTo>
                  <a:lnTo>
                    <a:pt x="419329" y="794776"/>
                  </a:lnTo>
                  <a:lnTo>
                    <a:pt x="372837" y="794776"/>
                  </a:lnTo>
                  <a:lnTo>
                    <a:pt x="625612" y="541992"/>
                  </a:lnTo>
                  <a:lnTo>
                    <a:pt x="549945" y="541992"/>
                  </a:lnTo>
                  <a:lnTo>
                    <a:pt x="297171" y="794776"/>
                  </a:lnTo>
                  <a:lnTo>
                    <a:pt x="250679" y="794776"/>
                  </a:lnTo>
                  <a:lnTo>
                    <a:pt x="503453" y="541992"/>
                  </a:lnTo>
                  <a:lnTo>
                    <a:pt x="427120" y="541992"/>
                  </a:lnTo>
                  <a:lnTo>
                    <a:pt x="174336" y="794776"/>
                  </a:lnTo>
                  <a:close/>
                  <a:moveTo>
                    <a:pt x="609933" y="207131"/>
                  </a:moveTo>
                  <a:lnTo>
                    <a:pt x="668122" y="207131"/>
                  </a:lnTo>
                  <a:lnTo>
                    <a:pt x="668122" y="134388"/>
                  </a:lnTo>
                  <a:lnTo>
                    <a:pt x="609933" y="134388"/>
                  </a:lnTo>
                  <a:lnTo>
                    <a:pt x="609933" y="207131"/>
                  </a:lnTo>
                  <a:close/>
                  <a:moveTo>
                    <a:pt x="537191" y="512264"/>
                  </a:moveTo>
                  <a:lnTo>
                    <a:pt x="581358" y="512264"/>
                  </a:lnTo>
                  <a:lnTo>
                    <a:pt x="639032" y="434673"/>
                  </a:lnTo>
                  <a:lnTo>
                    <a:pt x="697220" y="512264"/>
                  </a:lnTo>
                  <a:lnTo>
                    <a:pt x="740864" y="512264"/>
                  </a:lnTo>
                  <a:lnTo>
                    <a:pt x="740864" y="279492"/>
                  </a:lnTo>
                  <a:lnTo>
                    <a:pt x="537191" y="279492"/>
                  </a:lnTo>
                  <a:lnTo>
                    <a:pt x="537191" y="512264"/>
                  </a:lnTo>
                  <a:close/>
                  <a:moveTo>
                    <a:pt x="857250" y="557755"/>
                  </a:moveTo>
                  <a:lnTo>
                    <a:pt x="620230" y="794776"/>
                  </a:lnTo>
                  <a:lnTo>
                    <a:pt x="666721" y="794776"/>
                  </a:lnTo>
                  <a:lnTo>
                    <a:pt x="857241" y="604257"/>
                  </a:lnTo>
                  <a:lnTo>
                    <a:pt x="857241" y="557755"/>
                  </a:lnTo>
                  <a:lnTo>
                    <a:pt x="857250" y="557755"/>
                  </a:lnTo>
                  <a:close/>
                  <a:moveTo>
                    <a:pt x="742579" y="794776"/>
                  </a:moveTo>
                  <a:lnTo>
                    <a:pt x="789070" y="794776"/>
                  </a:lnTo>
                  <a:lnTo>
                    <a:pt x="857241" y="726605"/>
                  </a:lnTo>
                  <a:lnTo>
                    <a:pt x="857241" y="680104"/>
                  </a:lnTo>
                  <a:lnTo>
                    <a:pt x="742579" y="794776"/>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2421"/>
                </a:solidFill>
                <a:effectLst/>
                <a:uLnTx/>
                <a:uFillTx/>
                <a:latin typeface="Calibri"/>
                <a:ea typeface="+mn-ea"/>
                <a:cs typeface="+mn-cs"/>
              </a:endParaRPr>
            </a:p>
          </p:txBody>
        </p:sp>
      </p:grpSp>
      <p:sp>
        <p:nvSpPr>
          <p:cNvPr id="55" name="TextBox 54">
            <a:extLst>
              <a:ext uri="{FF2B5EF4-FFF2-40B4-BE49-F238E27FC236}">
                <a16:creationId xmlns:a16="http://schemas.microsoft.com/office/drawing/2014/main" id="{856BA8FD-8E66-642B-2C93-3B9A0FBC3B8B}"/>
              </a:ext>
            </a:extLst>
          </p:cNvPr>
          <p:cNvSpPr txBox="1"/>
          <p:nvPr/>
        </p:nvSpPr>
        <p:spPr>
          <a:xfrm>
            <a:off x="10385587" y="1886585"/>
            <a:ext cx="1539204" cy="981038"/>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21%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live in rural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communities</a:t>
            </a:r>
          </a:p>
        </p:txBody>
      </p:sp>
      <p:grpSp>
        <p:nvGrpSpPr>
          <p:cNvPr id="69" name="Group 68">
            <a:extLst>
              <a:ext uri="{FF2B5EF4-FFF2-40B4-BE49-F238E27FC236}">
                <a16:creationId xmlns:a16="http://schemas.microsoft.com/office/drawing/2014/main" id="{9ECDFE35-E409-1F09-EA1F-F7846C7A5E91}"/>
              </a:ext>
            </a:extLst>
          </p:cNvPr>
          <p:cNvGrpSpPr/>
          <p:nvPr/>
        </p:nvGrpSpPr>
        <p:grpSpPr>
          <a:xfrm>
            <a:off x="9086037" y="3538623"/>
            <a:ext cx="1280160" cy="1280160"/>
            <a:chOff x="8253704" y="3744363"/>
            <a:chExt cx="1280160" cy="1280160"/>
          </a:xfrm>
        </p:grpSpPr>
        <p:sp>
          <p:nvSpPr>
            <p:cNvPr id="67" name="Oval 66">
              <a:extLst>
                <a:ext uri="{FF2B5EF4-FFF2-40B4-BE49-F238E27FC236}">
                  <a16:creationId xmlns:a16="http://schemas.microsoft.com/office/drawing/2014/main" id="{31E3AA4F-CD53-020C-4A05-9BF9BD77F024}"/>
                </a:ext>
              </a:extLst>
            </p:cNvPr>
            <p:cNvSpPr>
              <a:spLocks noChangeAspect="1"/>
            </p:cNvSpPr>
            <p:nvPr/>
          </p:nvSpPr>
          <p:spPr>
            <a:xfrm>
              <a:off x="8253704" y="3744363"/>
              <a:ext cx="1280160" cy="1280160"/>
            </a:xfrm>
            <a:prstGeom prst="ellipse">
              <a:avLst/>
            </a:prstGeom>
            <a:solidFill>
              <a:srgbClr val="FF9933"/>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1" name="Graphic 50" descr="Care with solid fill">
              <a:extLst>
                <a:ext uri="{FF2B5EF4-FFF2-40B4-BE49-F238E27FC236}">
                  <a16:creationId xmlns:a16="http://schemas.microsoft.com/office/drawing/2014/main" id="{BA4D389B-4995-42F7-2C4F-0CECF0994A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31385" y="3915867"/>
              <a:ext cx="914400" cy="914400"/>
            </a:xfrm>
            <a:prstGeom prst="rect">
              <a:avLst/>
            </a:prstGeom>
          </p:spPr>
        </p:pic>
      </p:grpSp>
      <p:sp>
        <p:nvSpPr>
          <p:cNvPr id="59" name="TextBox 58">
            <a:extLst>
              <a:ext uri="{FF2B5EF4-FFF2-40B4-BE49-F238E27FC236}">
                <a16:creationId xmlns:a16="http://schemas.microsoft.com/office/drawing/2014/main" id="{8FE6C877-CA97-D178-F0F9-23D53CC1288D}"/>
              </a:ext>
            </a:extLst>
          </p:cNvPr>
          <p:cNvSpPr txBox="1"/>
          <p:nvPr/>
        </p:nvSpPr>
        <p:spPr>
          <a:xfrm>
            <a:off x="10385587" y="3638731"/>
            <a:ext cx="1705916" cy="1424236"/>
          </a:xfrm>
          <a:prstGeom prst="rect">
            <a:avLst/>
          </a:prstGeom>
          <a:noFill/>
        </p:spPr>
        <p:txBody>
          <a:bodyPr wrap="non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49%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use long-term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services and </a:t>
            </a:r>
            <a:b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supports</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0" name="TextBox 79">
            <a:extLst>
              <a:ext uri="{FF2B5EF4-FFF2-40B4-BE49-F238E27FC236}">
                <a16:creationId xmlns:a16="http://schemas.microsoft.com/office/drawing/2014/main" id="{3169F624-B7B4-7B45-C6D0-518D4213A424}"/>
              </a:ext>
            </a:extLst>
          </p:cNvPr>
          <p:cNvSpPr txBox="1"/>
          <p:nvPr/>
        </p:nvSpPr>
        <p:spPr>
          <a:xfrm>
            <a:off x="2980460" y="4907645"/>
            <a:ext cx="1793832" cy="73866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More common among </a:t>
            </a:r>
            <a:br>
              <a:rPr kumimoji="0" lang="en-US" sz="140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40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those under age 65</a:t>
            </a:r>
          </a:p>
        </p:txBody>
      </p:sp>
      <p:sp>
        <p:nvSpPr>
          <p:cNvPr id="81" name="TextBox 80">
            <a:extLst>
              <a:ext uri="{FF2B5EF4-FFF2-40B4-BE49-F238E27FC236}">
                <a16:creationId xmlns:a16="http://schemas.microsoft.com/office/drawing/2014/main" id="{09393591-21CB-3128-09EA-962E02B3B5FD}"/>
              </a:ext>
            </a:extLst>
          </p:cNvPr>
          <p:cNvSpPr txBox="1"/>
          <p:nvPr/>
        </p:nvSpPr>
        <p:spPr>
          <a:xfrm>
            <a:off x="8766908" y="4899147"/>
            <a:ext cx="1907156" cy="738664"/>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More common among those age 65 and older</a:t>
            </a:r>
          </a:p>
        </p:txBody>
      </p:sp>
      <p:grpSp>
        <p:nvGrpSpPr>
          <p:cNvPr id="89" name="Group 88">
            <a:extLst>
              <a:ext uri="{FF2B5EF4-FFF2-40B4-BE49-F238E27FC236}">
                <a16:creationId xmlns:a16="http://schemas.microsoft.com/office/drawing/2014/main" id="{EB71B327-A6DF-C5FC-0BD5-65E4B6F7644D}"/>
              </a:ext>
            </a:extLst>
          </p:cNvPr>
          <p:cNvGrpSpPr/>
          <p:nvPr/>
        </p:nvGrpSpPr>
        <p:grpSpPr>
          <a:xfrm>
            <a:off x="6172782" y="1769049"/>
            <a:ext cx="1280160" cy="1280160"/>
            <a:chOff x="6172782" y="1769049"/>
            <a:chExt cx="1280160" cy="1280160"/>
          </a:xfrm>
        </p:grpSpPr>
        <p:grpSp>
          <p:nvGrpSpPr>
            <p:cNvPr id="71" name="Group 70">
              <a:extLst>
                <a:ext uri="{FF2B5EF4-FFF2-40B4-BE49-F238E27FC236}">
                  <a16:creationId xmlns:a16="http://schemas.microsoft.com/office/drawing/2014/main" id="{2C5E2B5D-EB70-015D-0319-DB8075A8E54C}"/>
                </a:ext>
              </a:extLst>
            </p:cNvPr>
            <p:cNvGrpSpPr/>
            <p:nvPr/>
          </p:nvGrpSpPr>
          <p:grpSpPr>
            <a:xfrm>
              <a:off x="6172782" y="1769049"/>
              <a:ext cx="1280160" cy="1280160"/>
              <a:chOff x="5617892" y="1414719"/>
              <a:chExt cx="1280160" cy="1280160"/>
            </a:xfrm>
          </p:grpSpPr>
          <p:sp>
            <p:nvSpPr>
              <p:cNvPr id="62" name="Oval 61">
                <a:extLst>
                  <a:ext uri="{FF2B5EF4-FFF2-40B4-BE49-F238E27FC236}">
                    <a16:creationId xmlns:a16="http://schemas.microsoft.com/office/drawing/2014/main" id="{B72E8AFD-370B-F72D-1CC5-B83985A5E5C8}"/>
                  </a:ext>
                </a:extLst>
              </p:cNvPr>
              <p:cNvSpPr>
                <a:spLocks noChangeAspect="1"/>
              </p:cNvSpPr>
              <p:nvPr/>
            </p:nvSpPr>
            <p:spPr>
              <a:xfrm>
                <a:off x="5617892" y="1414719"/>
                <a:ext cx="1280160" cy="128016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Graphic 36" descr="Home with solid fill">
                <a:extLst>
                  <a:ext uri="{FF2B5EF4-FFF2-40B4-BE49-F238E27FC236}">
                    <a16:creationId xmlns:a16="http://schemas.microsoft.com/office/drawing/2014/main" id="{8E657478-A71B-8ED7-58AD-34102E7472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53074" y="1476890"/>
                <a:ext cx="1005840" cy="1005840"/>
              </a:xfrm>
              <a:prstGeom prst="rect">
                <a:avLst/>
              </a:prstGeom>
            </p:spPr>
          </p:pic>
        </p:grpSp>
        <p:sp>
          <p:nvSpPr>
            <p:cNvPr id="88" name="Rectangle 87">
              <a:extLst>
                <a:ext uri="{FF2B5EF4-FFF2-40B4-BE49-F238E27FC236}">
                  <a16:creationId xmlns:a16="http://schemas.microsoft.com/office/drawing/2014/main" id="{0322D48B-B8F6-2A67-55F7-EC9D7E86B519}"/>
                </a:ext>
              </a:extLst>
            </p:cNvPr>
            <p:cNvSpPr/>
            <p:nvPr/>
          </p:nvSpPr>
          <p:spPr>
            <a:xfrm>
              <a:off x="6680258" y="2450498"/>
              <a:ext cx="304686" cy="255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7" name="Graphic 86" descr="User with solid fill">
              <a:extLst>
                <a:ext uri="{FF2B5EF4-FFF2-40B4-BE49-F238E27FC236}">
                  <a16:creationId xmlns:a16="http://schemas.microsoft.com/office/drawing/2014/main" id="{A3EA0582-5E8B-B7DD-696B-E3EEE26058D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50016" y="2219403"/>
              <a:ext cx="548640" cy="548640"/>
            </a:xfrm>
            <a:prstGeom prst="rect">
              <a:avLst/>
            </a:prstGeom>
          </p:spPr>
        </p:pic>
      </p:grpSp>
      <p:grpSp>
        <p:nvGrpSpPr>
          <p:cNvPr id="96" name="Group 95">
            <a:extLst>
              <a:ext uri="{FF2B5EF4-FFF2-40B4-BE49-F238E27FC236}">
                <a16:creationId xmlns:a16="http://schemas.microsoft.com/office/drawing/2014/main" id="{41D9BBF8-FB3E-DCAE-AF8A-06B1BFD78674}"/>
              </a:ext>
            </a:extLst>
          </p:cNvPr>
          <p:cNvGrpSpPr>
            <a:grpSpLocks noChangeAspect="1"/>
          </p:cNvGrpSpPr>
          <p:nvPr/>
        </p:nvGrpSpPr>
        <p:grpSpPr>
          <a:xfrm>
            <a:off x="3259526" y="3538623"/>
            <a:ext cx="1280160" cy="1280160"/>
            <a:chOff x="3259526" y="3538623"/>
            <a:chExt cx="1280160" cy="1280160"/>
          </a:xfrm>
        </p:grpSpPr>
        <p:grpSp>
          <p:nvGrpSpPr>
            <p:cNvPr id="77" name="Group 76">
              <a:extLst>
                <a:ext uri="{FF2B5EF4-FFF2-40B4-BE49-F238E27FC236}">
                  <a16:creationId xmlns:a16="http://schemas.microsoft.com/office/drawing/2014/main" id="{87D0EED8-CC84-12FB-821F-7E426F568BFF}"/>
                </a:ext>
              </a:extLst>
            </p:cNvPr>
            <p:cNvGrpSpPr/>
            <p:nvPr/>
          </p:nvGrpSpPr>
          <p:grpSpPr>
            <a:xfrm>
              <a:off x="3259526" y="3538623"/>
              <a:ext cx="1280160" cy="1280160"/>
              <a:chOff x="3150111" y="3744363"/>
              <a:chExt cx="1280160" cy="1280160"/>
            </a:xfrm>
          </p:grpSpPr>
          <p:sp>
            <p:nvSpPr>
              <p:cNvPr id="65" name="Oval 64">
                <a:extLst>
                  <a:ext uri="{FF2B5EF4-FFF2-40B4-BE49-F238E27FC236}">
                    <a16:creationId xmlns:a16="http://schemas.microsoft.com/office/drawing/2014/main" id="{B2AC9159-2BCA-D8C3-CA39-E4B2FC4C6E06}"/>
                  </a:ext>
                </a:extLst>
              </p:cNvPr>
              <p:cNvSpPr>
                <a:spLocks noChangeAspect="1"/>
              </p:cNvSpPr>
              <p:nvPr/>
            </p:nvSpPr>
            <p:spPr>
              <a:xfrm>
                <a:off x="3150111" y="3744363"/>
                <a:ext cx="1280160" cy="1280160"/>
              </a:xfrm>
              <a:prstGeom prst="ellipse">
                <a:avLst/>
              </a:prstGeom>
              <a:solidFill>
                <a:schemeClr val="accent5"/>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7" name="Graphic 46" descr="Brain in head with solid fill">
                <a:extLst>
                  <a:ext uri="{FF2B5EF4-FFF2-40B4-BE49-F238E27FC236}">
                    <a16:creationId xmlns:a16="http://schemas.microsoft.com/office/drawing/2014/main" id="{0AF3E6BE-03D4-DC79-8599-AF63B05B350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14100" y="3855428"/>
                <a:ext cx="1005840" cy="1005840"/>
              </a:xfrm>
              <a:prstGeom prst="rect">
                <a:avLst/>
              </a:prstGeom>
            </p:spPr>
          </p:pic>
        </p:grpSp>
        <p:sp>
          <p:nvSpPr>
            <p:cNvPr id="90" name="Oval 89">
              <a:extLst>
                <a:ext uri="{FF2B5EF4-FFF2-40B4-BE49-F238E27FC236}">
                  <a16:creationId xmlns:a16="http://schemas.microsoft.com/office/drawing/2014/main" id="{3F027512-9645-2188-9ADD-E74EDFA81A72}"/>
                </a:ext>
              </a:extLst>
            </p:cNvPr>
            <p:cNvSpPr/>
            <p:nvPr/>
          </p:nvSpPr>
          <p:spPr>
            <a:xfrm>
              <a:off x="3908388" y="3864361"/>
              <a:ext cx="111260" cy="18049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6A6D3F9D-19F1-523C-FDA0-F4DB14D5CD42}"/>
                </a:ext>
              </a:extLst>
            </p:cNvPr>
            <p:cNvSpPr/>
            <p:nvPr/>
          </p:nvSpPr>
          <p:spPr>
            <a:xfrm>
              <a:off x="3976783" y="3926680"/>
              <a:ext cx="111260" cy="13597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Oval 91">
              <a:extLst>
                <a:ext uri="{FF2B5EF4-FFF2-40B4-BE49-F238E27FC236}">
                  <a16:creationId xmlns:a16="http://schemas.microsoft.com/office/drawing/2014/main" id="{48744DE3-D014-0A2B-0B59-8CAB8EEFB352}"/>
                </a:ext>
              </a:extLst>
            </p:cNvPr>
            <p:cNvSpPr/>
            <p:nvPr/>
          </p:nvSpPr>
          <p:spPr>
            <a:xfrm>
              <a:off x="3805113" y="3848810"/>
              <a:ext cx="141911" cy="21384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Oval 92">
              <a:extLst>
                <a:ext uri="{FF2B5EF4-FFF2-40B4-BE49-F238E27FC236}">
                  <a16:creationId xmlns:a16="http://schemas.microsoft.com/office/drawing/2014/main" id="{BDBA2F32-835D-50C2-DFA2-05FA322CBF02}"/>
                </a:ext>
              </a:extLst>
            </p:cNvPr>
            <p:cNvSpPr/>
            <p:nvPr/>
          </p:nvSpPr>
          <p:spPr>
            <a:xfrm>
              <a:off x="3712409" y="3871506"/>
              <a:ext cx="141911" cy="21384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A16A224F-2B11-55AB-DF0C-2EAC373D0C37}"/>
                </a:ext>
              </a:extLst>
            </p:cNvPr>
            <p:cNvSpPr/>
            <p:nvPr/>
          </p:nvSpPr>
          <p:spPr>
            <a:xfrm>
              <a:off x="3678207" y="3898107"/>
              <a:ext cx="143306" cy="23167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Rounded Corners 94">
              <a:extLst>
                <a:ext uri="{FF2B5EF4-FFF2-40B4-BE49-F238E27FC236}">
                  <a16:creationId xmlns:a16="http://schemas.microsoft.com/office/drawing/2014/main" id="{69F02D96-79CE-DF46-6F8D-6E5571ACA37B}"/>
                </a:ext>
              </a:extLst>
            </p:cNvPr>
            <p:cNvSpPr/>
            <p:nvPr/>
          </p:nvSpPr>
          <p:spPr>
            <a:xfrm>
              <a:off x="3788537" y="4011122"/>
              <a:ext cx="79143" cy="213843"/>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700037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E04D-6138-E656-A51C-120AE1C0AB0B}"/>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Dually Eligible Individuals Account for Disproportionate Enrollment and Spending </a:t>
            </a:r>
          </a:p>
        </p:txBody>
      </p:sp>
      <p:sp>
        <p:nvSpPr>
          <p:cNvPr id="4" name="Slide Number Placeholder 3">
            <a:extLst>
              <a:ext uri="{FF2B5EF4-FFF2-40B4-BE49-F238E27FC236}">
                <a16:creationId xmlns:a16="http://schemas.microsoft.com/office/drawing/2014/main" id="{E705C28F-D00F-490B-FFE5-663F5F9BF61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graphicFrame>
        <p:nvGraphicFramePr>
          <p:cNvPr id="5" name="Content Placeholder 13">
            <a:extLst>
              <a:ext uri="{FF2B5EF4-FFF2-40B4-BE49-F238E27FC236}">
                <a16:creationId xmlns:a16="http://schemas.microsoft.com/office/drawing/2014/main" id="{30E80379-0874-E9AA-1136-D0B5EACF2EDE}"/>
              </a:ext>
            </a:extLst>
          </p:cNvPr>
          <p:cNvGraphicFramePr>
            <a:graphicFrameLocks noGrp="1"/>
          </p:cNvGraphicFramePr>
          <p:nvPr>
            <p:ph idx="1"/>
            <p:extLst>
              <p:ext uri="{D42A27DB-BD31-4B8C-83A1-F6EECF244321}">
                <p14:modId xmlns:p14="http://schemas.microsoft.com/office/powerpoint/2010/main" val="3289833149"/>
              </p:ext>
            </p:extLst>
          </p:nvPr>
        </p:nvGraphicFramePr>
        <p:xfrm>
          <a:off x="1205865" y="1575501"/>
          <a:ext cx="9780270" cy="4310949"/>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4">
            <a:extLst>
              <a:ext uri="{FF2B5EF4-FFF2-40B4-BE49-F238E27FC236}">
                <a16:creationId xmlns:a16="http://schemas.microsoft.com/office/drawing/2014/main" id="{72CDA82B-3595-DCAF-B17D-65DCF3A2D254}"/>
              </a:ext>
            </a:extLst>
          </p:cNvPr>
          <p:cNvSpPr txBox="1">
            <a:spLocks/>
          </p:cNvSpPr>
          <p:nvPr/>
        </p:nvSpPr>
        <p:spPr>
          <a:xfrm>
            <a:off x="746772" y="6143840"/>
            <a:ext cx="8466730" cy="489818"/>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Source: </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Medicare Payment Advisory Commission (</a:t>
            </a:r>
            <a:r>
              <a:rPr kumimoji="0" lang="en-US" sz="100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MedPAC</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and Medicaid and CHIP Payment and Access Commission (MACPAC). “Data Book: Beneficiaries Dually Eligible for Medicare and Medicaid.” February 2023. </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hlinkClick r:id="rId3"/>
              </a:rPr>
              <a:t>www.macpac.gov/wp-content/uploads/2023/02/Feb23_MedPAC_MACPAC_DualsDataBook-WEB-508.pdf</a:t>
            </a:r>
            <a:r>
              <a:rPr kumimoji="0" lang="en-US" sz="100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30056548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5EB3-78BF-9D48-74B6-0648B778775B}"/>
              </a:ext>
            </a:extLst>
          </p:cNvPr>
          <p:cNvSpPr>
            <a:spLocks noGrp="1"/>
          </p:cNvSpPr>
          <p:nvPr>
            <p:ph type="title"/>
          </p:nvPr>
        </p:nvSpPr>
        <p:spPr/>
        <p:txBody>
          <a:bodyPr>
            <a:normAutofit fontScale="90000"/>
          </a:bodyPr>
          <a:lstStyle/>
          <a:p>
            <a:r>
              <a:rPr lang="en-US" dirty="0">
                <a:latin typeface="Roboto" panose="02000000000000000000" pitchFamily="2" charset="0"/>
                <a:ea typeface="Roboto" panose="02000000000000000000" pitchFamily="2" charset="0"/>
                <a:cs typeface="Roboto" panose="02000000000000000000" pitchFamily="2" charset="0"/>
              </a:rPr>
              <a:t>Dually Eligible Individuals: Which Program Pays for What?</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rPr>
              <a:t> </a:t>
            </a:r>
          </a:p>
        </p:txBody>
      </p:sp>
      <p:sp>
        <p:nvSpPr>
          <p:cNvPr id="4" name="Slide Number Placeholder 3">
            <a:extLst>
              <a:ext uri="{FF2B5EF4-FFF2-40B4-BE49-F238E27FC236}">
                <a16:creationId xmlns:a16="http://schemas.microsoft.com/office/drawing/2014/main" id="{62EC977C-2999-6BB4-CAB5-AE268746DB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graphicFrame>
        <p:nvGraphicFramePr>
          <p:cNvPr id="5" name="Content Placeholder 5">
            <a:extLst>
              <a:ext uri="{FF2B5EF4-FFF2-40B4-BE49-F238E27FC236}">
                <a16:creationId xmlns:a16="http://schemas.microsoft.com/office/drawing/2014/main" id="{25FF231B-808D-05F5-A19F-F56D52809880}"/>
              </a:ext>
            </a:extLst>
          </p:cNvPr>
          <p:cNvGraphicFramePr>
            <a:graphicFrameLocks noGrp="1"/>
          </p:cNvGraphicFramePr>
          <p:nvPr>
            <p:ph idx="1"/>
            <p:extLst>
              <p:ext uri="{D42A27DB-BD31-4B8C-83A1-F6EECF244321}">
                <p14:modId xmlns:p14="http://schemas.microsoft.com/office/powerpoint/2010/main" val="4224745125"/>
              </p:ext>
            </p:extLst>
          </p:nvPr>
        </p:nvGraphicFramePr>
        <p:xfrm>
          <a:off x="648510" y="1435532"/>
          <a:ext cx="10629090" cy="4165168"/>
        </p:xfrm>
        <a:graphic>
          <a:graphicData uri="http://schemas.openxmlformats.org/drawingml/2006/table">
            <a:tbl>
              <a:tblPr firstRow="1" firstCol="1">
                <a:tableStyleId>{793D81CF-94F2-401A-BA57-92F5A7B2D0C5}</a:tableStyleId>
              </a:tblPr>
              <a:tblGrid>
                <a:gridCol w="5087771">
                  <a:extLst>
                    <a:ext uri="{9D8B030D-6E8A-4147-A177-3AD203B41FA5}">
                      <a16:colId xmlns:a16="http://schemas.microsoft.com/office/drawing/2014/main" val="20001"/>
                    </a:ext>
                  </a:extLst>
                </a:gridCol>
                <a:gridCol w="266110">
                  <a:extLst>
                    <a:ext uri="{9D8B030D-6E8A-4147-A177-3AD203B41FA5}">
                      <a16:colId xmlns:a16="http://schemas.microsoft.com/office/drawing/2014/main" val="20002"/>
                    </a:ext>
                  </a:extLst>
                </a:gridCol>
                <a:gridCol w="5275209">
                  <a:extLst>
                    <a:ext uri="{9D8B030D-6E8A-4147-A177-3AD203B41FA5}">
                      <a16:colId xmlns:a16="http://schemas.microsoft.com/office/drawing/2014/main" val="20003"/>
                    </a:ext>
                  </a:extLst>
                </a:gridCol>
              </a:tblGrid>
              <a:tr h="667801">
                <a:tc>
                  <a:txBody>
                    <a:bodyPr/>
                    <a:lstStyle/>
                    <a:p>
                      <a:pPr algn="ctr"/>
                      <a:r>
                        <a:rPr lang="en-US" sz="2800" cap="none" baseline="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Medicare</a:t>
                      </a:r>
                      <a:endParaRPr lang="en-US" sz="2800" cap="none" baseline="0" dirty="0">
                        <a:solidFill>
                          <a:srgbClr val="00358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marL="68783" marR="68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n-US" sz="2800" b="1" kern="1200" cap="none" baseline="0" dirty="0">
                        <a:solidFill>
                          <a:srgbClr val="00358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marL="68783" marR="68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kern="1200" cap="none" baseline="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Medicaid</a:t>
                      </a:r>
                      <a:endParaRPr lang="en-US" sz="2800" b="1" kern="1200" cap="none" baseline="0" dirty="0">
                        <a:solidFill>
                          <a:srgbClr val="00358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marL="68783" marR="68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497367">
                <a:tc>
                  <a:txBody>
                    <a:bodyPr/>
                    <a:lstStyle/>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Hospital care (Part A)</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Skilled nursing facility care </a:t>
                      </a:r>
                      <a:b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(up to 100 days) (Part A)</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Home health care (Part A)</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Hospice (Part A) </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Physician and ancillary services (Part B)</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Durable medical equipment (DME) (Part B)</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Prescription drugs (Part D)</a:t>
                      </a:r>
                    </a:p>
                  </a:txBody>
                  <a:tcPr marL="68783" marR="68783"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spcBef>
                          <a:spcPts val="600"/>
                        </a:spcBef>
                        <a:spcAft>
                          <a:spcPts val="600"/>
                        </a:spcAft>
                      </a:pPr>
                      <a:endParaRPr lang="en-US" sz="2200" dirty="0">
                        <a:solidFill>
                          <a:srgbClr val="003580"/>
                        </a:solidFill>
                        <a:latin typeface="Roboto" panose="02000000000000000000" pitchFamily="2" charset="0"/>
                        <a:ea typeface="Roboto" panose="02000000000000000000" pitchFamily="2" charset="0"/>
                        <a:cs typeface="Roboto" panose="02000000000000000000" pitchFamily="2" charset="0"/>
                      </a:endParaRPr>
                    </a:p>
                  </a:txBody>
                  <a:tcPr marL="68783" marR="68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Medicare cost sharing</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Nursing home care (once Medicare benefits exhausted)</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Home- and community-based services (HCBS)</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Hospital care once Medicare benefits exhausted</a:t>
                      </a:r>
                    </a:p>
                    <a:p>
                      <a:pPr marL="457200" indent="-400050" algn="l" defTabSz="914309" rtl="0" eaLnBrk="1" latinLnBrk="0" hangingPunct="1">
                        <a:lnSpc>
                          <a:spcPct val="70000"/>
                        </a:lnSpc>
                        <a:spcBef>
                          <a:spcPts val="600"/>
                        </a:spcBef>
                        <a:spcAft>
                          <a:spcPts val="600"/>
                        </a:spcAft>
                        <a:buClr>
                          <a:schemeClr val="accent1"/>
                        </a:buClr>
                        <a:buFont typeface="Segoe UI Symbol" panose="020B0502040204020203" pitchFamily="34" charset="0"/>
                        <a:buChar char=""/>
                      </a:pPr>
                      <a:r>
                        <a:rPr lang="en-US" sz="2100" b="0" kern="1200" spc="-50" baseline="0" dirty="0">
                          <a:solidFill>
                            <a:schemeClr val="tx1"/>
                          </a:solidFill>
                          <a:latin typeface="Roboto" panose="02000000000000000000" pitchFamily="2" charset="0"/>
                          <a:ea typeface="Roboto" panose="02000000000000000000" pitchFamily="2" charset="0"/>
                          <a:cs typeface="Roboto" panose="02000000000000000000" pitchFamily="2" charset="0"/>
                        </a:rPr>
                        <a:t>Some prescription drugs and DME not covered by Medicare</a:t>
                      </a:r>
                    </a:p>
                  </a:txBody>
                  <a:tcPr marL="68783" marR="68783" marT="2743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05698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78C2-7F20-1315-E3D7-010E5BFAB754}"/>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Misalignments Between Medicare and Medicaid</a:t>
            </a:r>
            <a:br>
              <a:rPr lang="en-US" dirty="0">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2F138CD5-0921-1C4E-DE1F-DD6EC82A7A5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
        <p:nvSpPr>
          <p:cNvPr id="5" name="Content Placeholder 3">
            <a:extLst>
              <a:ext uri="{FF2B5EF4-FFF2-40B4-BE49-F238E27FC236}">
                <a16:creationId xmlns:a16="http://schemas.microsoft.com/office/drawing/2014/main" id="{853BC46A-7FDD-7100-193D-1372D525CC80}"/>
              </a:ext>
            </a:extLst>
          </p:cNvPr>
          <p:cNvSpPr>
            <a:spLocks noGrp="1"/>
          </p:cNvSpPr>
          <p:nvPr>
            <p:ph idx="1"/>
          </p:nvPr>
        </p:nvSpPr>
        <p:spPr>
          <a:xfrm>
            <a:off x="1483857" y="1223010"/>
            <a:ext cx="10025924" cy="4861811"/>
          </a:xfrm>
        </p:spPr>
        <p:txBody>
          <a:bodyPr>
            <a:noAutofit/>
          </a:bodyPr>
          <a:lstStyle/>
          <a:p>
            <a:pPr marL="0" indent="0">
              <a:buNone/>
            </a:pPr>
            <a:r>
              <a:rPr lang="en-US" sz="2400" b="1" dirty="0">
                <a:latin typeface="Roboto" panose="02000000000000000000" pitchFamily="2" charset="0"/>
                <a:ea typeface="Roboto" panose="02000000000000000000" pitchFamily="2" charset="0"/>
                <a:cs typeface="Roboto" panose="02000000000000000000" pitchFamily="2" charset="0"/>
              </a:rPr>
              <a:t>Overlapping Benefits</a:t>
            </a:r>
          </a:p>
          <a:p>
            <a:pPr lvl="1">
              <a:spcBef>
                <a:spcPts val="300"/>
              </a:spcBef>
            </a:pPr>
            <a:r>
              <a:rPr lang="en-US" sz="2200" dirty="0">
                <a:latin typeface="Roboto" panose="02000000000000000000" pitchFamily="2" charset="0"/>
                <a:ea typeface="Roboto" panose="02000000000000000000" pitchFamily="2" charset="0"/>
                <a:cs typeface="Roboto" panose="02000000000000000000" pitchFamily="2" charset="0"/>
              </a:rPr>
              <a:t>Medicare and Medicaid cover different benefits and services, but some may be covered by both programs (e.g., nursing facilities, home health, durable medical equipment) </a:t>
            </a:r>
          </a:p>
          <a:p>
            <a:pPr lvl="1">
              <a:spcBef>
                <a:spcPts val="300"/>
              </a:spcBef>
            </a:pPr>
            <a:r>
              <a:rPr lang="en-US" sz="2200" dirty="0">
                <a:latin typeface="Roboto" panose="02000000000000000000" pitchFamily="2" charset="0"/>
                <a:ea typeface="Roboto" panose="02000000000000000000" pitchFamily="2" charset="0"/>
                <a:cs typeface="Roboto" panose="02000000000000000000" pitchFamily="2" charset="0"/>
              </a:rPr>
              <a:t>Medicare is the primary payer</a:t>
            </a:r>
          </a:p>
          <a:p>
            <a:pPr marL="0" indent="0">
              <a:buNone/>
            </a:pPr>
            <a:r>
              <a:rPr lang="en-US" sz="2400" b="1" dirty="0">
                <a:latin typeface="Roboto" panose="02000000000000000000" pitchFamily="2" charset="0"/>
                <a:ea typeface="Roboto" panose="02000000000000000000" pitchFamily="2" charset="0"/>
                <a:cs typeface="Roboto" panose="02000000000000000000" pitchFamily="2" charset="0"/>
              </a:rPr>
              <a:t>Administrative Processes</a:t>
            </a:r>
          </a:p>
          <a:p>
            <a:pPr lvl="1">
              <a:spcBef>
                <a:spcPts val="300"/>
              </a:spcBef>
            </a:pPr>
            <a:r>
              <a:rPr lang="en-US" sz="2200" dirty="0">
                <a:latin typeface="Roboto" panose="02000000000000000000" pitchFamily="2" charset="0"/>
                <a:ea typeface="Roboto" panose="02000000000000000000" pitchFamily="2" charset="0"/>
                <a:cs typeface="Roboto" panose="02000000000000000000" pitchFamily="2" charset="0"/>
              </a:rPr>
              <a:t>Separate beneficiary communications and notices</a:t>
            </a:r>
          </a:p>
          <a:p>
            <a:pPr lvl="1">
              <a:spcBef>
                <a:spcPts val="300"/>
              </a:spcBef>
            </a:pPr>
            <a:r>
              <a:rPr lang="en-US" sz="2200" dirty="0">
                <a:latin typeface="Roboto" panose="02000000000000000000" pitchFamily="2" charset="0"/>
                <a:ea typeface="Roboto" panose="02000000000000000000" pitchFamily="2" charset="0"/>
                <a:cs typeface="Roboto" panose="02000000000000000000" pitchFamily="2" charset="0"/>
              </a:rPr>
              <a:t>Separate identification cards</a:t>
            </a:r>
          </a:p>
          <a:p>
            <a:pPr lvl="1">
              <a:spcBef>
                <a:spcPts val="300"/>
              </a:spcBef>
            </a:pPr>
            <a:r>
              <a:rPr lang="en-US" sz="2200" dirty="0">
                <a:latin typeface="Roboto" panose="02000000000000000000" pitchFamily="2" charset="0"/>
                <a:ea typeface="Roboto" panose="02000000000000000000" pitchFamily="2" charset="0"/>
                <a:cs typeface="Roboto" panose="02000000000000000000" pitchFamily="2" charset="0"/>
              </a:rPr>
              <a:t>Separate enrollment processes, assessments, care planning</a:t>
            </a:r>
          </a:p>
          <a:p>
            <a:pPr lvl="1"/>
            <a:r>
              <a:rPr lang="en-US" sz="2200" dirty="0">
                <a:latin typeface="Roboto" panose="02000000000000000000" pitchFamily="2" charset="0"/>
                <a:ea typeface="Roboto" panose="02000000000000000000" pitchFamily="2" charset="0"/>
                <a:cs typeface="Roboto" panose="02000000000000000000" pitchFamily="2" charset="0"/>
              </a:rPr>
              <a:t>Separate grievance and appeals processes</a:t>
            </a:r>
          </a:p>
          <a:p>
            <a:pPr marL="0" indent="0">
              <a:buNone/>
            </a:pPr>
            <a:r>
              <a:rPr lang="en-US" sz="2400" b="1" dirty="0">
                <a:latin typeface="Roboto" panose="02000000000000000000" pitchFamily="2" charset="0"/>
                <a:ea typeface="Roboto" panose="02000000000000000000" pitchFamily="2" charset="0"/>
                <a:cs typeface="Roboto" panose="02000000000000000000" pitchFamily="2" charset="0"/>
              </a:rPr>
              <a:t>Payment/Financing</a:t>
            </a:r>
          </a:p>
          <a:p>
            <a:pPr lvl="1">
              <a:spcBef>
                <a:spcPts val="300"/>
              </a:spcBef>
            </a:pPr>
            <a:r>
              <a:rPr lang="en-US" sz="2200" dirty="0">
                <a:latin typeface="Roboto" panose="02000000000000000000" pitchFamily="2" charset="0"/>
                <a:ea typeface="Roboto" panose="02000000000000000000" pitchFamily="2" charset="0"/>
                <a:cs typeface="Roboto" panose="02000000000000000000" pitchFamily="2" charset="0"/>
              </a:rPr>
              <a:t>Cost-shifting between states and federal government and different providers </a:t>
            </a:r>
            <a:br>
              <a:rPr lang="en-US" sz="2200" dirty="0">
                <a:latin typeface="Roboto" panose="02000000000000000000" pitchFamily="2" charset="0"/>
                <a:ea typeface="Roboto" panose="02000000000000000000" pitchFamily="2" charset="0"/>
                <a:cs typeface="Roboto" panose="02000000000000000000" pitchFamily="2" charset="0"/>
              </a:rPr>
            </a:br>
            <a:r>
              <a:rPr lang="en-US" sz="2200" dirty="0">
                <a:latin typeface="Roboto" panose="02000000000000000000" pitchFamily="2" charset="0"/>
                <a:ea typeface="Roboto" panose="02000000000000000000" pitchFamily="2" charset="0"/>
                <a:cs typeface="Roboto" panose="02000000000000000000" pitchFamily="2" charset="0"/>
              </a:rPr>
              <a:t>(e.g., hospitals and nursing facilities)</a:t>
            </a:r>
          </a:p>
          <a:p>
            <a:pPr lvl="1">
              <a:spcBef>
                <a:spcPts val="300"/>
              </a:spcBef>
            </a:pPr>
            <a:r>
              <a:rPr lang="en-US" sz="2200" dirty="0">
                <a:latin typeface="Roboto" panose="02000000000000000000" pitchFamily="2" charset="0"/>
                <a:ea typeface="Roboto" panose="02000000000000000000" pitchFamily="2" charset="0"/>
                <a:cs typeface="Roboto" panose="02000000000000000000" pitchFamily="2" charset="0"/>
              </a:rPr>
              <a:t>Institutional bias</a:t>
            </a:r>
          </a:p>
        </p:txBody>
      </p:sp>
      <p:grpSp>
        <p:nvGrpSpPr>
          <p:cNvPr id="35" name="Group 34">
            <a:extLst>
              <a:ext uri="{FF2B5EF4-FFF2-40B4-BE49-F238E27FC236}">
                <a16:creationId xmlns:a16="http://schemas.microsoft.com/office/drawing/2014/main" id="{79DE9824-25FD-A527-0905-ACE6B2A0ACE8}"/>
              </a:ext>
            </a:extLst>
          </p:cNvPr>
          <p:cNvGrpSpPr/>
          <p:nvPr/>
        </p:nvGrpSpPr>
        <p:grpSpPr>
          <a:xfrm>
            <a:off x="345689" y="1246399"/>
            <a:ext cx="1097280" cy="1097280"/>
            <a:chOff x="345689" y="1246399"/>
            <a:chExt cx="1097280" cy="1097280"/>
          </a:xfrm>
        </p:grpSpPr>
        <p:sp>
          <p:nvSpPr>
            <p:cNvPr id="6" name="Oval 5">
              <a:extLst>
                <a:ext uri="{FF2B5EF4-FFF2-40B4-BE49-F238E27FC236}">
                  <a16:creationId xmlns:a16="http://schemas.microsoft.com/office/drawing/2014/main" id="{8C1A3D4B-648C-3C77-EFDB-2BC937EE9DDC}"/>
                </a:ext>
              </a:extLst>
            </p:cNvPr>
            <p:cNvSpPr>
              <a:spLocks noChangeAspect="1"/>
            </p:cNvSpPr>
            <p:nvPr/>
          </p:nvSpPr>
          <p:spPr>
            <a:xfrm>
              <a:off x="345689" y="1246399"/>
              <a:ext cx="1097280" cy="1097280"/>
            </a:xfrm>
            <a:prstGeom prst="ellipse">
              <a:avLst/>
            </a:prstGeom>
            <a:solidFill>
              <a:schemeClr val="accent4"/>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Graphic 14" descr="Inpatient with solid fill">
              <a:extLst>
                <a:ext uri="{FF2B5EF4-FFF2-40B4-BE49-F238E27FC236}">
                  <a16:creationId xmlns:a16="http://schemas.microsoft.com/office/drawing/2014/main" id="{15BB9C3D-F485-5DA5-B1AD-EDD7992A58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037" y="1369740"/>
              <a:ext cx="822960" cy="822960"/>
            </a:xfrm>
            <a:prstGeom prst="rect">
              <a:avLst/>
            </a:prstGeom>
          </p:spPr>
        </p:pic>
      </p:grpSp>
      <p:grpSp>
        <p:nvGrpSpPr>
          <p:cNvPr id="34" name="Group 33">
            <a:extLst>
              <a:ext uri="{FF2B5EF4-FFF2-40B4-BE49-F238E27FC236}">
                <a16:creationId xmlns:a16="http://schemas.microsoft.com/office/drawing/2014/main" id="{17F0C389-5288-F1AB-B368-25324418D637}"/>
              </a:ext>
            </a:extLst>
          </p:cNvPr>
          <p:cNvGrpSpPr/>
          <p:nvPr/>
        </p:nvGrpSpPr>
        <p:grpSpPr>
          <a:xfrm>
            <a:off x="304800" y="2880360"/>
            <a:ext cx="1097280" cy="1097280"/>
            <a:chOff x="304800" y="2880360"/>
            <a:chExt cx="1097280" cy="1097280"/>
          </a:xfrm>
        </p:grpSpPr>
        <p:sp>
          <p:nvSpPr>
            <p:cNvPr id="9" name="Oval 8">
              <a:extLst>
                <a:ext uri="{FF2B5EF4-FFF2-40B4-BE49-F238E27FC236}">
                  <a16:creationId xmlns:a16="http://schemas.microsoft.com/office/drawing/2014/main" id="{0C9C081E-2C20-8CFD-69D2-1337C2609CE9}"/>
                </a:ext>
              </a:extLst>
            </p:cNvPr>
            <p:cNvSpPr>
              <a:spLocks noChangeAspect="1"/>
            </p:cNvSpPr>
            <p:nvPr/>
          </p:nvSpPr>
          <p:spPr>
            <a:xfrm>
              <a:off x="304800" y="2880360"/>
              <a:ext cx="1097280" cy="1097280"/>
            </a:xfrm>
            <a:prstGeom prst="ellipse">
              <a:avLst/>
            </a:prstGeom>
            <a:solidFill>
              <a:schemeClr val="accent5"/>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9" name="Group 28">
              <a:extLst>
                <a:ext uri="{FF2B5EF4-FFF2-40B4-BE49-F238E27FC236}">
                  <a16:creationId xmlns:a16="http://schemas.microsoft.com/office/drawing/2014/main" id="{1307AC3F-41E4-63D2-7C82-516E68D2C95D}"/>
                </a:ext>
              </a:extLst>
            </p:cNvPr>
            <p:cNvGrpSpPr/>
            <p:nvPr/>
          </p:nvGrpSpPr>
          <p:grpSpPr>
            <a:xfrm>
              <a:off x="515837" y="3187450"/>
              <a:ext cx="696024" cy="478159"/>
              <a:chOff x="-1708182" y="2491740"/>
              <a:chExt cx="696024" cy="478159"/>
            </a:xfrm>
          </p:grpSpPr>
          <p:pic>
            <p:nvPicPr>
              <p:cNvPr id="26" name="Graphic 25" descr="Medical with solid fill">
                <a:extLst>
                  <a:ext uri="{FF2B5EF4-FFF2-40B4-BE49-F238E27FC236}">
                    <a16:creationId xmlns:a16="http://schemas.microsoft.com/office/drawing/2014/main" id="{D559F36F-7301-3228-E3DF-71E1F4527A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1635" y="2530794"/>
                <a:ext cx="262890" cy="262890"/>
              </a:xfrm>
              <a:prstGeom prst="rect">
                <a:avLst/>
              </a:prstGeom>
            </p:spPr>
          </p:pic>
          <p:sp>
            <p:nvSpPr>
              <p:cNvPr id="27" name="Rectangle: Rounded Corners 26">
                <a:extLst>
                  <a:ext uri="{FF2B5EF4-FFF2-40B4-BE49-F238E27FC236}">
                    <a16:creationId xmlns:a16="http://schemas.microsoft.com/office/drawing/2014/main" id="{37265EED-D4D7-0EB3-9334-BFB99547DD73}"/>
                  </a:ext>
                </a:extLst>
              </p:cNvPr>
              <p:cNvSpPr/>
              <p:nvPr/>
            </p:nvSpPr>
            <p:spPr>
              <a:xfrm>
                <a:off x="-1680210" y="2491740"/>
                <a:ext cx="640080" cy="478159"/>
              </a:xfrm>
              <a:prstGeom prst="roundRect">
                <a:avLst>
                  <a:gd name="adj" fmla="val 9496"/>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50023750-0269-3279-4B95-E25D32E5C21F}"/>
                  </a:ext>
                </a:extLst>
              </p:cNvPr>
              <p:cNvSpPr txBox="1"/>
              <p:nvPr/>
            </p:nvSpPr>
            <p:spPr>
              <a:xfrm>
                <a:off x="-1708182" y="2781008"/>
                <a:ext cx="69602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alibri"/>
                    <a:ea typeface="+mn-ea"/>
                    <a:cs typeface="+mn-cs"/>
                  </a:rPr>
                  <a:t>1MG3-4G5-JC89</a:t>
                </a:r>
              </a:p>
            </p:txBody>
          </p:sp>
        </p:grpSp>
      </p:grpSp>
      <p:grpSp>
        <p:nvGrpSpPr>
          <p:cNvPr id="33" name="Group 32">
            <a:extLst>
              <a:ext uri="{FF2B5EF4-FFF2-40B4-BE49-F238E27FC236}">
                <a16:creationId xmlns:a16="http://schemas.microsoft.com/office/drawing/2014/main" id="{15707C92-4BBC-8B35-2C5A-AC39241DBE63}"/>
              </a:ext>
            </a:extLst>
          </p:cNvPr>
          <p:cNvGrpSpPr/>
          <p:nvPr/>
        </p:nvGrpSpPr>
        <p:grpSpPr>
          <a:xfrm>
            <a:off x="342877" y="4987541"/>
            <a:ext cx="1097280" cy="1097280"/>
            <a:chOff x="342877" y="4987541"/>
            <a:chExt cx="1097280" cy="1097280"/>
          </a:xfrm>
        </p:grpSpPr>
        <p:sp>
          <p:nvSpPr>
            <p:cNvPr id="12" name="Oval 11">
              <a:extLst>
                <a:ext uri="{FF2B5EF4-FFF2-40B4-BE49-F238E27FC236}">
                  <a16:creationId xmlns:a16="http://schemas.microsoft.com/office/drawing/2014/main" id="{EF2761AA-7420-B239-F62C-7B8ED52FB2F6}"/>
                </a:ext>
              </a:extLst>
            </p:cNvPr>
            <p:cNvSpPr>
              <a:spLocks noChangeAspect="1"/>
            </p:cNvSpPr>
            <p:nvPr/>
          </p:nvSpPr>
          <p:spPr>
            <a:xfrm>
              <a:off x="342877" y="4987541"/>
              <a:ext cx="1097280" cy="1097280"/>
            </a:xfrm>
            <a:prstGeom prst="ellipse">
              <a:avLst/>
            </a:prstGeom>
            <a:solidFill>
              <a:schemeClr val="accent6"/>
            </a:solidFill>
            <a:ln w="1905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2" name="Graphic 31" descr="Money with solid fill">
              <a:extLst>
                <a:ext uri="{FF2B5EF4-FFF2-40B4-BE49-F238E27FC236}">
                  <a16:creationId xmlns:a16="http://schemas.microsoft.com/office/drawing/2014/main" id="{9D6F9D1E-D852-4B5D-A856-A4277BC8F2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799" y="5076780"/>
              <a:ext cx="822960" cy="822960"/>
            </a:xfrm>
            <a:prstGeom prst="rect">
              <a:avLst/>
            </a:prstGeom>
          </p:spPr>
        </p:pic>
      </p:grpSp>
    </p:spTree>
    <p:extLst>
      <p:ext uri="{BB962C8B-B14F-4D97-AF65-F5344CB8AC3E}">
        <p14:creationId xmlns:p14="http://schemas.microsoft.com/office/powerpoint/2010/main" val="24834676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DF6C-D99E-9E13-A527-D9A498DCAD66}"/>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Challenges Resulting from a Lack of Integration</a:t>
            </a:r>
            <a:br>
              <a:rPr lang="en-US" dirty="0">
                <a:latin typeface="Roboto" panose="02000000000000000000" pitchFamily="2" charset="0"/>
                <a:ea typeface="Roboto" panose="02000000000000000000" pitchFamily="2" charset="0"/>
                <a:cs typeface="Roboto" panose="02000000000000000000" pitchFamily="2" charset="0"/>
              </a:rPr>
            </a:b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2F455758-8AF9-A7DB-A1B7-C65C3D46617D}"/>
              </a:ext>
            </a:extLst>
          </p:cNvPr>
          <p:cNvSpPr>
            <a:spLocks noGrp="1"/>
          </p:cNvSpPr>
          <p:nvPr>
            <p:ph idx="1"/>
          </p:nvPr>
        </p:nvSpPr>
        <p:spPr>
          <a:xfrm>
            <a:off x="304800" y="1417321"/>
            <a:ext cx="10972800" cy="4153328"/>
          </a:xfrm>
        </p:spPr>
        <p:txBody>
          <a:bodyPr>
            <a:normAutofit fontScale="92500"/>
          </a:bodyPr>
          <a:lstStyle/>
          <a:p>
            <a:r>
              <a:rPr lang="en-US" b="1" dirty="0">
                <a:latin typeface="Roboto" panose="02000000000000000000" pitchFamily="2" charset="0"/>
                <a:ea typeface="Roboto" panose="02000000000000000000" pitchFamily="2" charset="0"/>
                <a:cs typeface="Roboto" panose="02000000000000000000" pitchFamily="2" charset="0"/>
              </a:rPr>
              <a:t>Gaps</a:t>
            </a:r>
            <a:r>
              <a:rPr lang="en-US" dirty="0">
                <a:latin typeface="Roboto" panose="02000000000000000000" pitchFamily="2" charset="0"/>
                <a:ea typeface="Roboto" panose="02000000000000000000" pitchFamily="2" charset="0"/>
                <a:cs typeface="Roboto" panose="02000000000000000000" pitchFamily="2" charset="0"/>
              </a:rPr>
              <a:t>, </a:t>
            </a:r>
            <a:r>
              <a:rPr lang="en-US" b="1" dirty="0">
                <a:latin typeface="Roboto" panose="02000000000000000000" pitchFamily="2" charset="0"/>
                <a:ea typeface="Roboto" panose="02000000000000000000" pitchFamily="2" charset="0"/>
                <a:cs typeface="Roboto" panose="02000000000000000000" pitchFamily="2" charset="0"/>
              </a:rPr>
              <a:t>duplication</a:t>
            </a:r>
            <a:r>
              <a:rPr lang="en-US" dirty="0">
                <a:latin typeface="Roboto" panose="02000000000000000000" pitchFamily="2" charset="0"/>
                <a:ea typeface="Roboto" panose="02000000000000000000" pitchFamily="2" charset="0"/>
                <a:cs typeface="Roboto" panose="02000000000000000000" pitchFamily="2" charset="0"/>
              </a:rPr>
              <a:t>, </a:t>
            </a:r>
            <a:r>
              <a:rPr lang="en-US" b="1" dirty="0">
                <a:latin typeface="Roboto" panose="02000000000000000000" pitchFamily="2" charset="0"/>
                <a:ea typeface="Roboto" panose="02000000000000000000" pitchFamily="2" charset="0"/>
                <a:cs typeface="Roboto" panose="02000000000000000000" pitchFamily="2" charset="0"/>
              </a:rPr>
              <a:t>fragmentation</a:t>
            </a:r>
            <a:r>
              <a:rPr lang="en-US" dirty="0">
                <a:latin typeface="Roboto" panose="02000000000000000000" pitchFamily="2" charset="0"/>
                <a:ea typeface="Roboto" panose="02000000000000000000" pitchFamily="2" charset="0"/>
                <a:cs typeface="Roboto" panose="02000000000000000000" pitchFamily="2" charset="0"/>
              </a:rPr>
              <a:t>, and </a:t>
            </a:r>
            <a:r>
              <a:rPr lang="en-US" b="1" dirty="0">
                <a:latin typeface="Roboto" panose="02000000000000000000" pitchFamily="2" charset="0"/>
                <a:ea typeface="Roboto" panose="02000000000000000000" pitchFamily="2" charset="0"/>
                <a:cs typeface="Roboto" panose="02000000000000000000" pitchFamily="2" charset="0"/>
              </a:rPr>
              <a:t>uncoordinated</a:t>
            </a:r>
            <a:r>
              <a:rPr lang="en-US" dirty="0">
                <a:latin typeface="Roboto" panose="02000000000000000000" pitchFamily="2" charset="0"/>
                <a:ea typeface="Roboto" panose="02000000000000000000" pitchFamily="2" charset="0"/>
                <a:cs typeface="Roboto" panose="02000000000000000000" pitchFamily="2" charset="0"/>
              </a:rPr>
              <a:t> care and systems</a:t>
            </a:r>
          </a:p>
          <a:p>
            <a:pPr lvl="1"/>
            <a:r>
              <a:rPr lang="en-US" dirty="0">
                <a:latin typeface="Roboto" panose="02000000000000000000" pitchFamily="2" charset="0"/>
                <a:ea typeface="Roboto" panose="02000000000000000000" pitchFamily="2" charset="0"/>
                <a:cs typeface="Roboto" panose="02000000000000000000" pitchFamily="2" charset="0"/>
              </a:rPr>
              <a:t>Difficulty in navigating care</a:t>
            </a:r>
          </a:p>
          <a:p>
            <a:r>
              <a:rPr lang="en-US" b="1" dirty="0">
                <a:latin typeface="Roboto" panose="02000000000000000000" pitchFamily="2" charset="0"/>
                <a:ea typeface="Roboto" panose="02000000000000000000" pitchFamily="2" charset="0"/>
                <a:cs typeface="Roboto" panose="02000000000000000000" pitchFamily="2" charset="0"/>
              </a:rPr>
              <a:t>Disparities in access</a:t>
            </a:r>
            <a:r>
              <a:rPr lang="en-US" dirty="0">
                <a:latin typeface="Roboto" panose="02000000000000000000" pitchFamily="2" charset="0"/>
                <a:ea typeface="Roboto" panose="02000000000000000000" pitchFamily="2" charset="0"/>
                <a:cs typeface="Roboto" panose="02000000000000000000" pitchFamily="2" charset="0"/>
              </a:rPr>
              <a:t>: Dually eligible individuals are less likely to:</a:t>
            </a:r>
          </a:p>
          <a:p>
            <a:pPr lvl="1"/>
            <a:r>
              <a:rPr lang="en-US" dirty="0">
                <a:latin typeface="Roboto" panose="02000000000000000000" pitchFamily="2" charset="0"/>
                <a:ea typeface="Roboto" panose="02000000000000000000" pitchFamily="2" charset="0"/>
                <a:cs typeface="Roboto" panose="02000000000000000000" pitchFamily="2" charset="0"/>
              </a:rPr>
              <a:t>Have a regular source of care or have access specialist care</a:t>
            </a:r>
            <a:r>
              <a:rPr lang="en-US" baseline="30000" dirty="0">
                <a:latin typeface="Roboto" panose="02000000000000000000" pitchFamily="2" charset="0"/>
                <a:ea typeface="Roboto" panose="02000000000000000000" pitchFamily="2" charset="0"/>
                <a:cs typeface="Roboto" panose="02000000000000000000" pitchFamily="2" charset="0"/>
              </a:rPr>
              <a:t>1</a:t>
            </a:r>
          </a:p>
          <a:p>
            <a:pPr lvl="1"/>
            <a:r>
              <a:rPr lang="en-US" dirty="0">
                <a:latin typeface="Roboto" panose="02000000000000000000" pitchFamily="2" charset="0"/>
                <a:ea typeface="Roboto" panose="02000000000000000000" pitchFamily="2" charset="0"/>
                <a:cs typeface="Roboto" panose="02000000000000000000" pitchFamily="2" charset="0"/>
              </a:rPr>
              <a:t>Receive home- and community-based services or hospice</a:t>
            </a:r>
            <a:r>
              <a:rPr lang="en-US" baseline="30000" dirty="0">
                <a:latin typeface="Roboto" panose="02000000000000000000" pitchFamily="2" charset="0"/>
                <a:ea typeface="Roboto" panose="02000000000000000000" pitchFamily="2" charset="0"/>
                <a:cs typeface="Roboto" panose="02000000000000000000" pitchFamily="2" charset="0"/>
              </a:rPr>
              <a:t>2</a:t>
            </a:r>
          </a:p>
          <a:p>
            <a:r>
              <a:rPr lang="en-US" b="1" dirty="0">
                <a:latin typeface="Roboto" panose="02000000000000000000" pitchFamily="2" charset="0"/>
                <a:ea typeface="Roboto" panose="02000000000000000000" pitchFamily="2" charset="0"/>
                <a:cs typeface="Roboto" panose="02000000000000000000" pitchFamily="2" charset="0"/>
              </a:rPr>
              <a:t>Disparities in outcomes</a:t>
            </a:r>
            <a:r>
              <a:rPr lang="en-US" dirty="0">
                <a:latin typeface="Roboto" panose="02000000000000000000" pitchFamily="2" charset="0"/>
                <a:ea typeface="Roboto" panose="02000000000000000000" pitchFamily="2" charset="0"/>
                <a:cs typeface="Roboto" panose="02000000000000000000" pitchFamily="2" charset="0"/>
              </a:rPr>
              <a:t>: Dually eligible individuals are more likely to:</a:t>
            </a:r>
          </a:p>
          <a:p>
            <a:pPr lvl="1"/>
            <a:r>
              <a:rPr lang="en-US" dirty="0">
                <a:latin typeface="Roboto" panose="02000000000000000000" pitchFamily="2" charset="0"/>
                <a:ea typeface="Roboto" panose="02000000000000000000" pitchFamily="2" charset="0"/>
                <a:cs typeface="Roboto" panose="02000000000000000000" pitchFamily="2" charset="0"/>
              </a:rPr>
              <a:t>Be hospitalized or readmitted to a hospital within 30 days of discharge</a:t>
            </a:r>
            <a:r>
              <a:rPr lang="en-US" baseline="30000" dirty="0">
                <a:latin typeface="Roboto" panose="02000000000000000000" pitchFamily="2" charset="0"/>
                <a:ea typeface="Roboto" panose="02000000000000000000" pitchFamily="2" charset="0"/>
                <a:cs typeface="Roboto" panose="02000000000000000000" pitchFamily="2" charset="0"/>
              </a:rPr>
              <a:t>3,4</a:t>
            </a:r>
          </a:p>
          <a:p>
            <a:pPr lvl="1"/>
            <a:r>
              <a:rPr lang="en-US" dirty="0">
                <a:latin typeface="Roboto" panose="02000000000000000000" pitchFamily="2" charset="0"/>
                <a:ea typeface="Roboto" panose="02000000000000000000" pitchFamily="2" charset="0"/>
                <a:cs typeface="Roboto" panose="02000000000000000000" pitchFamily="2" charset="0"/>
              </a:rPr>
              <a:t>Be discharged to SNFs with low nurse-to-patient ratios and more likely to become long-stay nursing home residents if treated in SNFs with low nurse-to-patient ratios</a:t>
            </a:r>
            <a:r>
              <a:rPr lang="en-US" baseline="30000" dirty="0">
                <a:latin typeface="Roboto" panose="02000000000000000000" pitchFamily="2" charset="0"/>
                <a:ea typeface="Roboto" panose="02000000000000000000" pitchFamily="2" charset="0"/>
                <a:cs typeface="Roboto" panose="02000000000000000000" pitchFamily="2" charset="0"/>
              </a:rPr>
              <a:t>5</a:t>
            </a:r>
          </a:p>
        </p:txBody>
      </p:sp>
      <p:sp>
        <p:nvSpPr>
          <p:cNvPr id="4" name="Slide Number Placeholder 3">
            <a:extLst>
              <a:ext uri="{FF2B5EF4-FFF2-40B4-BE49-F238E27FC236}">
                <a16:creationId xmlns:a16="http://schemas.microsoft.com/office/drawing/2014/main" id="{5D64F7DF-44A4-0270-2823-B553B8F128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
        <p:nvSpPr>
          <p:cNvPr id="5" name="TextBox 4">
            <a:extLst>
              <a:ext uri="{FF2B5EF4-FFF2-40B4-BE49-F238E27FC236}">
                <a16:creationId xmlns:a16="http://schemas.microsoft.com/office/drawing/2014/main" id="{8B5E2903-4412-D09F-FEB5-8BA8752FEBE8}"/>
              </a:ext>
            </a:extLst>
          </p:cNvPr>
          <p:cNvSpPr txBox="1"/>
          <p:nvPr/>
        </p:nvSpPr>
        <p:spPr>
          <a:xfrm>
            <a:off x="609600" y="5570649"/>
            <a:ext cx="10972800" cy="1241878"/>
          </a:xfrm>
          <a:prstGeom prst="rect">
            <a:avLst/>
          </a:prstGeom>
          <a:noFill/>
        </p:spPr>
        <p:txBody>
          <a:bodyPr wrap="square" rtlCol="0">
            <a:spAutoFit/>
          </a:body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1. Johnson, K., Wen, H., and Pollack, H. “Comparison of Ambulatory Care Access and Quality for Beneficiaries With Disabilities Covered by Medicare Advantage vs Traditional Medicare Insurance.” </a:t>
            </a:r>
            <a:r>
              <a:rPr kumimoji="0" lang="en-US" sz="83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JAMA Health Forum</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2022; 3(1).</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2. Temkin-Greener, H., Guo, W., Hua, Y., Li, Y., Caprio, T., Schwartz, L., and Cai, S. “End-Of-Life Care In Assisted-Living Communities: Race and Ethnicity, Dual Enrollment Status, and State Regulations. Health Affairs. 2022; 41(5): 654–666.</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3.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Wadhera</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R., Wang, Y., Figueroa, J.,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Dominici</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F., Yeh, R. Maddox, K. “Mortality and Hospitalizations for Dually Enrolled and Non-Dually Enrolled Medicare Beneficiaries Aged 65 Years or Older, 2004 to 2017. </a:t>
            </a:r>
            <a:r>
              <a:rPr kumimoji="0" lang="en-US" sz="83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JAMA</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2020; 323(10): 961-969.</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4. Silvestri, D.,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Goutos</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D.,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Lloren</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A., Zhou, S. Zhou, G.,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Farietta</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T.,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Charania</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S., Herrin, J., Peltz, A., Lin, Z., and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Bernheim</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S. “Factors Associated With Disparities in Hospital Readmission Rates Among                                                                                            US Adults Dually Eligible for Medicare and Medicaid.” </a:t>
            </a:r>
            <a:r>
              <a:rPr kumimoji="0" lang="en-US" sz="83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JAMA Health Forum</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2022;3(1).</a:t>
            </a:r>
          </a:p>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5. Rahman, M.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Gozalo</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P., Tyler, D., Grabowski, D., Trivedi, A., and </a:t>
            </a:r>
            <a:r>
              <a:rPr kumimoji="0" lang="en-US" sz="830" b="0" i="0" u="none" strike="noStrike" kern="1200" cap="none" spc="0" normalizeH="0" baseline="0" noProof="0" dirty="0" err="1">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Mor</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V. “Dual Eligibility, Selection of Skilled Nursing Facility, and Length of Medicare Paid Post-Acute Stay.                                                                                                                                        </a:t>
            </a:r>
            <a:r>
              <a:rPr kumimoji="0" lang="en-US" sz="830" b="0" i="1"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Med Care Res Rev</a:t>
            </a:r>
            <a:r>
              <a:rPr kumimoji="0" lang="en-US" sz="830" b="0" i="0" u="none" strike="noStrike" kern="1200" cap="none" spc="0" normalizeH="0" baseline="0" noProof="0" dirty="0">
                <a:ln>
                  <a:noFill/>
                </a:ln>
                <a:solidFill>
                  <a:srgbClr val="2B2421"/>
                </a:solidFill>
                <a:effectLst/>
                <a:uLnTx/>
                <a:uFillTx/>
                <a:latin typeface="Roboto" panose="02000000000000000000" pitchFamily="2" charset="0"/>
                <a:ea typeface="Roboto" panose="02000000000000000000" pitchFamily="2" charset="0"/>
                <a:cs typeface="Roboto" panose="02000000000000000000" pitchFamily="2" charset="0"/>
              </a:rPr>
              <a:t>. 2014 Aug; 71(4): 384–401.</a:t>
            </a:r>
          </a:p>
        </p:txBody>
      </p:sp>
    </p:spTree>
    <p:extLst>
      <p:ext uri="{BB962C8B-B14F-4D97-AF65-F5344CB8AC3E}">
        <p14:creationId xmlns:p14="http://schemas.microsoft.com/office/powerpoint/2010/main" val="16331755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709483" y="2478127"/>
            <a:ext cx="6192900" cy="2062063"/>
          </a:xfrm>
          <a:prstGeom prst="rect">
            <a:avLst/>
          </a:prstGeom>
          <a:noFill/>
          <a:ln>
            <a:noFill/>
          </a:ln>
        </p:spPr>
        <p:txBody>
          <a:bodyPr spcFirstLastPara="1" wrap="square" lIns="91425" tIns="45700" rIns="91425" bIns="45700" anchor="t" anchorCtr="0">
            <a:spAutoFit/>
          </a:bodyPr>
          <a:lstStyle/>
          <a:p>
            <a:r>
              <a:rPr lang="en-US" sz="3600" b="1" dirty="0">
                <a:solidFill>
                  <a:srgbClr val="3D4256"/>
                </a:solidFill>
                <a:latin typeface="Roboto" panose="02000000000000000000" pitchFamily="2" charset="0"/>
                <a:ea typeface="Roboto" panose="02000000000000000000" pitchFamily="2" charset="0"/>
                <a:cs typeface="Roboto" panose="02000000000000000000" pitchFamily="2" charset="0"/>
                <a:sym typeface="Roboto"/>
              </a:rPr>
              <a:t>Dennis </a:t>
            </a:r>
            <a:r>
              <a:rPr lang="en-US" sz="3600" b="1" dirty="0" err="1">
                <a:solidFill>
                  <a:srgbClr val="3D4256"/>
                </a:solidFill>
                <a:latin typeface="Roboto" panose="02000000000000000000" pitchFamily="2" charset="0"/>
                <a:ea typeface="Roboto" panose="02000000000000000000" pitchFamily="2" charset="0"/>
                <a:cs typeface="Roboto" panose="02000000000000000000" pitchFamily="2" charset="0"/>
                <a:sym typeface="Roboto"/>
              </a:rPr>
              <a:t>Heaphy</a:t>
            </a:r>
            <a:r>
              <a:rPr lang="en-US" sz="3600" b="1" dirty="0">
                <a:solidFill>
                  <a:srgbClr val="3D4256"/>
                </a:solidFill>
                <a:latin typeface="Roboto" panose="02000000000000000000" pitchFamily="2" charset="0"/>
                <a:ea typeface="Roboto" panose="02000000000000000000" pitchFamily="2" charset="0"/>
                <a:cs typeface="Roboto" panose="02000000000000000000" pitchFamily="2" charset="0"/>
                <a:sym typeface="Roboto"/>
              </a:rPr>
              <a:t>, </a:t>
            </a:r>
            <a:r>
              <a:rPr lang="en-US" sz="3600" b="1" dirty="0" err="1">
                <a:solidFill>
                  <a:srgbClr val="3D4256"/>
                </a:solidFill>
                <a:latin typeface="Roboto" panose="02000000000000000000" pitchFamily="2" charset="0"/>
                <a:ea typeface="Roboto" panose="02000000000000000000" pitchFamily="2" charset="0"/>
                <a:cs typeface="Roboto" panose="02000000000000000000" pitchFamily="2" charset="0"/>
                <a:sym typeface="Roboto"/>
              </a:rPr>
              <a:t>D.Min</a:t>
            </a:r>
            <a:r>
              <a:rPr lang="en-US" sz="3600" b="1" dirty="0">
                <a:solidFill>
                  <a:srgbClr val="3D4256"/>
                </a:solidFill>
                <a:latin typeface="Roboto" panose="02000000000000000000" pitchFamily="2" charset="0"/>
                <a:ea typeface="Roboto" panose="02000000000000000000" pitchFamily="2" charset="0"/>
                <a:cs typeface="Roboto" panose="02000000000000000000" pitchFamily="2" charset="0"/>
                <a:sym typeface="Roboto"/>
              </a:rPr>
              <a:t>., M.Div., M.Ed., MPH</a:t>
            </a:r>
            <a:endParaRPr lang="en-US" sz="36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Policy Advocate/Researcher</a:t>
            </a:r>
            <a:endParaRPr lang="en-US" sz="28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Disability Policy Consortium</a:t>
            </a:r>
            <a:endParaRPr sz="2800"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person with glasses and beard&#10;&#10;Description automatically generated">
            <a:extLst>
              <a:ext uri="{FF2B5EF4-FFF2-40B4-BE49-F238E27FC236}">
                <a16:creationId xmlns:a16="http://schemas.microsoft.com/office/drawing/2014/main" id="{76E0733A-0A7C-0BBB-279E-A65B235C7604}"/>
              </a:ext>
            </a:extLst>
          </p:cNvPr>
          <p:cNvPicPr>
            <a:picLocks noChangeAspect="1"/>
          </p:cNvPicPr>
          <p:nvPr/>
        </p:nvPicPr>
        <p:blipFill>
          <a:blip r:embed="rId5"/>
          <a:stretch>
            <a:fillRect/>
          </a:stretch>
        </p:blipFill>
        <p:spPr>
          <a:xfrm>
            <a:off x="2462080" y="2478087"/>
            <a:ext cx="2062063" cy="2062063"/>
          </a:xfrm>
          <a:prstGeom prst="rect">
            <a:avLst/>
          </a:prstGeom>
        </p:spPr>
      </p:pic>
    </p:spTree>
    <p:extLst>
      <p:ext uri="{BB962C8B-B14F-4D97-AF65-F5344CB8AC3E}">
        <p14:creationId xmlns:p14="http://schemas.microsoft.com/office/powerpoint/2010/main" val="155112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89E6-3DBD-DE3B-6B76-C033476E844D}"/>
              </a:ext>
            </a:extLst>
          </p:cNvPr>
          <p:cNvSpPr>
            <a:spLocks noGrp="1"/>
          </p:cNvSpPr>
          <p:nvPr>
            <p:ph type="ctrTitle"/>
          </p:nvPr>
        </p:nvSpPr>
        <p:spPr>
          <a:xfrm>
            <a:off x="996563" y="1132046"/>
            <a:ext cx="10198873" cy="2387600"/>
          </a:xfrm>
        </p:spPr>
        <p:txBody>
          <a:bodyPr/>
          <a:lstStyle/>
          <a:p>
            <a:pPr algn="ct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The Dual Eligible Perspective</a:t>
            </a:r>
          </a:p>
        </p:txBody>
      </p:sp>
      <p:sp>
        <p:nvSpPr>
          <p:cNvPr id="3" name="Subtitle 2">
            <a:extLst>
              <a:ext uri="{FF2B5EF4-FFF2-40B4-BE49-F238E27FC236}">
                <a16:creationId xmlns:a16="http://schemas.microsoft.com/office/drawing/2014/main" id="{B3B476CF-60CA-7B47-388D-3D190CEA93C2}"/>
              </a:ext>
            </a:extLst>
          </p:cNvPr>
          <p:cNvSpPr>
            <a:spLocks noGrp="1"/>
          </p:cNvSpPr>
          <p:nvPr>
            <p:ph type="subTitle" idx="1"/>
          </p:nvPr>
        </p:nvSpPr>
        <p:spPr>
          <a:xfrm>
            <a:off x="996563" y="3817575"/>
            <a:ext cx="10198873" cy="1493459"/>
          </a:xfrm>
        </p:spPr>
        <p:txBody>
          <a:bodyPr/>
          <a:lstStyle/>
          <a:p>
            <a:pPr algn="ct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Alliance for Health Policy: Duals webinar</a:t>
            </a:r>
          </a:p>
          <a:p>
            <a:pPr algn="ct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Dennis Heaphy DMin, MPH, MEd, MDiv</a:t>
            </a:r>
          </a:p>
          <a:p>
            <a:pPr algn="ct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Disability Policy Consortium</a:t>
            </a:r>
          </a:p>
        </p:txBody>
      </p:sp>
    </p:spTree>
    <p:extLst>
      <p:ext uri="{BB962C8B-B14F-4D97-AF65-F5344CB8AC3E}">
        <p14:creationId xmlns:p14="http://schemas.microsoft.com/office/powerpoint/2010/main" val="36057568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1D988-6643-4706-4CEE-E56F1DC24021}"/>
              </a:ext>
            </a:extLst>
          </p:cNvPr>
          <p:cNvSpPr>
            <a:spLocks noGrp="1"/>
          </p:cNvSpPr>
          <p:nvPr>
            <p:ph idx="1"/>
          </p:nvPr>
        </p:nvSpPr>
        <p:spPr>
          <a:xfrm>
            <a:off x="570895" y="2291432"/>
            <a:ext cx="10972800" cy="4198374"/>
          </a:xfrm>
        </p:spPr>
        <p:txBody>
          <a:bodyPr/>
          <a:lstStyle/>
          <a:p>
            <a:pPr marL="0" indent="0" algn="ctr">
              <a:buNone/>
            </a:pPr>
            <a:r>
              <a:rPr lang="en-US" sz="7200" b="1" dirty="0">
                <a:solidFill>
                  <a:schemeClr val="accent1"/>
                </a:solidFill>
                <a:latin typeface="Roboto" panose="02000000000000000000" pitchFamily="2" charset="0"/>
                <a:ea typeface="Roboto" panose="02000000000000000000" pitchFamily="2" charset="0"/>
                <a:cs typeface="Roboto" panose="02000000000000000000" pitchFamily="2" charset="0"/>
              </a:rPr>
              <a:t>About us by us</a:t>
            </a:r>
          </a:p>
          <a:p>
            <a:endParaRPr lang="en-US" dirty="0">
              <a:latin typeface="Roboto" panose="02000000000000000000" pitchFamily="2" charset="0"/>
              <a:ea typeface="Roboto" panose="02000000000000000000" pitchFamily="2" charset="0"/>
              <a:cs typeface="Roboto" panose="02000000000000000000" pitchFamily="2" charset="0"/>
            </a:endParaRPr>
          </a:p>
          <a:p>
            <a:pPr marL="0" indent="0" algn="r">
              <a:buNone/>
            </a:pPr>
            <a:r>
              <a:rPr lang="en-US" dirty="0">
                <a:latin typeface="Roboto" panose="02000000000000000000" pitchFamily="2" charset="0"/>
                <a:ea typeface="Roboto" panose="02000000000000000000" pitchFamily="2" charset="0"/>
                <a:cs typeface="Roboto" panose="02000000000000000000" pitchFamily="2" charset="0"/>
              </a:rPr>
              <a:t>Credo of the Disability Policy Consortium</a:t>
            </a:r>
          </a:p>
        </p:txBody>
      </p:sp>
      <p:sp>
        <p:nvSpPr>
          <p:cNvPr id="4" name="Slide Number Placeholder 3">
            <a:extLst>
              <a:ext uri="{FF2B5EF4-FFF2-40B4-BE49-F238E27FC236}">
                <a16:creationId xmlns:a16="http://schemas.microsoft.com/office/drawing/2014/main" id="{8CDB614C-2141-C5EE-7FC5-9E55167751A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3976979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743913" y="2539662"/>
            <a:ext cx="61929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3D4256"/>
                </a:solidFill>
                <a:latin typeface="Roboto"/>
                <a:ea typeface="Roboto"/>
                <a:cs typeface="Roboto"/>
                <a:sym typeface="Roboto"/>
              </a:rPr>
              <a:t>Alison Jones, MPH</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Director of Program Strategy and Management</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Alliance for Health Policy</a:t>
            </a:r>
            <a:endParaRPr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person with blonde hair smiling&#10;&#10;Description automatically generated">
            <a:extLst>
              <a:ext uri="{FF2B5EF4-FFF2-40B4-BE49-F238E27FC236}">
                <a16:creationId xmlns:a16="http://schemas.microsoft.com/office/drawing/2014/main" id="{81D55E01-70E6-FDDF-FC90-EA16FB574530}"/>
              </a:ext>
            </a:extLst>
          </p:cNvPr>
          <p:cNvPicPr>
            <a:picLocks noChangeAspect="1"/>
          </p:cNvPicPr>
          <p:nvPr/>
        </p:nvPicPr>
        <p:blipFill>
          <a:blip r:embed="rId5"/>
          <a:stretch>
            <a:fillRect/>
          </a:stretch>
        </p:blipFill>
        <p:spPr>
          <a:xfrm>
            <a:off x="2462080" y="2478087"/>
            <a:ext cx="2062103" cy="2062103"/>
          </a:xfrm>
          <a:prstGeom prst="rect">
            <a:avLst/>
          </a:prstGeom>
        </p:spPr>
      </p:pic>
    </p:spTree>
    <p:extLst>
      <p:ext uri="{BB962C8B-B14F-4D97-AF65-F5344CB8AC3E}">
        <p14:creationId xmlns:p14="http://schemas.microsoft.com/office/powerpoint/2010/main" val="24909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03C29B-CB24-FD0D-A5DA-98A78BA76C41}"/>
              </a:ext>
            </a:extLst>
          </p:cNvPr>
          <p:cNvSpPr>
            <a:spLocks noGrp="1"/>
          </p:cNvSpPr>
          <p:nvPr>
            <p:ph idx="1"/>
          </p:nvPr>
        </p:nvSpPr>
        <p:spPr>
          <a:xfrm>
            <a:off x="128209" y="2198682"/>
            <a:ext cx="11935581" cy="4198374"/>
          </a:xfrm>
        </p:spPr>
        <p:txBody>
          <a:bodyPr/>
          <a:lstStyle/>
          <a:p>
            <a:pPr marL="0" indent="0" algn="ctr">
              <a:buNone/>
            </a:pPr>
            <a:r>
              <a:rPr lang="en-US" sz="4000" b="1" dirty="0">
                <a:solidFill>
                  <a:schemeClr val="accent1"/>
                </a:solidFill>
                <a:latin typeface="Roboto" panose="02000000000000000000" pitchFamily="2" charset="0"/>
                <a:ea typeface="Roboto" panose="02000000000000000000" pitchFamily="2" charset="0"/>
                <a:cs typeface="Roboto" panose="02000000000000000000" pitchFamily="2" charset="0"/>
              </a:rPr>
              <a:t>"There is no such thing as a single-issue struggle because we do not live single-issue lives."</a:t>
            </a:r>
            <a:endParaRPr lang="en-US" dirty="0">
              <a:latin typeface="Roboto" panose="02000000000000000000" pitchFamily="2" charset="0"/>
              <a:ea typeface="Roboto" panose="02000000000000000000" pitchFamily="2" charset="0"/>
              <a:cs typeface="Roboto" panose="02000000000000000000" pitchFamily="2" charset="0"/>
            </a:endParaRPr>
          </a:p>
          <a:p>
            <a:pPr marL="0" indent="0" algn="r">
              <a:buNone/>
            </a:pPr>
            <a:r>
              <a:rPr lang="en-US" dirty="0">
                <a:latin typeface="Roboto" panose="02000000000000000000" pitchFamily="2" charset="0"/>
                <a:ea typeface="Roboto" panose="02000000000000000000" pitchFamily="2" charset="0"/>
                <a:cs typeface="Roboto" panose="02000000000000000000" pitchFamily="2" charset="0"/>
              </a:rPr>
              <a:t>Audre Lorde</a:t>
            </a:r>
          </a:p>
        </p:txBody>
      </p:sp>
      <p:sp>
        <p:nvSpPr>
          <p:cNvPr id="4" name="Slide Number Placeholder 3">
            <a:extLst>
              <a:ext uri="{FF2B5EF4-FFF2-40B4-BE49-F238E27FC236}">
                <a16:creationId xmlns:a16="http://schemas.microsoft.com/office/drawing/2014/main" id="{B531C623-2ED8-3E1D-EF8A-EBD7C05C5F5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29677138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C95E3-5BC1-1E0D-92D2-ADEEFD62A76B}"/>
              </a:ext>
            </a:extLst>
          </p:cNvPr>
          <p:cNvSpPr>
            <a:spLocks noGrp="1"/>
          </p:cNvSpPr>
          <p:nvPr>
            <p:ph idx="1"/>
          </p:nvPr>
        </p:nvSpPr>
        <p:spPr>
          <a:xfrm>
            <a:off x="681317" y="899731"/>
            <a:ext cx="10972800" cy="4906508"/>
          </a:xfrm>
        </p:spPr>
        <p:txBody>
          <a:bodyPr/>
          <a:lstStyle/>
          <a:p>
            <a:pPr marL="0" indent="0" algn="ctr">
              <a:buNone/>
            </a:pPr>
            <a:r>
              <a:rPr lang="en-US" sz="5400" b="1" kern="1200" dirty="0">
                <a:solidFill>
                  <a:schemeClr val="accent1"/>
                </a:solidFill>
                <a:latin typeface="Roboto" panose="02000000000000000000" pitchFamily="2" charset="0"/>
                <a:ea typeface="Roboto" panose="02000000000000000000" pitchFamily="2" charset="0"/>
                <a:cs typeface="Roboto" panose="02000000000000000000" pitchFamily="2" charset="0"/>
              </a:rPr>
              <a:t>Rights Guaranteed Under The Americans With Disabilities Act (ADA)</a:t>
            </a:r>
          </a:p>
          <a:p>
            <a:pPr marL="0" indent="0" algn="ctr">
              <a:buNone/>
            </a:pPr>
            <a:r>
              <a:rPr lang="en-US" sz="5400" b="1" kern="1200" dirty="0">
                <a:solidFill>
                  <a:schemeClr val="accent1"/>
                </a:solidFill>
                <a:latin typeface="Roboto" panose="02000000000000000000" pitchFamily="2" charset="0"/>
                <a:ea typeface="Roboto" panose="02000000000000000000" pitchFamily="2" charset="0"/>
                <a:cs typeface="Roboto" panose="02000000000000000000" pitchFamily="2" charset="0"/>
              </a:rPr>
              <a:t>Are Only As Meaningful As </a:t>
            </a:r>
          </a:p>
          <a:p>
            <a:pPr marL="0" indent="0" algn="ctr">
              <a:buNone/>
            </a:pPr>
            <a:r>
              <a:rPr lang="en-US" sz="5400" b="1" kern="1200" dirty="0">
                <a:solidFill>
                  <a:schemeClr val="accent1"/>
                </a:solidFill>
                <a:latin typeface="Roboto" panose="02000000000000000000" pitchFamily="2" charset="0"/>
                <a:ea typeface="Roboto" panose="02000000000000000000" pitchFamily="2" charset="0"/>
                <a:cs typeface="Roboto" panose="02000000000000000000" pitchFamily="2" charset="0"/>
              </a:rPr>
              <a:t>An Individual's Opportunity To Access Those Rights.</a:t>
            </a:r>
            <a:endParaRPr lang="en-US" sz="5400" b="1"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4602ED69-F330-CBD6-EB51-449A0743E76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41497929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03C29B-CB24-FD0D-A5DA-98A78BA76C41}"/>
              </a:ext>
            </a:extLst>
          </p:cNvPr>
          <p:cNvSpPr>
            <a:spLocks noGrp="1"/>
          </p:cNvSpPr>
          <p:nvPr>
            <p:ph idx="1"/>
          </p:nvPr>
        </p:nvSpPr>
        <p:spPr>
          <a:xfrm>
            <a:off x="128209" y="2198682"/>
            <a:ext cx="11935581" cy="4198374"/>
          </a:xfrm>
        </p:spPr>
        <p:txBody>
          <a:bodyPr/>
          <a:lstStyle/>
          <a:p>
            <a:pPr marL="0" indent="0" algn="ctr">
              <a:buNone/>
            </a:pPr>
            <a:r>
              <a:rPr lang="en-US" sz="4000" b="1" dirty="0">
                <a:solidFill>
                  <a:schemeClr val="accent1"/>
                </a:solidFill>
                <a:latin typeface="Roboto" panose="02000000000000000000" pitchFamily="2" charset="0"/>
                <a:ea typeface="Roboto" panose="02000000000000000000" pitchFamily="2" charset="0"/>
                <a:cs typeface="Roboto" panose="02000000000000000000" pitchFamily="2" charset="0"/>
              </a:rPr>
              <a:t>What a person actually needs is not a tensionless state </a:t>
            </a:r>
          </a:p>
          <a:p>
            <a:pPr marL="0" indent="0" algn="ctr">
              <a:buNone/>
            </a:pPr>
            <a:r>
              <a:rPr lang="en-US" sz="4000" b="1" dirty="0">
                <a:solidFill>
                  <a:schemeClr val="accent1"/>
                </a:solidFill>
                <a:latin typeface="Roboto" panose="02000000000000000000" pitchFamily="2" charset="0"/>
                <a:ea typeface="Roboto" panose="02000000000000000000" pitchFamily="2" charset="0"/>
                <a:cs typeface="Roboto" panose="02000000000000000000" pitchFamily="2" charset="0"/>
              </a:rPr>
              <a:t>but rather the striving and struggling for some goal</a:t>
            </a:r>
          </a:p>
          <a:p>
            <a:pPr marL="0" indent="0" algn="ctr">
              <a:buNone/>
            </a:pPr>
            <a:r>
              <a:rPr lang="en-US" sz="4000" b="1" dirty="0">
                <a:solidFill>
                  <a:schemeClr val="accent1"/>
                </a:solidFill>
                <a:latin typeface="Roboto" panose="02000000000000000000" pitchFamily="2" charset="0"/>
                <a:ea typeface="Roboto" panose="02000000000000000000" pitchFamily="2" charset="0"/>
                <a:cs typeface="Roboto" panose="02000000000000000000" pitchFamily="2" charset="0"/>
              </a:rPr>
              <a:t> worthy of her.</a:t>
            </a:r>
          </a:p>
          <a:p>
            <a:endParaRPr lang="en-US" dirty="0">
              <a:latin typeface="Roboto" panose="02000000000000000000" pitchFamily="2" charset="0"/>
              <a:ea typeface="Roboto" panose="02000000000000000000" pitchFamily="2" charset="0"/>
              <a:cs typeface="Roboto" panose="02000000000000000000" pitchFamily="2" charset="0"/>
            </a:endParaRPr>
          </a:p>
          <a:p>
            <a:pPr marL="0" indent="0" algn="r">
              <a:buNone/>
            </a:pPr>
            <a:r>
              <a:rPr lang="en-US" dirty="0">
                <a:latin typeface="Roboto" panose="02000000000000000000" pitchFamily="2" charset="0"/>
                <a:ea typeface="Roboto" panose="02000000000000000000" pitchFamily="2" charset="0"/>
                <a:cs typeface="Roboto" panose="02000000000000000000" pitchFamily="2" charset="0"/>
              </a:rPr>
              <a:t>Viktor Frankl</a:t>
            </a:r>
          </a:p>
        </p:txBody>
      </p:sp>
      <p:sp>
        <p:nvSpPr>
          <p:cNvPr id="4" name="Slide Number Placeholder 3">
            <a:extLst>
              <a:ext uri="{FF2B5EF4-FFF2-40B4-BE49-F238E27FC236}">
                <a16:creationId xmlns:a16="http://schemas.microsoft.com/office/drawing/2014/main" id="{B531C623-2ED8-3E1D-EF8A-EBD7C05C5F5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40915647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Content Placeholder 2">
            <a:extLst>
              <a:ext uri="{FF2B5EF4-FFF2-40B4-BE49-F238E27FC236}">
                <a16:creationId xmlns:a16="http://schemas.microsoft.com/office/drawing/2014/main" id="{19C08053-D61B-2383-C4B6-C970BEA91FEE}"/>
              </a:ext>
            </a:extLst>
          </p:cNvPr>
          <p:cNvSpPr>
            <a:spLocks noGrp="1"/>
          </p:cNvSpPr>
          <p:nvPr>
            <p:ph idx="1"/>
          </p:nvPr>
        </p:nvSpPr>
        <p:spPr>
          <a:xfrm>
            <a:off x="237066" y="2343824"/>
            <a:ext cx="11616267" cy="4198374"/>
          </a:xfrm>
        </p:spPr>
        <p:txBody>
          <a:bodyPr/>
          <a:lstStyle/>
          <a:p>
            <a:pPr marL="0" indent="0" algn="ctr">
              <a:buNone/>
            </a:pPr>
            <a:r>
              <a:rPr lang="en-US" sz="6000" b="1" dirty="0">
                <a:solidFill>
                  <a:schemeClr val="accent1"/>
                </a:solidFill>
                <a:latin typeface="Roboto" panose="02000000000000000000" pitchFamily="2" charset="0"/>
                <a:ea typeface="Roboto" panose="02000000000000000000" pitchFamily="2" charset="0"/>
                <a:cs typeface="Roboto" panose="02000000000000000000" pitchFamily="2" charset="0"/>
              </a:rPr>
              <a:t>"I don't trust words, I trust actions."</a:t>
            </a:r>
          </a:p>
          <a:p>
            <a:pPr marL="0" indent="0" algn="r">
              <a:buNone/>
            </a:pPr>
            <a:endParaRPr lang="en-US" dirty="0">
              <a:latin typeface="Roboto" panose="02000000000000000000" pitchFamily="2" charset="0"/>
              <a:ea typeface="Roboto" panose="02000000000000000000" pitchFamily="2" charset="0"/>
              <a:cs typeface="Roboto" panose="02000000000000000000" pitchFamily="2" charset="0"/>
            </a:endParaRPr>
          </a:p>
          <a:p>
            <a:pPr marL="0" indent="0" algn="r">
              <a:buNone/>
            </a:pPr>
            <a:r>
              <a:rPr lang="en-US" dirty="0">
                <a:latin typeface="Roboto" panose="02000000000000000000" pitchFamily="2" charset="0"/>
                <a:ea typeface="Roboto" panose="02000000000000000000" pitchFamily="2" charset="0"/>
                <a:cs typeface="Roboto" panose="02000000000000000000" pitchFamily="2" charset="0"/>
              </a:rPr>
              <a:t>Aman Ullah</a:t>
            </a:r>
          </a:p>
        </p:txBody>
      </p:sp>
      <p:sp>
        <p:nvSpPr>
          <p:cNvPr id="4" name="Slide Number Placeholder 3">
            <a:extLst>
              <a:ext uri="{FF2B5EF4-FFF2-40B4-BE49-F238E27FC236}">
                <a16:creationId xmlns:a16="http://schemas.microsoft.com/office/drawing/2014/main" id="{29828905-AB4B-D340-D248-FCF17CD65A2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411809045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F4F3-4572-711F-3FE4-12D5564DE2F1}"/>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People Not Patient needs</a:t>
            </a:r>
          </a:p>
        </p:txBody>
      </p:sp>
      <p:sp>
        <p:nvSpPr>
          <p:cNvPr id="3" name="Content Placeholder 2">
            <a:extLst>
              <a:ext uri="{FF2B5EF4-FFF2-40B4-BE49-F238E27FC236}">
                <a16:creationId xmlns:a16="http://schemas.microsoft.com/office/drawing/2014/main" id="{8E0149BB-B9A1-A120-DD01-6CE5A072A5A3}"/>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Socioeconomic status</a:t>
            </a:r>
          </a:p>
          <a:p>
            <a:r>
              <a:rPr lang="en-US" sz="2400" dirty="0">
                <a:latin typeface="Roboto" panose="02000000000000000000" pitchFamily="2" charset="0"/>
                <a:ea typeface="Roboto" panose="02000000000000000000" pitchFamily="2" charset="0"/>
                <a:cs typeface="Roboto" panose="02000000000000000000" pitchFamily="2" charset="0"/>
              </a:rPr>
              <a:t>Education</a:t>
            </a:r>
          </a:p>
          <a:p>
            <a:r>
              <a:rPr lang="en-US" sz="2400" dirty="0">
                <a:latin typeface="Roboto" panose="02000000000000000000" pitchFamily="2" charset="0"/>
                <a:ea typeface="Roboto" panose="02000000000000000000" pitchFamily="2" charset="0"/>
                <a:cs typeface="Roboto" panose="02000000000000000000" pitchFamily="2" charset="0"/>
              </a:rPr>
              <a:t>Housing and Neighborhood Conditions</a:t>
            </a:r>
          </a:p>
          <a:p>
            <a:r>
              <a:rPr lang="en-US" sz="2400" dirty="0">
                <a:latin typeface="Roboto" panose="02000000000000000000" pitchFamily="2" charset="0"/>
                <a:ea typeface="Roboto" panose="02000000000000000000" pitchFamily="2" charset="0"/>
                <a:cs typeface="Roboto" panose="02000000000000000000" pitchFamily="2" charset="0"/>
              </a:rPr>
              <a:t>Social Support Networks</a:t>
            </a:r>
          </a:p>
          <a:p>
            <a:r>
              <a:rPr lang="en-US" sz="2400" dirty="0">
                <a:latin typeface="Roboto" panose="02000000000000000000" pitchFamily="2" charset="0"/>
                <a:ea typeface="Roboto" panose="02000000000000000000" pitchFamily="2" charset="0"/>
                <a:cs typeface="Roboto" panose="02000000000000000000" pitchFamily="2" charset="0"/>
              </a:rPr>
              <a:t>Health Literacy</a:t>
            </a:r>
          </a:p>
          <a:p>
            <a:r>
              <a:rPr lang="en-US" sz="2400" dirty="0">
                <a:latin typeface="Roboto" panose="02000000000000000000" pitchFamily="2" charset="0"/>
                <a:ea typeface="Roboto" panose="02000000000000000000" pitchFamily="2" charset="0"/>
                <a:cs typeface="Roboto" panose="02000000000000000000" pitchFamily="2" charset="0"/>
              </a:rPr>
              <a:t>Behavioral and Lifestyle </a:t>
            </a:r>
          </a:p>
          <a:p>
            <a:r>
              <a:rPr lang="en-US" sz="2400" dirty="0">
                <a:latin typeface="Roboto" panose="02000000000000000000" pitchFamily="2" charset="0"/>
                <a:ea typeface="Roboto" panose="02000000000000000000" pitchFamily="2" charset="0"/>
                <a:cs typeface="Roboto" panose="02000000000000000000" pitchFamily="2" charset="0"/>
              </a:rPr>
              <a:t>Cultural and Social Identity</a:t>
            </a:r>
          </a:p>
          <a:p>
            <a:r>
              <a:rPr lang="en-US" sz="2400" dirty="0">
                <a:latin typeface="Roboto" panose="02000000000000000000" pitchFamily="2" charset="0"/>
                <a:ea typeface="Roboto" panose="02000000000000000000" pitchFamily="2" charset="0"/>
                <a:cs typeface="Roboto" panose="02000000000000000000" pitchFamily="2" charset="0"/>
              </a:rPr>
              <a:t>Individual goals and aspirations</a:t>
            </a:r>
          </a:p>
        </p:txBody>
      </p:sp>
      <p:sp>
        <p:nvSpPr>
          <p:cNvPr id="4" name="Slide Number Placeholder 3">
            <a:extLst>
              <a:ext uri="{FF2B5EF4-FFF2-40B4-BE49-F238E27FC236}">
                <a16:creationId xmlns:a16="http://schemas.microsoft.com/office/drawing/2014/main" id="{70711737-6CFD-5063-BB9F-4C36A4040FE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37295364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DF6C-D99E-9E13-A527-D9A498DCAD66}"/>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Meaning and Person-Centered Care</a:t>
            </a:r>
          </a:p>
        </p:txBody>
      </p:sp>
      <p:sp>
        <p:nvSpPr>
          <p:cNvPr id="3" name="Content Placeholder 2">
            <a:extLst>
              <a:ext uri="{FF2B5EF4-FFF2-40B4-BE49-F238E27FC236}">
                <a16:creationId xmlns:a16="http://schemas.microsoft.com/office/drawing/2014/main" id="{2F455758-8AF9-A7DB-A1B7-C65C3D46617D}"/>
              </a:ext>
            </a:extLst>
          </p:cNvPr>
          <p:cNvSpPr>
            <a:spLocks noGrp="1"/>
          </p:cNvSpPr>
          <p:nvPr>
            <p:ph idx="1"/>
          </p:nvPr>
        </p:nvSpPr>
        <p:spPr>
          <a:xfrm>
            <a:off x="304800" y="1661653"/>
            <a:ext cx="10972800" cy="4464827"/>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Value-Consumer leadership-governance and oversight at all levels - CMS, state, plan levels </a:t>
            </a:r>
          </a:p>
          <a:p>
            <a:r>
              <a:rPr lang="en-US" dirty="0">
                <a:latin typeface="Roboto" panose="02000000000000000000" pitchFamily="2" charset="0"/>
                <a:ea typeface="Roboto" panose="02000000000000000000" pitchFamily="2" charset="0"/>
                <a:cs typeface="Roboto" panose="02000000000000000000" pitchFamily="2" charset="0"/>
              </a:rPr>
              <a:t>Civil Rights Model of care-integrating Independent Living and Recovery Model </a:t>
            </a:r>
          </a:p>
          <a:p>
            <a:r>
              <a:rPr lang="en-US" dirty="0">
                <a:latin typeface="Roboto" panose="02000000000000000000" pitchFamily="2" charset="0"/>
                <a:ea typeface="Roboto" panose="02000000000000000000" pitchFamily="2" charset="0"/>
                <a:cs typeface="Roboto" panose="02000000000000000000" pitchFamily="2" charset="0"/>
              </a:rPr>
              <a:t>Conflict free trust based care plan development and implementation</a:t>
            </a:r>
          </a:p>
          <a:p>
            <a:r>
              <a:rPr lang="en-US" dirty="0">
                <a:latin typeface="Roboto" panose="02000000000000000000" pitchFamily="2" charset="0"/>
                <a:ea typeface="Roboto" panose="02000000000000000000" pitchFamily="2" charset="0"/>
                <a:cs typeface="Roboto" panose="02000000000000000000" pitchFamily="2" charset="0"/>
              </a:rPr>
              <a:t>Rebalancing services - Build system that focuses on addressing nonmedical social drivers of health and individual nonmedical life goals/needs</a:t>
            </a:r>
          </a:p>
        </p:txBody>
      </p:sp>
      <p:sp>
        <p:nvSpPr>
          <p:cNvPr id="4" name="Slide Number Placeholder 3">
            <a:extLst>
              <a:ext uri="{FF2B5EF4-FFF2-40B4-BE49-F238E27FC236}">
                <a16:creationId xmlns:a16="http://schemas.microsoft.com/office/drawing/2014/main" id="{5D64F7DF-44A4-0270-2823-B553B8F128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13102854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DF6C-D99E-9E13-A527-D9A498DCAD66}"/>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Establish Measurable Goals That Matter</a:t>
            </a:r>
          </a:p>
        </p:txBody>
      </p:sp>
      <p:sp>
        <p:nvSpPr>
          <p:cNvPr id="3" name="Content Placeholder 2">
            <a:extLst>
              <a:ext uri="{FF2B5EF4-FFF2-40B4-BE49-F238E27FC236}">
                <a16:creationId xmlns:a16="http://schemas.microsoft.com/office/drawing/2014/main" id="{2F455758-8AF9-A7DB-A1B7-C65C3D46617D}"/>
              </a:ext>
            </a:extLst>
          </p:cNvPr>
          <p:cNvSpPr>
            <a:spLocks noGrp="1"/>
          </p:cNvSpPr>
          <p:nvPr>
            <p:ph idx="1"/>
          </p:nvPr>
        </p:nvSpPr>
        <p:spPr>
          <a:xfrm>
            <a:off x="304800" y="1661653"/>
            <a:ext cx="10972800" cy="3908995"/>
          </a:xfrm>
        </p:spPr>
        <p:txBody>
          <a:bodyPr>
            <a:normAutofit lnSpcReduction="10000"/>
          </a:bodyPr>
          <a:lstStyle/>
          <a:p>
            <a:r>
              <a:rPr lang="en-US" dirty="0">
                <a:latin typeface="Roboto" panose="02000000000000000000" pitchFamily="2" charset="0"/>
                <a:ea typeface="Roboto" panose="02000000000000000000" pitchFamily="2" charset="0"/>
                <a:cs typeface="Roboto" panose="02000000000000000000" pitchFamily="2" charset="0"/>
              </a:rPr>
              <a:t>Evidence-based measures of consumer engagement impact on state and federal policies</a:t>
            </a:r>
          </a:p>
          <a:p>
            <a:r>
              <a:rPr lang="en-US" dirty="0">
                <a:latin typeface="Roboto" panose="02000000000000000000" pitchFamily="2" charset="0"/>
                <a:ea typeface="Roboto" panose="02000000000000000000" pitchFamily="2" charset="0"/>
                <a:cs typeface="Roboto" panose="02000000000000000000" pitchFamily="2" charset="0"/>
              </a:rPr>
              <a:t>Set benchmarks:</a:t>
            </a:r>
          </a:p>
          <a:p>
            <a:pPr lvl="1"/>
            <a:r>
              <a:rPr lang="en-US" dirty="0">
                <a:latin typeface="Roboto" panose="02000000000000000000" pitchFamily="2" charset="0"/>
                <a:ea typeface="Roboto" panose="02000000000000000000" pitchFamily="2" charset="0"/>
                <a:cs typeface="Roboto" panose="02000000000000000000" pitchFamily="2" charset="0"/>
              </a:rPr>
              <a:t>Reduction in disparities between disability populations and general population</a:t>
            </a:r>
          </a:p>
          <a:p>
            <a:pPr lvl="1"/>
            <a:r>
              <a:rPr lang="en-US" dirty="0">
                <a:latin typeface="Roboto" panose="02000000000000000000" pitchFamily="2" charset="0"/>
                <a:ea typeface="Roboto" panose="02000000000000000000" pitchFamily="2" charset="0"/>
                <a:cs typeface="Roboto" panose="02000000000000000000" pitchFamily="2" charset="0"/>
              </a:rPr>
              <a:t>Reduction in disparities between BIPOC populations with disabilities and white persons with disabilities</a:t>
            </a:r>
          </a:p>
          <a:p>
            <a:pPr lvl="1"/>
            <a:r>
              <a:rPr lang="en-US" dirty="0">
                <a:latin typeface="Roboto" panose="02000000000000000000" pitchFamily="2" charset="0"/>
                <a:ea typeface="Roboto" panose="02000000000000000000" pitchFamily="2" charset="0"/>
                <a:cs typeface="Roboto" panose="02000000000000000000" pitchFamily="2" charset="0"/>
              </a:rPr>
              <a:t>Increased investment in: </a:t>
            </a:r>
          </a:p>
          <a:p>
            <a:pPr lvl="2"/>
            <a:r>
              <a:rPr lang="en-US" dirty="0">
                <a:latin typeface="Roboto" panose="02000000000000000000" pitchFamily="2" charset="0"/>
                <a:ea typeface="Roboto" panose="02000000000000000000" pitchFamily="2" charset="0"/>
                <a:cs typeface="Roboto" panose="02000000000000000000" pitchFamily="2" charset="0"/>
              </a:rPr>
              <a:t>home and community-based services (HCBS)</a:t>
            </a:r>
          </a:p>
          <a:p>
            <a:pPr lvl="2"/>
            <a:r>
              <a:rPr lang="en-US" dirty="0">
                <a:latin typeface="Roboto" panose="02000000000000000000" pitchFamily="2" charset="0"/>
                <a:ea typeface="Roboto" panose="02000000000000000000" pitchFamily="2" charset="0"/>
                <a:cs typeface="Roboto" panose="02000000000000000000" pitchFamily="2" charset="0"/>
              </a:rPr>
              <a:t>Increased investment in nonmedical services that address social drivers of health and individual life goals</a:t>
            </a:r>
          </a:p>
          <a:p>
            <a:pPr lvl="2"/>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5D64F7DF-44A4-0270-2823-B553B8F128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520EEF-7E75-4E82-8A01-B57B62EF14E1}" type="slidenum">
              <a:rPr kumimoji="0" lang="en-US" sz="1200" b="1" i="0" u="none" strike="noStrike" kern="1200" cap="none" spc="0" normalizeH="0" baseline="0" noProof="0" smtClean="0">
                <a:ln>
                  <a:noFill/>
                </a:ln>
                <a:solidFill>
                  <a:srgbClr val="0D96BA"/>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rgbClr val="0D96BA"/>
              </a:solidFill>
              <a:effectLst/>
              <a:uLnTx/>
              <a:uFillTx/>
              <a:latin typeface="Calibri"/>
              <a:ea typeface="+mn-ea"/>
              <a:cs typeface="+mn-cs"/>
            </a:endParaRPr>
          </a:p>
        </p:txBody>
      </p:sp>
    </p:spTree>
    <p:extLst>
      <p:ext uri="{BB962C8B-B14F-4D97-AF65-F5344CB8AC3E}">
        <p14:creationId xmlns:p14="http://schemas.microsoft.com/office/powerpoint/2010/main" val="101868126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289122"/>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989080" y="2437728"/>
            <a:ext cx="6192900"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3D4256"/>
                </a:solidFill>
                <a:latin typeface="Roboto"/>
                <a:ea typeface="Roboto"/>
                <a:cs typeface="Roboto"/>
                <a:sym typeface="Roboto"/>
              </a:rPr>
              <a:t>Tim Engelhardt, MHS</a:t>
            </a:r>
            <a:endParaRPr lang="en-US" sz="36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Director of Federal Coordinated Health Care Office</a:t>
            </a:r>
            <a:endParaRPr lang="en-US" sz="28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Centers for Medicare and Medicaid Services</a:t>
            </a:r>
            <a:endParaRPr lang="en-US" sz="2800"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person in a suit and tie&#10;&#10;Description automatically generated">
            <a:extLst>
              <a:ext uri="{FF2B5EF4-FFF2-40B4-BE49-F238E27FC236}">
                <a16:creationId xmlns:a16="http://schemas.microsoft.com/office/drawing/2014/main" id="{0C05014D-7E6D-4BA2-F334-578698D123B5}"/>
              </a:ext>
            </a:extLst>
          </p:cNvPr>
          <p:cNvPicPr>
            <a:picLocks noChangeAspect="1"/>
          </p:cNvPicPr>
          <p:nvPr/>
        </p:nvPicPr>
        <p:blipFill>
          <a:blip r:embed="rId5"/>
          <a:stretch>
            <a:fillRect/>
          </a:stretch>
        </p:blipFill>
        <p:spPr>
          <a:xfrm>
            <a:off x="2462080" y="2478087"/>
            <a:ext cx="2289122" cy="2289122"/>
          </a:xfrm>
          <a:prstGeom prst="rect">
            <a:avLst/>
          </a:prstGeom>
        </p:spPr>
      </p:pic>
    </p:spTree>
    <p:extLst>
      <p:ext uri="{BB962C8B-B14F-4D97-AF65-F5344CB8AC3E}">
        <p14:creationId xmlns:p14="http://schemas.microsoft.com/office/powerpoint/2010/main" val="2623749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BCA65E-FDE2-B60B-0F31-BD0498523ED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Improving Access to Medicare Savings Programs (MSPs)</a:t>
            </a:r>
          </a:p>
        </p:txBody>
      </p:sp>
      <p:sp>
        <p:nvSpPr>
          <p:cNvPr id="8" name="Content Placeholder 2">
            <a:extLst>
              <a:ext uri="{FF2B5EF4-FFF2-40B4-BE49-F238E27FC236}">
                <a16:creationId xmlns:a16="http://schemas.microsoft.com/office/drawing/2014/main" id="{4B586D39-266C-1C9C-4F02-3DF593F98AD6}"/>
              </a:ext>
            </a:extLst>
          </p:cNvPr>
          <p:cNvSpPr txBox="1">
            <a:spLocks/>
          </p:cNvSpPr>
          <p:nvPr/>
        </p:nvSpPr>
        <p:spPr>
          <a:xfrm>
            <a:off x="838200" y="1930728"/>
            <a:ext cx="10515600" cy="482742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MSPs are eligibility groups through which state Medicaid agencies cover Medicare premiums and, in many cases, other cost sharing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Despite their importance, the MSPs are undersubscribed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Medicare Improvements for Patients and Providers Act (MIPPA) (2008)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CMS Rulemaking: Streamlining Medicare Savings Program Eligibility Determination &amp; Enrollment (2023) </a:t>
            </a:r>
          </a:p>
        </p:txBody>
      </p:sp>
    </p:spTree>
    <p:extLst>
      <p:ext uri="{BB962C8B-B14F-4D97-AF65-F5344CB8AC3E}">
        <p14:creationId xmlns:p14="http://schemas.microsoft.com/office/powerpoint/2010/main" val="297106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AC50A6-E2A7-BC8B-DE47-4E8C1147EA3E}"/>
              </a:ext>
            </a:extLst>
          </p:cNvPr>
          <p:cNvSpPr>
            <a:spLocks noGrp="1"/>
          </p:cNvSpPr>
          <p:nvPr>
            <p:ph type="title"/>
          </p:nvPr>
        </p:nvSpPr>
        <p:spPr>
          <a:xfrm>
            <a:off x="838200" y="365125"/>
            <a:ext cx="10515600" cy="1325563"/>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Advancing Integrated Care</a:t>
            </a:r>
          </a:p>
        </p:txBody>
      </p:sp>
      <p:sp>
        <p:nvSpPr>
          <p:cNvPr id="8" name="Content Placeholder 2">
            <a:extLst>
              <a:ext uri="{FF2B5EF4-FFF2-40B4-BE49-F238E27FC236}">
                <a16:creationId xmlns:a16="http://schemas.microsoft.com/office/drawing/2014/main" id="{48ECA5F5-943E-E017-E42A-057424E99A08}"/>
              </a:ext>
            </a:extLst>
          </p:cNvPr>
          <p:cNvSpPr txBox="1">
            <a:spLocks/>
          </p:cNvSpPr>
          <p:nvPr/>
        </p:nvSpPr>
        <p:spPr>
          <a:xfrm>
            <a:off x="953813" y="1690687"/>
            <a:ext cx="10145111" cy="4802187"/>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Creating systems that are more about the person than the two programs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Receiving Medicare and Medicaid benefits through the same organization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Financial Alignment Initiative demonstrations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Bipartisan Budget Act of 2018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CMS Rulemaking: 2023 MA &amp; Part D Final Rule, 2025 MA &amp; Part D NPRM currently out for public comment</a:t>
            </a:r>
          </a:p>
        </p:txBody>
      </p:sp>
    </p:spTree>
    <p:extLst>
      <p:ext uri="{BB962C8B-B14F-4D97-AF65-F5344CB8AC3E}">
        <p14:creationId xmlns:p14="http://schemas.microsoft.com/office/powerpoint/2010/main" val="27015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a:solidFill>
                  <a:srgbClr val="E2493D"/>
                </a:solidFill>
                <a:latin typeface="Roboto"/>
                <a:ea typeface="Roboto"/>
                <a:cs typeface="Roboto"/>
                <a:sym typeface="Roboto"/>
              </a:rPr>
              <a:t>PARTNERS</a:t>
            </a:r>
            <a:endParaRPr>
              <a:latin typeface="Roboto"/>
              <a:ea typeface="Roboto"/>
              <a:cs typeface="Roboto"/>
              <a:sym typeface="Roboto"/>
            </a:endParaRPr>
          </a:p>
        </p:txBody>
      </p:sp>
      <p:pic>
        <p:nvPicPr>
          <p:cNvPr id="110" name="Google Shape;110;p15" descr="Graphical user interface&#10;&#10;Description automatically generated with medium confidence"/>
          <p:cNvPicPr preferRelativeResize="0"/>
          <p:nvPr/>
        </p:nvPicPr>
        <p:blipFill rotWithShape="1">
          <a:blip r:embed="rId3">
            <a:alphaModFix/>
          </a:blip>
          <a:srcRect/>
          <a:stretch/>
        </p:blipFill>
        <p:spPr>
          <a:xfrm>
            <a:off x="829818" y="1685346"/>
            <a:ext cx="3757863" cy="1201149"/>
          </a:xfrm>
          <a:prstGeom prst="rect">
            <a:avLst/>
          </a:prstGeom>
          <a:noFill/>
          <a:ln>
            <a:noFill/>
          </a:ln>
        </p:spPr>
      </p:pic>
      <p:pic>
        <p:nvPicPr>
          <p:cNvPr id="111" name="Google Shape;111;p15"/>
          <p:cNvPicPr preferRelativeResize="0"/>
          <p:nvPr/>
        </p:nvPicPr>
        <p:blipFill rotWithShape="1">
          <a:blip r:embed="rId4">
            <a:alphaModFix amt="35000"/>
          </a:blip>
          <a:srcRect l="69178"/>
          <a:stretch/>
        </p:blipFill>
        <p:spPr>
          <a:xfrm>
            <a:off x="8434136" y="-1"/>
            <a:ext cx="3757863" cy="6858000"/>
          </a:xfrm>
          <a:prstGeom prst="rect">
            <a:avLst/>
          </a:prstGeom>
          <a:noFill/>
          <a:ln>
            <a:noFill/>
          </a:ln>
        </p:spPr>
      </p:pic>
      <p:pic>
        <p:nvPicPr>
          <p:cNvPr id="3" name="Picture 2" descr="A close-up of a logo&#10;&#10;Description automatically generated">
            <a:extLst>
              <a:ext uri="{FF2B5EF4-FFF2-40B4-BE49-F238E27FC236}">
                <a16:creationId xmlns:a16="http://schemas.microsoft.com/office/drawing/2014/main" id="{CAE94399-8615-55AA-4B6A-F52B0790CA9A}"/>
              </a:ext>
            </a:extLst>
          </p:cNvPr>
          <p:cNvPicPr>
            <a:picLocks noChangeAspect="1"/>
          </p:cNvPicPr>
          <p:nvPr/>
        </p:nvPicPr>
        <p:blipFill>
          <a:blip r:embed="rId5"/>
          <a:stretch>
            <a:fillRect/>
          </a:stretch>
        </p:blipFill>
        <p:spPr>
          <a:xfrm>
            <a:off x="6396443" y="1606250"/>
            <a:ext cx="4227036" cy="1359339"/>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17C026A7-7B9C-E2FF-CD4D-CD13553F59D5}"/>
              </a:ext>
            </a:extLst>
          </p:cNvPr>
          <p:cNvPicPr>
            <a:picLocks noChangeAspect="1"/>
          </p:cNvPicPr>
          <p:nvPr/>
        </p:nvPicPr>
        <p:blipFill>
          <a:blip r:embed="rId6"/>
          <a:stretch>
            <a:fillRect/>
          </a:stretch>
        </p:blipFill>
        <p:spPr>
          <a:xfrm>
            <a:off x="611331" y="4098276"/>
            <a:ext cx="4453829" cy="1139968"/>
          </a:xfrm>
          <a:prstGeom prst="rect">
            <a:avLst/>
          </a:prstGeom>
        </p:spPr>
      </p:pic>
      <p:pic>
        <p:nvPicPr>
          <p:cNvPr id="7" name="Picture 6" descr="A close-up of a logo&#10;&#10;Description automatically generated">
            <a:extLst>
              <a:ext uri="{FF2B5EF4-FFF2-40B4-BE49-F238E27FC236}">
                <a16:creationId xmlns:a16="http://schemas.microsoft.com/office/drawing/2014/main" id="{3378F241-082E-302B-343A-D54C717521DC}"/>
              </a:ext>
            </a:extLst>
          </p:cNvPr>
          <p:cNvPicPr>
            <a:picLocks noChangeAspect="1"/>
          </p:cNvPicPr>
          <p:nvPr/>
        </p:nvPicPr>
        <p:blipFill>
          <a:blip r:embed="rId7"/>
          <a:stretch>
            <a:fillRect/>
          </a:stretch>
        </p:blipFill>
        <p:spPr>
          <a:xfrm>
            <a:off x="6625373" y="3965307"/>
            <a:ext cx="3998105" cy="14356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709483" y="2674966"/>
            <a:ext cx="6192900" cy="1508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3D4256"/>
                </a:solidFill>
                <a:latin typeface="Roboto"/>
                <a:ea typeface="Roboto"/>
                <a:cs typeface="Roboto"/>
                <a:sym typeface="Roboto"/>
              </a:rPr>
              <a:t>Thomas </a:t>
            </a:r>
            <a:r>
              <a:rPr lang="en-US" sz="3600" b="1" dirty="0" err="1">
                <a:solidFill>
                  <a:srgbClr val="3D4256"/>
                </a:solidFill>
                <a:latin typeface="Roboto"/>
                <a:ea typeface="Roboto"/>
                <a:cs typeface="Roboto"/>
                <a:sym typeface="Roboto"/>
              </a:rPr>
              <a:t>Betlach</a:t>
            </a:r>
            <a:r>
              <a:rPr lang="en-US" sz="3600" b="1" dirty="0">
                <a:solidFill>
                  <a:srgbClr val="3D4256"/>
                </a:solidFill>
                <a:latin typeface="Roboto"/>
                <a:ea typeface="Roboto"/>
                <a:cs typeface="Roboto"/>
                <a:sym typeface="Roboto"/>
              </a:rPr>
              <a:t>, MPA</a:t>
            </a:r>
            <a:endParaRPr lang="en-US" sz="36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Partner</a:t>
            </a:r>
            <a:endParaRPr lang="en-US" sz="2800" dirty="0">
              <a:latin typeface="Roboto"/>
              <a:ea typeface="Roboto"/>
              <a:cs typeface="Roboto"/>
              <a:sym typeface="Roboto"/>
            </a:endParaRPr>
          </a:p>
          <a:p>
            <a:pPr marL="0" marR="0" lvl="0" indent="0" algn="l" rtl="0">
              <a:spcBef>
                <a:spcPts val="0"/>
              </a:spcBef>
              <a:spcAft>
                <a:spcPts val="0"/>
              </a:spcAft>
              <a:buNone/>
            </a:pPr>
            <a:r>
              <a:rPr lang="en-US" sz="2800" dirty="0" err="1">
                <a:solidFill>
                  <a:srgbClr val="3D4256"/>
                </a:solidFill>
                <a:latin typeface="Roboto"/>
                <a:ea typeface="Roboto"/>
                <a:cs typeface="Roboto"/>
                <a:sym typeface="Roboto"/>
              </a:rPr>
              <a:t>Speire</a:t>
            </a:r>
            <a:r>
              <a:rPr lang="en-US" sz="2800" dirty="0">
                <a:solidFill>
                  <a:srgbClr val="3D4256"/>
                </a:solidFill>
                <a:latin typeface="Roboto"/>
                <a:ea typeface="Roboto"/>
                <a:cs typeface="Roboto"/>
                <a:sym typeface="Roboto"/>
              </a:rPr>
              <a:t> Healthcare Strategies</a:t>
            </a:r>
            <a:endParaRPr lang="en-US" sz="2800"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erson in a suit and tie&#10;&#10;Description automatically generated">
            <a:extLst>
              <a:ext uri="{FF2B5EF4-FFF2-40B4-BE49-F238E27FC236}">
                <a16:creationId xmlns:a16="http://schemas.microsoft.com/office/drawing/2014/main" id="{F48107B3-F9D2-64FF-9E08-CA8482E80B01}"/>
              </a:ext>
            </a:extLst>
          </p:cNvPr>
          <p:cNvPicPr>
            <a:picLocks noChangeAspect="1"/>
          </p:cNvPicPr>
          <p:nvPr/>
        </p:nvPicPr>
        <p:blipFill>
          <a:blip r:embed="rId5"/>
          <a:stretch>
            <a:fillRect/>
          </a:stretch>
        </p:blipFill>
        <p:spPr>
          <a:xfrm>
            <a:off x="2462080" y="2478087"/>
            <a:ext cx="2062103" cy="2062103"/>
          </a:xfrm>
          <a:prstGeom prst="rect">
            <a:avLst/>
          </a:prstGeom>
        </p:spPr>
      </p:pic>
    </p:spTree>
    <p:extLst>
      <p:ext uri="{BB962C8B-B14F-4D97-AF65-F5344CB8AC3E}">
        <p14:creationId xmlns:p14="http://schemas.microsoft.com/office/powerpoint/2010/main" val="245439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49633a8055_1_216"/>
          <p:cNvSpPr/>
          <p:nvPr/>
        </p:nvSpPr>
        <p:spPr>
          <a:xfrm>
            <a:off x="0" y="-1"/>
            <a:ext cx="12192000" cy="5631900"/>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2" name="Google Shape;332;g249633a8055_1_216"/>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333" name="Google Shape;333;g249633a8055_1_216"/>
          <p:cNvSpPr txBox="1"/>
          <p:nvPr/>
        </p:nvSpPr>
        <p:spPr>
          <a:xfrm>
            <a:off x="900475" y="1226227"/>
            <a:ext cx="66675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5400"/>
              <a:buFont typeface="Arial"/>
              <a:buNone/>
            </a:pPr>
            <a:r>
              <a:rPr lang="en-US" sz="5400" dirty="0">
                <a:solidFill>
                  <a:srgbClr val="FFFFFF"/>
                </a:solidFill>
                <a:latin typeface="Roboto" panose="02000000000000000000" pitchFamily="2" charset="0"/>
                <a:ea typeface="Roboto" panose="02000000000000000000" pitchFamily="2" charset="0"/>
                <a:cs typeface="Roboto" panose="02000000000000000000" pitchFamily="2" charset="0"/>
              </a:rPr>
              <a:t>Moderated Q &amp; A</a:t>
            </a:r>
            <a:endParaRPr sz="6000" b="0" i="0" u="none" strike="noStrike" cap="none" dirty="0">
              <a:solidFill>
                <a:srgbClr val="FFFFFF"/>
              </a:solidFill>
              <a:latin typeface="Roboto" panose="02000000000000000000" pitchFamily="2" charset="0"/>
              <a:ea typeface="Roboto" panose="02000000000000000000" pitchFamily="2" charset="0"/>
              <a:cs typeface="Roboto" panose="02000000000000000000" pitchFamily="2" charset="0"/>
              <a:sym typeface="Arial"/>
            </a:endParaRPr>
          </a:p>
        </p:txBody>
      </p:sp>
      <p:pic>
        <p:nvPicPr>
          <p:cNvPr id="334" name="Google Shape;334;g249633a8055_1_216" descr="Text&#10;&#10;Description automatically generated"/>
          <p:cNvPicPr preferRelativeResize="0"/>
          <p:nvPr/>
        </p:nvPicPr>
        <p:blipFill rotWithShape="1">
          <a:blip r:embed="rId4">
            <a:alphaModFix/>
          </a:blip>
          <a:srcRect r="45235"/>
          <a:stretch/>
        </p:blipFill>
        <p:spPr>
          <a:xfrm>
            <a:off x="387648" y="5869400"/>
            <a:ext cx="2373125" cy="819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9" name="Google Shape;329;p24"/>
          <p:cNvPicPr preferRelativeResize="0"/>
          <p:nvPr/>
        </p:nvPicPr>
        <p:blipFill rotWithShape="1">
          <a:blip r:embed="rId3">
            <a:alphaModFix/>
          </a:blip>
          <a:srcRect l="67188"/>
          <a:stretch/>
        </p:blipFill>
        <p:spPr>
          <a:xfrm>
            <a:off x="8191500" y="-1"/>
            <a:ext cx="4000500" cy="6858000"/>
          </a:xfrm>
          <a:prstGeom prst="rect">
            <a:avLst/>
          </a:prstGeom>
          <a:noFill/>
          <a:ln>
            <a:noFill/>
          </a:ln>
        </p:spPr>
      </p:pic>
      <p:sp>
        <p:nvSpPr>
          <p:cNvPr id="330" name="Google Shape;330;p24"/>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TAKE OUR SURVEY</a:t>
            </a:r>
            <a:endParaRPr dirty="0">
              <a:latin typeface="Roboto"/>
              <a:ea typeface="Roboto"/>
              <a:cs typeface="Roboto"/>
              <a:sym typeface="Roboto"/>
            </a:endParaRPr>
          </a:p>
        </p:txBody>
      </p:sp>
      <p:sp>
        <p:nvSpPr>
          <p:cNvPr id="331" name="Google Shape;331;p24"/>
          <p:cNvSpPr txBox="1"/>
          <p:nvPr/>
        </p:nvSpPr>
        <p:spPr>
          <a:xfrm>
            <a:off x="619125" y="6021777"/>
            <a:ext cx="57054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4256"/>
              </a:buClr>
              <a:buSzPts val="2800"/>
              <a:buFont typeface="Arial"/>
              <a:buNone/>
            </a:pPr>
            <a:r>
              <a:rPr lang="en-US" sz="2800" b="0" i="0" u="none" strike="noStrike" cap="none" dirty="0">
                <a:solidFill>
                  <a:srgbClr val="3D4256"/>
                </a:solidFill>
                <a:latin typeface="Roboto" panose="02000000000000000000" pitchFamily="2" charset="0"/>
                <a:ea typeface="Roboto" panose="02000000000000000000" pitchFamily="2" charset="0"/>
                <a:cs typeface="Roboto" panose="02000000000000000000" pitchFamily="2" charset="0"/>
                <a:sym typeface="Arial"/>
              </a:rPr>
              <a:t>www.allhealthpolicy.org</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332" name="Google Shape;332;p24"/>
          <p:cNvSpPr txBox="1"/>
          <p:nvPr/>
        </p:nvSpPr>
        <p:spPr>
          <a:xfrm>
            <a:off x="2590129" y="1451157"/>
            <a:ext cx="8887768" cy="36307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D4256"/>
              </a:buClr>
              <a:buSzPts val="3600"/>
              <a:buFont typeface="Arial"/>
              <a:buNone/>
            </a:pPr>
            <a:r>
              <a:rPr lang="en-US" sz="3600" b="1" i="0" u="none" strike="noStrike" cap="none">
                <a:solidFill>
                  <a:srgbClr val="3D4256"/>
                </a:solidFill>
                <a:latin typeface="Libre Franklin"/>
                <a:ea typeface="Libre Franklin"/>
                <a:cs typeface="Libre Franklin"/>
                <a:sym typeface="Libre Franklin"/>
              </a:rPr>
              <a:t>Title</a:t>
            </a:r>
            <a:endParaRPr sz="2800" b="1" i="0" u="none" strike="noStrike" cap="none">
              <a:solidFill>
                <a:srgbClr val="3D4256"/>
              </a:solidFill>
              <a:latin typeface="Libre Franklin"/>
              <a:ea typeface="Libre Franklin"/>
              <a:cs typeface="Libre Franklin"/>
              <a:sym typeface="Libre Franklin"/>
            </a:endParaRPr>
          </a:p>
          <a:p>
            <a:pPr marL="0" marR="0" lvl="0" indent="0" algn="l" rtl="0">
              <a:lnSpc>
                <a:spcPct val="90000"/>
              </a:lnSpc>
              <a:spcBef>
                <a:spcPts val="1000"/>
              </a:spcBef>
              <a:spcAft>
                <a:spcPts val="0"/>
              </a:spcAft>
              <a:buClr>
                <a:schemeClr val="dk1"/>
              </a:buClr>
              <a:buSzPts val="1050"/>
              <a:buFont typeface="Arial"/>
              <a:buNone/>
            </a:pPr>
            <a:endParaRPr sz="1050" b="0" i="0" u="none" strike="noStrike" cap="none">
              <a:solidFill>
                <a:srgbClr val="3D4256"/>
              </a:solidFill>
              <a:latin typeface="Libre Franklin"/>
              <a:ea typeface="Libre Franklin"/>
              <a:cs typeface="Libre Franklin"/>
              <a:sym typeface="Libre Franklin"/>
            </a:endParaRPr>
          </a:p>
          <a:p>
            <a:pPr marL="0" marR="0" lvl="0" indent="0" algn="l" rtl="0">
              <a:lnSpc>
                <a:spcPct val="90000"/>
              </a:lnSpc>
              <a:spcBef>
                <a:spcPts val="1000"/>
              </a:spcBef>
              <a:spcAft>
                <a:spcPts val="0"/>
              </a:spcAft>
              <a:buClr>
                <a:srgbClr val="3D4256"/>
              </a:buClr>
              <a:buSzPts val="2800"/>
              <a:buFont typeface="Arial"/>
              <a:buNone/>
            </a:pPr>
            <a:r>
              <a:rPr lang="en-US" sz="2800" b="0" i="0" u="none" strike="noStrike" cap="none">
                <a:solidFill>
                  <a:srgbClr val="3D4256"/>
                </a:solidFill>
                <a:latin typeface="Libre Franklin"/>
                <a:ea typeface="Libre Franklin"/>
                <a:cs typeface="Libre Franklin"/>
                <a:sym typeface="Libre Franklin"/>
              </a:rPr>
              <a:t>Details</a:t>
            </a:r>
            <a:endParaRPr/>
          </a:p>
        </p:txBody>
      </p:sp>
      <p:sp>
        <p:nvSpPr>
          <p:cNvPr id="333" name="Google Shape;333;p24"/>
          <p:cNvSpPr txBox="1"/>
          <p:nvPr/>
        </p:nvSpPr>
        <p:spPr>
          <a:xfrm>
            <a:off x="619125" y="1226227"/>
            <a:ext cx="68583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800"/>
              <a:buFont typeface="Libre Franklin"/>
              <a:buNone/>
            </a:pPr>
            <a:r>
              <a:rPr lang="en-US" sz="2800" dirty="0">
                <a:solidFill>
                  <a:schemeClr val="lt1"/>
                </a:solidFill>
                <a:latin typeface="Roboto"/>
                <a:ea typeface="Roboto"/>
                <a:cs typeface="Roboto"/>
                <a:sym typeface="Roboto"/>
              </a:rPr>
              <a:t>Please fill out the evaluation survey by using the link in the chat or via email this afternoon!</a:t>
            </a:r>
            <a:endParaRPr dirty="0">
              <a:latin typeface="Roboto"/>
              <a:ea typeface="Roboto"/>
              <a:cs typeface="Roboto"/>
              <a:sym typeface="Roboto"/>
            </a:endParaRPr>
          </a:p>
        </p:txBody>
      </p:sp>
      <p:pic>
        <p:nvPicPr>
          <p:cNvPr id="334" name="Google Shape;334;p24" descr="A picture containing building, government building, dark&#10;&#10;Description automatically generated"/>
          <p:cNvPicPr preferRelativeResize="0"/>
          <p:nvPr/>
        </p:nvPicPr>
        <p:blipFill rotWithShape="1">
          <a:blip r:embed="rId4">
            <a:alphaModFix/>
          </a:blip>
          <a:srcRect l="67286" t="15078"/>
          <a:stretch/>
        </p:blipFill>
        <p:spPr>
          <a:xfrm>
            <a:off x="7754998" y="379197"/>
            <a:ext cx="4437002" cy="64788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1" name="Google Shape;341;p25"/>
          <p:cNvPicPr preferRelativeResize="0"/>
          <p:nvPr/>
        </p:nvPicPr>
        <p:blipFill rotWithShape="1">
          <a:blip r:embed="rId3">
            <a:alphaModFix/>
          </a:blip>
          <a:srcRect l="67188"/>
          <a:stretch/>
        </p:blipFill>
        <p:spPr>
          <a:xfrm>
            <a:off x="8191500" y="-1"/>
            <a:ext cx="4000500" cy="6858000"/>
          </a:xfrm>
          <a:prstGeom prst="rect">
            <a:avLst/>
          </a:prstGeom>
          <a:noFill/>
          <a:ln>
            <a:noFill/>
          </a:ln>
        </p:spPr>
      </p:pic>
      <p:sp>
        <p:nvSpPr>
          <p:cNvPr id="342" name="Google Shape;342;p25"/>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UPCOMING EVENT</a:t>
            </a:r>
            <a:endParaRPr dirty="0">
              <a:latin typeface="Roboto"/>
              <a:ea typeface="Roboto"/>
              <a:cs typeface="Roboto"/>
              <a:sym typeface="Roboto"/>
            </a:endParaRPr>
          </a:p>
        </p:txBody>
      </p:sp>
      <p:sp>
        <p:nvSpPr>
          <p:cNvPr id="343" name="Google Shape;343;p25"/>
          <p:cNvSpPr txBox="1"/>
          <p:nvPr/>
        </p:nvSpPr>
        <p:spPr>
          <a:xfrm>
            <a:off x="619125" y="6021777"/>
            <a:ext cx="57054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4256"/>
              </a:buClr>
              <a:buSzPts val="2800"/>
              <a:buFont typeface="Arial"/>
              <a:buNone/>
            </a:pPr>
            <a:r>
              <a:rPr lang="en-US" sz="2800" b="0" i="0" u="none" strike="noStrike" cap="none" dirty="0">
                <a:solidFill>
                  <a:srgbClr val="3D4256"/>
                </a:solidFill>
                <a:latin typeface="Roboto" panose="02000000000000000000" pitchFamily="2" charset="0"/>
                <a:ea typeface="Roboto" panose="02000000000000000000" pitchFamily="2" charset="0"/>
                <a:cs typeface="Roboto" panose="02000000000000000000" pitchFamily="2" charset="0"/>
                <a:sym typeface="Arial"/>
              </a:rPr>
              <a:t>allh.us/events</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344" name="Google Shape;344;p25"/>
          <p:cNvSpPr txBox="1"/>
          <p:nvPr/>
        </p:nvSpPr>
        <p:spPr>
          <a:xfrm>
            <a:off x="2590129" y="1451157"/>
            <a:ext cx="8887768" cy="36307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D4256"/>
              </a:buClr>
              <a:buSzPts val="3600"/>
              <a:buFont typeface="Arial"/>
              <a:buNone/>
            </a:pPr>
            <a:r>
              <a:rPr lang="en-US" sz="3600" b="1" i="0" u="none" strike="noStrike" cap="none">
                <a:solidFill>
                  <a:srgbClr val="3D4256"/>
                </a:solidFill>
                <a:latin typeface="Libre Franklin"/>
                <a:ea typeface="Libre Franklin"/>
                <a:cs typeface="Libre Franklin"/>
                <a:sym typeface="Libre Franklin"/>
              </a:rPr>
              <a:t>Title</a:t>
            </a:r>
            <a:endParaRPr sz="2800" b="1" i="0" u="none" strike="noStrike" cap="none">
              <a:solidFill>
                <a:srgbClr val="3D4256"/>
              </a:solidFill>
              <a:latin typeface="Libre Franklin"/>
              <a:ea typeface="Libre Franklin"/>
              <a:cs typeface="Libre Franklin"/>
              <a:sym typeface="Libre Franklin"/>
            </a:endParaRPr>
          </a:p>
          <a:p>
            <a:pPr marL="0" marR="0" lvl="0" indent="0" algn="l" rtl="0">
              <a:lnSpc>
                <a:spcPct val="90000"/>
              </a:lnSpc>
              <a:spcBef>
                <a:spcPts val="1000"/>
              </a:spcBef>
              <a:spcAft>
                <a:spcPts val="0"/>
              </a:spcAft>
              <a:buClr>
                <a:schemeClr val="dk1"/>
              </a:buClr>
              <a:buSzPts val="1050"/>
              <a:buFont typeface="Arial"/>
              <a:buNone/>
            </a:pPr>
            <a:endParaRPr sz="1050" b="0" i="0" u="none" strike="noStrike" cap="none">
              <a:solidFill>
                <a:srgbClr val="3D4256"/>
              </a:solidFill>
              <a:latin typeface="Libre Franklin"/>
              <a:ea typeface="Libre Franklin"/>
              <a:cs typeface="Libre Franklin"/>
              <a:sym typeface="Libre Franklin"/>
            </a:endParaRPr>
          </a:p>
          <a:p>
            <a:pPr marL="0" marR="0" lvl="0" indent="0" algn="l" rtl="0">
              <a:lnSpc>
                <a:spcPct val="90000"/>
              </a:lnSpc>
              <a:spcBef>
                <a:spcPts val="1000"/>
              </a:spcBef>
              <a:spcAft>
                <a:spcPts val="0"/>
              </a:spcAft>
              <a:buClr>
                <a:srgbClr val="3D4256"/>
              </a:buClr>
              <a:buSzPts val="2800"/>
              <a:buFont typeface="Arial"/>
              <a:buNone/>
            </a:pPr>
            <a:r>
              <a:rPr lang="en-US" sz="2800" b="0" i="0" u="none" strike="noStrike" cap="none">
                <a:solidFill>
                  <a:srgbClr val="3D4256"/>
                </a:solidFill>
                <a:latin typeface="Libre Franklin"/>
                <a:ea typeface="Libre Franklin"/>
                <a:cs typeface="Libre Franklin"/>
                <a:sym typeface="Libre Franklin"/>
              </a:rPr>
              <a:t>Details</a:t>
            </a:r>
            <a:endParaRPr/>
          </a:p>
        </p:txBody>
      </p:sp>
      <p:sp>
        <p:nvSpPr>
          <p:cNvPr id="345" name="Google Shape;345;p25"/>
          <p:cNvSpPr txBox="1"/>
          <p:nvPr/>
        </p:nvSpPr>
        <p:spPr>
          <a:xfrm>
            <a:off x="619125" y="1623752"/>
            <a:ext cx="8560200" cy="1508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3600" b="1" i="0" u="none" strike="noStrike" cap="none" dirty="0">
                <a:solidFill>
                  <a:srgbClr val="FFFFFF"/>
                </a:solidFill>
                <a:latin typeface="Roboto"/>
                <a:ea typeface="Roboto"/>
                <a:cs typeface="Roboto"/>
                <a:sym typeface="Roboto"/>
              </a:rPr>
              <a:t>2024 Health Policy Forecast: January</a:t>
            </a:r>
            <a:endParaRPr sz="3600" dirty="0">
              <a:latin typeface="Roboto"/>
              <a:ea typeface="Roboto"/>
              <a:cs typeface="Roboto"/>
              <a:sym typeface="Roboto"/>
            </a:endParaRPr>
          </a:p>
          <a:p>
            <a:pPr marL="0" marR="0" lvl="0" indent="0" algn="l" rtl="0">
              <a:lnSpc>
                <a:spcPct val="100000"/>
              </a:lnSpc>
              <a:spcBef>
                <a:spcPts val="0"/>
              </a:spcBef>
              <a:spcAft>
                <a:spcPts val="0"/>
              </a:spcAft>
              <a:buClr>
                <a:schemeClr val="dk1"/>
              </a:buClr>
              <a:buSzPts val="1600"/>
              <a:buFont typeface="Calibri"/>
              <a:buNone/>
            </a:pPr>
            <a:endParaRPr sz="1600" b="1" i="0" u="none" strike="noStrike" cap="none" dirty="0">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FFFFFF"/>
              </a:buClr>
              <a:buSzPts val="1800"/>
              <a:buFont typeface="Arial"/>
              <a:buNone/>
            </a:pPr>
            <a:endParaRPr sz="4000" i="0" u="none" strike="noStrike" cap="none" dirty="0">
              <a:solidFill>
                <a:srgbClr val="FFFFFF"/>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6"/>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1" name="Google Shape;351;p26"/>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352" name="Google Shape;352;p26"/>
          <p:cNvSpPr txBox="1"/>
          <p:nvPr/>
        </p:nvSpPr>
        <p:spPr>
          <a:xfrm>
            <a:off x="619125" y="1226227"/>
            <a:ext cx="66675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5400"/>
              <a:buFont typeface="Arial"/>
              <a:buNone/>
            </a:pPr>
            <a:r>
              <a:rPr lang="en-US" sz="5400" i="0" u="none" strike="noStrike" cap="none" dirty="0">
                <a:solidFill>
                  <a:srgbClr val="FFFFFF"/>
                </a:solidFill>
                <a:latin typeface="Roboto"/>
                <a:ea typeface="Roboto"/>
                <a:cs typeface="Roboto"/>
                <a:sym typeface="Roboto"/>
              </a:rPr>
              <a:t>THANK YOU FOR ATTENDING!</a:t>
            </a:r>
            <a:endParaRPr sz="6000" i="0" u="none" strike="noStrike" cap="none" dirty="0">
              <a:solidFill>
                <a:srgbClr val="FFFFFF"/>
              </a:solidFill>
              <a:latin typeface="Roboto"/>
              <a:ea typeface="Roboto"/>
              <a:cs typeface="Roboto"/>
              <a:sym typeface="Roboto"/>
            </a:endParaRPr>
          </a:p>
        </p:txBody>
      </p:sp>
      <p:pic>
        <p:nvPicPr>
          <p:cNvPr id="353" name="Google Shape;353;p26"/>
          <p:cNvPicPr preferRelativeResize="0"/>
          <p:nvPr/>
        </p:nvPicPr>
        <p:blipFill>
          <a:blip r:embed="rId4">
            <a:alphaModFix/>
          </a:blip>
          <a:stretch>
            <a:fillRect/>
          </a:stretch>
        </p:blipFill>
        <p:spPr>
          <a:xfrm>
            <a:off x="299900" y="5956225"/>
            <a:ext cx="2779200" cy="616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mt="35000"/>
          </a:blip>
          <a:srcRect l="69178"/>
          <a:stretch/>
        </p:blipFill>
        <p:spPr>
          <a:xfrm>
            <a:off x="8434136" y="-1"/>
            <a:ext cx="3757863" cy="6858000"/>
          </a:xfrm>
          <a:prstGeom prst="rect">
            <a:avLst/>
          </a:prstGeom>
          <a:noFill/>
          <a:ln>
            <a:noFill/>
          </a:ln>
        </p:spPr>
      </p:pic>
      <p:sp>
        <p:nvSpPr>
          <p:cNvPr id="119" name="Google Shape;119;p16"/>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493E"/>
              </a:buClr>
              <a:buSzPts val="4000"/>
              <a:buFont typeface="Arial"/>
              <a:buNone/>
            </a:pPr>
            <a:r>
              <a:rPr lang="en-US" sz="4000" dirty="0">
                <a:solidFill>
                  <a:srgbClr val="E3493E"/>
                </a:solidFill>
                <a:latin typeface="Roboto"/>
                <a:ea typeface="Roboto"/>
                <a:cs typeface="Roboto"/>
                <a:sym typeface="Roboto"/>
              </a:rPr>
              <a:t>JOIN THE CONVERSATION</a:t>
            </a:r>
            <a:endParaRPr sz="4000" i="0" u="none" strike="noStrike" cap="none" dirty="0">
              <a:solidFill>
                <a:srgbClr val="E3493E"/>
              </a:solidFill>
              <a:latin typeface="Roboto"/>
              <a:ea typeface="Roboto"/>
              <a:cs typeface="Roboto"/>
              <a:sym typeface="Roboto"/>
            </a:endParaRPr>
          </a:p>
        </p:txBody>
      </p:sp>
      <p:pic>
        <p:nvPicPr>
          <p:cNvPr id="121" name="Google Shape;121;p16" descr="Graphical user interface, text, application&#10;&#10;Description automatically generated"/>
          <p:cNvPicPr preferRelativeResize="0"/>
          <p:nvPr/>
        </p:nvPicPr>
        <p:blipFill rotWithShape="1">
          <a:blip r:embed="rId4">
            <a:alphaModFix/>
          </a:blip>
          <a:srcRect/>
          <a:stretch/>
        </p:blipFill>
        <p:spPr>
          <a:xfrm>
            <a:off x="7062016" y="1555316"/>
            <a:ext cx="3373957" cy="5302684"/>
          </a:xfrm>
          <a:prstGeom prst="rect">
            <a:avLst/>
          </a:prstGeom>
          <a:noFill/>
          <a:ln>
            <a:noFill/>
          </a:ln>
        </p:spPr>
      </p:pic>
      <p:sp>
        <p:nvSpPr>
          <p:cNvPr id="122" name="Google Shape;122;p16"/>
          <p:cNvSpPr txBox="1"/>
          <p:nvPr/>
        </p:nvSpPr>
        <p:spPr>
          <a:xfrm>
            <a:off x="2712022" y="1773288"/>
            <a:ext cx="30986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Libre Franklin"/>
                <a:ea typeface="Libre Franklin"/>
                <a:cs typeface="Libre Franklin"/>
                <a:sym typeface="Libre Franklin"/>
              </a:rPr>
              <a:t>@AllHealthPolicy</a:t>
            </a:r>
            <a:endParaRPr sz="2400">
              <a:solidFill>
                <a:schemeClr val="lt1"/>
              </a:solidFill>
              <a:latin typeface="Libre Franklin"/>
              <a:ea typeface="Libre Franklin"/>
              <a:cs typeface="Libre Franklin"/>
              <a:sym typeface="Libre Franklin"/>
            </a:endParaRPr>
          </a:p>
        </p:txBody>
      </p:sp>
      <p:sp>
        <p:nvSpPr>
          <p:cNvPr id="123" name="Google Shape;123;p16"/>
          <p:cNvSpPr txBox="1"/>
          <p:nvPr/>
        </p:nvSpPr>
        <p:spPr>
          <a:xfrm>
            <a:off x="2693417" y="3010261"/>
            <a:ext cx="33739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Libre Franklin"/>
                <a:ea typeface="Libre Franklin"/>
                <a:cs typeface="Libre Franklin"/>
                <a:sym typeface="Libre Franklin"/>
              </a:rPr>
              <a:t>Alliance for Health Policy</a:t>
            </a:r>
            <a:endParaRPr sz="2400">
              <a:solidFill>
                <a:schemeClr val="lt1"/>
              </a:solidFill>
              <a:latin typeface="Libre Franklin"/>
              <a:ea typeface="Libre Franklin"/>
              <a:cs typeface="Libre Franklin"/>
              <a:sym typeface="Libre Franklin"/>
            </a:endParaRPr>
          </a:p>
        </p:txBody>
      </p:sp>
      <p:sp>
        <p:nvSpPr>
          <p:cNvPr id="124" name="Google Shape;124;p16"/>
          <p:cNvSpPr txBox="1"/>
          <p:nvPr/>
        </p:nvSpPr>
        <p:spPr>
          <a:xfrm>
            <a:off x="2712022" y="4206658"/>
            <a:ext cx="33739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Libre Franklin"/>
                <a:ea typeface="Libre Franklin"/>
                <a:cs typeface="Libre Franklin"/>
                <a:sym typeface="Libre Franklin"/>
              </a:rPr>
              <a:t>@AllianceforHealthPolicy</a:t>
            </a:r>
            <a:endParaRPr sz="2400">
              <a:solidFill>
                <a:schemeClr val="lt1"/>
              </a:solidFill>
              <a:latin typeface="Libre Franklin"/>
              <a:ea typeface="Libre Franklin"/>
              <a:cs typeface="Libre Franklin"/>
              <a:sym typeface="Libre Franklin"/>
            </a:endParaRPr>
          </a:p>
        </p:txBody>
      </p:sp>
      <p:sp>
        <p:nvSpPr>
          <p:cNvPr id="126" name="Google Shape;126;p16"/>
          <p:cNvSpPr txBox="1"/>
          <p:nvPr/>
        </p:nvSpPr>
        <p:spPr>
          <a:xfrm>
            <a:off x="2879874" y="1923770"/>
            <a:ext cx="36681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0" u="none" strike="noStrike" cap="none" dirty="0">
                <a:solidFill>
                  <a:srgbClr val="3D4256"/>
                </a:solidFill>
                <a:latin typeface="Roboto"/>
                <a:ea typeface="Roboto"/>
                <a:cs typeface="Roboto"/>
                <a:sym typeface="Roboto"/>
              </a:rPr>
              <a:t>Alliance for Health Policy</a:t>
            </a:r>
            <a:endParaRPr sz="2400" dirty="0">
              <a:solidFill>
                <a:srgbClr val="3D4256"/>
              </a:solidFill>
              <a:latin typeface="Roboto"/>
              <a:ea typeface="Roboto"/>
              <a:cs typeface="Roboto"/>
              <a:sym typeface="Roboto"/>
            </a:endParaRPr>
          </a:p>
        </p:txBody>
      </p:sp>
      <p:sp>
        <p:nvSpPr>
          <p:cNvPr id="127" name="Google Shape;127;p16"/>
          <p:cNvSpPr txBox="1"/>
          <p:nvPr/>
        </p:nvSpPr>
        <p:spPr>
          <a:xfrm>
            <a:off x="2768146" y="3377668"/>
            <a:ext cx="36681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0" u="none" strike="noStrike" cap="none" dirty="0">
                <a:solidFill>
                  <a:srgbClr val="3D4256"/>
                </a:solidFill>
                <a:latin typeface="Roboto"/>
                <a:ea typeface="Roboto"/>
                <a:cs typeface="Roboto"/>
                <a:sym typeface="Roboto"/>
              </a:rPr>
              <a:t>@AllianceforHealthPolicy</a:t>
            </a:r>
            <a:endParaRPr sz="2400" dirty="0">
              <a:solidFill>
                <a:srgbClr val="3D4256"/>
              </a:solidFill>
              <a:latin typeface="Roboto"/>
              <a:ea typeface="Roboto"/>
              <a:cs typeface="Roboto"/>
              <a:sym typeface="Roboto"/>
            </a:endParaRPr>
          </a:p>
        </p:txBody>
      </p:sp>
      <p:pic>
        <p:nvPicPr>
          <p:cNvPr id="128" name="Google Shape;128;p16" descr="Icon&#10;&#10;Description automatically generated"/>
          <p:cNvPicPr preferRelativeResize="0"/>
          <p:nvPr/>
        </p:nvPicPr>
        <p:blipFill rotWithShape="1">
          <a:blip r:embed="rId5">
            <a:alphaModFix/>
          </a:blip>
          <a:srcRect/>
          <a:stretch/>
        </p:blipFill>
        <p:spPr>
          <a:xfrm>
            <a:off x="1694921" y="1788240"/>
            <a:ext cx="927973" cy="927973"/>
          </a:xfrm>
          <a:prstGeom prst="rect">
            <a:avLst/>
          </a:prstGeom>
          <a:noFill/>
          <a:ln>
            <a:noFill/>
          </a:ln>
        </p:spPr>
      </p:pic>
      <p:pic>
        <p:nvPicPr>
          <p:cNvPr id="130" name="Google Shape;130;p16" descr="Icon&#10;&#10;Description automatically generated"/>
          <p:cNvPicPr preferRelativeResize="0"/>
          <p:nvPr/>
        </p:nvPicPr>
        <p:blipFill rotWithShape="1">
          <a:blip r:embed="rId6">
            <a:alphaModFix/>
          </a:blip>
          <a:srcRect/>
          <a:stretch/>
        </p:blipFill>
        <p:spPr>
          <a:xfrm>
            <a:off x="1694921" y="3159434"/>
            <a:ext cx="930398" cy="930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PARTICIPATING</a:t>
            </a:r>
            <a:endParaRPr dirty="0">
              <a:latin typeface="Roboto"/>
              <a:ea typeface="Roboto"/>
              <a:cs typeface="Roboto"/>
              <a:sym typeface="Roboto"/>
            </a:endParaRPr>
          </a:p>
        </p:txBody>
      </p:sp>
      <p:pic>
        <p:nvPicPr>
          <p:cNvPr id="136" name="Google Shape;136;p17"/>
          <p:cNvPicPr preferRelativeResize="0"/>
          <p:nvPr/>
        </p:nvPicPr>
        <p:blipFill rotWithShape="1">
          <a:blip r:embed="rId3">
            <a:alphaModFix amt="35000"/>
          </a:blip>
          <a:srcRect l="69178"/>
          <a:stretch/>
        </p:blipFill>
        <p:spPr>
          <a:xfrm>
            <a:off x="8434136" y="-1"/>
            <a:ext cx="3757863" cy="6858000"/>
          </a:xfrm>
          <a:prstGeom prst="rect">
            <a:avLst/>
          </a:prstGeom>
          <a:noFill/>
          <a:ln>
            <a:noFill/>
          </a:ln>
        </p:spPr>
      </p:pic>
      <p:sp>
        <p:nvSpPr>
          <p:cNvPr id="137" name="Google Shape;137;p17"/>
          <p:cNvSpPr txBox="1"/>
          <p:nvPr/>
        </p:nvSpPr>
        <p:spPr>
          <a:xfrm>
            <a:off x="8272147" y="3643823"/>
            <a:ext cx="25593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D4256"/>
                </a:solidFill>
                <a:latin typeface="Roboto"/>
                <a:ea typeface="Roboto"/>
                <a:cs typeface="Roboto"/>
                <a:sym typeface="Roboto"/>
              </a:rPr>
              <a:t>To ask a question click the Q&amp;A button and enter your text in the chat box.</a:t>
            </a:r>
            <a:endParaRPr sz="1600" dirty="0">
              <a:solidFill>
                <a:srgbClr val="3D4256"/>
              </a:solidFill>
              <a:latin typeface="Roboto"/>
              <a:ea typeface="Roboto"/>
              <a:cs typeface="Roboto"/>
              <a:sym typeface="Roboto"/>
            </a:endParaRPr>
          </a:p>
        </p:txBody>
      </p:sp>
      <p:pic>
        <p:nvPicPr>
          <p:cNvPr id="138" name="Google Shape;138;p17"/>
          <p:cNvPicPr preferRelativeResize="0"/>
          <p:nvPr/>
        </p:nvPicPr>
        <p:blipFill rotWithShape="1">
          <a:blip r:embed="rId4">
            <a:alphaModFix/>
          </a:blip>
          <a:srcRect/>
          <a:stretch/>
        </p:blipFill>
        <p:spPr>
          <a:xfrm>
            <a:off x="1367999" y="1255176"/>
            <a:ext cx="6842927" cy="5416062"/>
          </a:xfrm>
          <a:prstGeom prst="rect">
            <a:avLst/>
          </a:prstGeom>
          <a:noFill/>
          <a:ln>
            <a:noFill/>
          </a:ln>
        </p:spPr>
      </p:pic>
      <p:sp>
        <p:nvSpPr>
          <p:cNvPr id="139" name="Google Shape;139;p17"/>
          <p:cNvSpPr/>
          <p:nvPr/>
        </p:nvSpPr>
        <p:spPr>
          <a:xfrm>
            <a:off x="4920091" y="4568153"/>
            <a:ext cx="504762" cy="478631"/>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0" name="Google Shape;140;p17"/>
          <p:cNvCxnSpPr/>
          <p:nvPr/>
        </p:nvCxnSpPr>
        <p:spPr>
          <a:xfrm flipH="1">
            <a:off x="5618284" y="4059321"/>
            <a:ext cx="2592642" cy="748147"/>
          </a:xfrm>
          <a:prstGeom prst="straightConnector1">
            <a:avLst/>
          </a:prstGeom>
          <a:noFill/>
          <a:ln w="38100" cap="flat" cmpd="sng">
            <a:solidFill>
              <a:srgbClr val="C00000"/>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685884" y="2755105"/>
            <a:ext cx="6192900" cy="1508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3D4256"/>
                </a:solidFill>
                <a:latin typeface="Roboto"/>
                <a:ea typeface="Roboto"/>
                <a:cs typeface="Roboto"/>
                <a:sym typeface="Roboto"/>
              </a:rPr>
              <a:t>Allison Hamblin, MSPH</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President &amp; CEO</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Center for Health Care Strategies</a:t>
            </a:r>
            <a:endParaRPr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98;p19">
            <a:extLst>
              <a:ext uri="{FF2B5EF4-FFF2-40B4-BE49-F238E27FC236}">
                <a16:creationId xmlns:a16="http://schemas.microsoft.com/office/drawing/2014/main" id="{A131EF22-A60D-9901-282F-5F6AED79D591}"/>
              </a:ext>
            </a:extLst>
          </p:cNvPr>
          <p:cNvSpPr txBox="1"/>
          <p:nvPr/>
        </p:nvSpPr>
        <p:spPr>
          <a:xfrm>
            <a:off x="2318680" y="356011"/>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MODERATOR</a:t>
            </a:r>
            <a:endParaRPr dirty="0">
              <a:latin typeface="Roboto"/>
              <a:ea typeface="Roboto"/>
              <a:cs typeface="Roboto"/>
              <a:sym typeface="Roboto"/>
            </a:endParaRPr>
          </a:p>
        </p:txBody>
      </p:sp>
      <p:pic>
        <p:nvPicPr>
          <p:cNvPr id="4" name="Picture 3" descr="A close-up of a person smiling&#10;&#10;Description automatically generated">
            <a:extLst>
              <a:ext uri="{FF2B5EF4-FFF2-40B4-BE49-F238E27FC236}">
                <a16:creationId xmlns:a16="http://schemas.microsoft.com/office/drawing/2014/main" id="{62B610FA-AC6B-FA94-E430-B61D85D6BDD1}"/>
              </a:ext>
            </a:extLst>
          </p:cNvPr>
          <p:cNvPicPr>
            <a:picLocks noChangeAspect="1"/>
          </p:cNvPicPr>
          <p:nvPr/>
        </p:nvPicPr>
        <p:blipFill>
          <a:blip r:embed="rId5"/>
          <a:stretch>
            <a:fillRect/>
          </a:stretch>
        </p:blipFill>
        <p:spPr>
          <a:xfrm>
            <a:off x="2462080" y="2478087"/>
            <a:ext cx="2079098" cy="2079098"/>
          </a:xfrm>
          <a:prstGeom prst="rect">
            <a:avLst/>
          </a:prstGeom>
        </p:spPr>
      </p:pic>
    </p:spTree>
    <p:extLst>
      <p:ext uri="{BB962C8B-B14F-4D97-AF65-F5344CB8AC3E}">
        <p14:creationId xmlns:p14="http://schemas.microsoft.com/office/powerpoint/2010/main" val="50237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8" descr="A picture containing shape&#10;&#10;Description automatically generated"/>
          <p:cNvPicPr preferRelativeResize="0"/>
          <p:nvPr/>
        </p:nvPicPr>
        <p:blipFill rotWithShape="1">
          <a:blip r:embed="rId3">
            <a:alphaModFix/>
          </a:blip>
          <a:srcRect l="67326"/>
          <a:stretch/>
        </p:blipFill>
        <p:spPr>
          <a:xfrm>
            <a:off x="8208412" y="0"/>
            <a:ext cx="3983587" cy="6858000"/>
          </a:xfrm>
          <a:prstGeom prst="rect">
            <a:avLst/>
          </a:prstGeom>
          <a:noFill/>
          <a:ln>
            <a:noFill/>
          </a:ln>
        </p:spPr>
      </p:pic>
      <p:sp>
        <p:nvSpPr>
          <p:cNvPr id="147" name="Google Shape;147;p18"/>
          <p:cNvSpPr/>
          <p:nvPr/>
        </p:nvSpPr>
        <p:spPr>
          <a:xfrm>
            <a:off x="1785526" y="2139086"/>
            <a:ext cx="3408716" cy="13335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8"/>
          <p:cNvSpPr/>
          <p:nvPr/>
        </p:nvSpPr>
        <p:spPr>
          <a:xfrm>
            <a:off x="6864795" y="2152144"/>
            <a:ext cx="3995824" cy="13335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8"/>
          <p:cNvSpPr/>
          <p:nvPr/>
        </p:nvSpPr>
        <p:spPr>
          <a:xfrm>
            <a:off x="1657067" y="4498933"/>
            <a:ext cx="3537174" cy="13335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8"/>
          <p:cNvSpPr txBox="1"/>
          <p:nvPr/>
        </p:nvSpPr>
        <p:spPr>
          <a:xfrm>
            <a:off x="2167359" y="2336067"/>
            <a:ext cx="28446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Allison Hamblin, MSPH</a:t>
            </a:r>
            <a:endParaRPr dirty="0">
              <a:latin typeface="Roboto"/>
              <a:ea typeface="Roboto"/>
              <a:cs typeface="Roboto"/>
              <a:sym typeface="Roboto"/>
            </a:endParaRPr>
          </a:p>
          <a:p>
            <a:pPr marL="0" marR="0" lvl="0" indent="0" algn="l" rtl="0">
              <a:spcBef>
                <a:spcPts val="0"/>
              </a:spcBef>
              <a:spcAft>
                <a:spcPts val="0"/>
              </a:spcAft>
              <a:buNone/>
            </a:pPr>
            <a:r>
              <a:rPr lang="en-US" sz="1400" dirty="0">
                <a:solidFill>
                  <a:srgbClr val="3D4256"/>
                </a:solidFill>
                <a:latin typeface="Roboto"/>
                <a:ea typeface="Roboto"/>
                <a:cs typeface="Roboto"/>
                <a:sym typeface="Roboto"/>
              </a:rPr>
              <a:t>President &amp; CEO</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Center for Health Care Strategies</a:t>
            </a:r>
            <a:endParaRPr dirty="0">
              <a:latin typeface="Roboto"/>
              <a:ea typeface="Roboto"/>
              <a:cs typeface="Roboto"/>
              <a:sym typeface="Roboto"/>
            </a:endParaRPr>
          </a:p>
        </p:txBody>
      </p:sp>
      <p:sp>
        <p:nvSpPr>
          <p:cNvPr id="156" name="Google Shape;156;p18"/>
          <p:cNvSpPr txBox="1"/>
          <p:nvPr/>
        </p:nvSpPr>
        <p:spPr>
          <a:xfrm>
            <a:off x="7580965" y="2310653"/>
            <a:ext cx="2844600" cy="8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Thomas </a:t>
            </a:r>
            <a:r>
              <a:rPr lang="en-US" sz="1800" b="1" dirty="0" err="1">
                <a:solidFill>
                  <a:srgbClr val="3D4256"/>
                </a:solidFill>
                <a:latin typeface="Roboto"/>
                <a:ea typeface="Roboto"/>
                <a:cs typeface="Roboto"/>
                <a:sym typeface="Roboto"/>
              </a:rPr>
              <a:t>Betlach</a:t>
            </a:r>
            <a:r>
              <a:rPr lang="en-US" sz="1800" b="1" dirty="0">
                <a:solidFill>
                  <a:srgbClr val="3D4256"/>
                </a:solidFill>
                <a:latin typeface="Roboto"/>
                <a:ea typeface="Roboto"/>
                <a:cs typeface="Roboto"/>
                <a:sym typeface="Roboto"/>
              </a:rPr>
              <a:t>, MPA</a:t>
            </a:r>
            <a:endParaRPr dirty="0">
              <a:latin typeface="Roboto"/>
              <a:ea typeface="Roboto"/>
              <a:cs typeface="Roboto"/>
              <a:sym typeface="Roboto"/>
            </a:endParaRPr>
          </a:p>
          <a:p>
            <a:pPr marL="0" marR="0" lvl="0" indent="0" algn="l" rtl="0">
              <a:spcBef>
                <a:spcPts val="0"/>
              </a:spcBef>
              <a:spcAft>
                <a:spcPts val="0"/>
              </a:spcAft>
              <a:buNone/>
            </a:pPr>
            <a:r>
              <a:rPr lang="en-US" sz="1400" dirty="0">
                <a:solidFill>
                  <a:srgbClr val="3D4256"/>
                </a:solidFill>
                <a:latin typeface="Roboto"/>
                <a:ea typeface="Roboto"/>
                <a:cs typeface="Roboto"/>
                <a:sym typeface="Roboto"/>
              </a:rPr>
              <a:t>Partner</a:t>
            </a:r>
            <a:endParaRPr dirty="0">
              <a:latin typeface="Roboto"/>
              <a:ea typeface="Roboto"/>
              <a:cs typeface="Roboto"/>
              <a:sym typeface="Roboto"/>
            </a:endParaRPr>
          </a:p>
          <a:p>
            <a:pPr marL="0" marR="0" lvl="0" indent="0" algn="l" rtl="0">
              <a:spcBef>
                <a:spcPts val="0"/>
              </a:spcBef>
              <a:spcAft>
                <a:spcPts val="0"/>
              </a:spcAft>
              <a:buNone/>
            </a:pPr>
            <a:r>
              <a:rPr lang="en-US" dirty="0" err="1">
                <a:solidFill>
                  <a:srgbClr val="3D4256"/>
                </a:solidFill>
                <a:latin typeface="Roboto"/>
                <a:ea typeface="Roboto"/>
                <a:cs typeface="Roboto"/>
                <a:sym typeface="Roboto"/>
              </a:rPr>
              <a:t>Speire</a:t>
            </a:r>
            <a:r>
              <a:rPr lang="en-US" dirty="0">
                <a:solidFill>
                  <a:srgbClr val="3D4256"/>
                </a:solidFill>
                <a:latin typeface="Roboto"/>
                <a:ea typeface="Roboto"/>
                <a:cs typeface="Roboto"/>
                <a:sym typeface="Roboto"/>
              </a:rPr>
              <a:t> Healthcare Strategies</a:t>
            </a:r>
            <a:endParaRPr dirty="0">
              <a:latin typeface="Roboto"/>
              <a:ea typeface="Roboto"/>
              <a:cs typeface="Roboto"/>
              <a:sym typeface="Roboto"/>
            </a:endParaRPr>
          </a:p>
        </p:txBody>
      </p:sp>
      <p:sp>
        <p:nvSpPr>
          <p:cNvPr id="157" name="Google Shape;157;p18"/>
          <p:cNvSpPr txBox="1"/>
          <p:nvPr/>
        </p:nvSpPr>
        <p:spPr>
          <a:xfrm>
            <a:off x="2125141" y="4627094"/>
            <a:ext cx="284460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Dennis </a:t>
            </a:r>
            <a:r>
              <a:rPr lang="en-US" sz="1800" b="1" dirty="0" err="1">
                <a:solidFill>
                  <a:srgbClr val="3D4256"/>
                </a:solidFill>
                <a:latin typeface="Roboto"/>
                <a:ea typeface="Roboto"/>
                <a:cs typeface="Roboto"/>
                <a:sym typeface="Roboto"/>
              </a:rPr>
              <a:t>Heaphy</a:t>
            </a:r>
            <a:r>
              <a:rPr lang="en-US" sz="1800" b="1" dirty="0">
                <a:solidFill>
                  <a:srgbClr val="3D4256"/>
                </a:solidFill>
                <a:latin typeface="Roboto"/>
                <a:ea typeface="Roboto"/>
                <a:cs typeface="Roboto"/>
                <a:sym typeface="Roboto"/>
              </a:rPr>
              <a:t>, </a:t>
            </a:r>
            <a:r>
              <a:rPr lang="en-US" sz="1800" b="1" dirty="0" err="1">
                <a:solidFill>
                  <a:srgbClr val="3D4256"/>
                </a:solidFill>
                <a:latin typeface="Roboto"/>
                <a:ea typeface="Roboto"/>
                <a:cs typeface="Roboto"/>
                <a:sym typeface="Roboto"/>
              </a:rPr>
              <a:t>D.Min</a:t>
            </a:r>
            <a:r>
              <a:rPr lang="en-US" sz="1800" b="1" dirty="0">
                <a:solidFill>
                  <a:srgbClr val="3D4256"/>
                </a:solidFill>
                <a:latin typeface="Roboto"/>
                <a:ea typeface="Roboto"/>
                <a:cs typeface="Roboto"/>
                <a:sym typeface="Roboto"/>
              </a:rPr>
              <a:t>., M.Div., M.Ed., MPH</a:t>
            </a:r>
            <a:endParaRPr dirty="0">
              <a:latin typeface="Roboto"/>
              <a:ea typeface="Roboto"/>
              <a:cs typeface="Roboto"/>
              <a:sym typeface="Roboto"/>
            </a:endParaRPr>
          </a:p>
          <a:p>
            <a:pPr marL="0" marR="0" lvl="0" indent="0" algn="l" rtl="0">
              <a:spcBef>
                <a:spcPts val="0"/>
              </a:spcBef>
              <a:spcAft>
                <a:spcPts val="0"/>
              </a:spcAft>
              <a:buNone/>
            </a:pPr>
            <a:r>
              <a:rPr lang="en-US" sz="1400" dirty="0">
                <a:solidFill>
                  <a:srgbClr val="3D4256"/>
                </a:solidFill>
                <a:latin typeface="Roboto"/>
                <a:ea typeface="Roboto"/>
                <a:cs typeface="Roboto"/>
                <a:sym typeface="Roboto"/>
              </a:rPr>
              <a:t>Policy Analyst/Researcher</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Disability Policy Consortium</a:t>
            </a:r>
            <a:endParaRPr dirty="0">
              <a:latin typeface="Roboto"/>
              <a:ea typeface="Roboto"/>
              <a:cs typeface="Roboto"/>
              <a:sym typeface="Roboto"/>
            </a:endParaRPr>
          </a:p>
        </p:txBody>
      </p:sp>
      <p:sp>
        <p:nvSpPr>
          <p:cNvPr id="166" name="Google Shape;166;p18"/>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b="0" i="0" u="none" strike="noStrike" cap="none" dirty="0">
                <a:solidFill>
                  <a:srgbClr val="E2493D"/>
                </a:solidFill>
                <a:latin typeface="Arial"/>
                <a:ea typeface="Arial"/>
                <a:cs typeface="Arial"/>
                <a:sym typeface="Arial"/>
              </a:rPr>
              <a:t>PANELISTS</a:t>
            </a:r>
            <a:endParaRPr dirty="0"/>
          </a:p>
        </p:txBody>
      </p:sp>
      <p:pic>
        <p:nvPicPr>
          <p:cNvPr id="4" name="Picture 3" descr="A close-up of a person smiling&#10;&#10;Description automatically generated">
            <a:extLst>
              <a:ext uri="{FF2B5EF4-FFF2-40B4-BE49-F238E27FC236}">
                <a16:creationId xmlns:a16="http://schemas.microsoft.com/office/drawing/2014/main" id="{F6FC69F7-E809-B044-CA8E-CAC91A871EFC}"/>
              </a:ext>
            </a:extLst>
          </p:cNvPr>
          <p:cNvPicPr>
            <a:picLocks noChangeAspect="1"/>
          </p:cNvPicPr>
          <p:nvPr/>
        </p:nvPicPr>
        <p:blipFill>
          <a:blip r:embed="rId4"/>
          <a:stretch>
            <a:fillRect/>
          </a:stretch>
        </p:blipFill>
        <p:spPr>
          <a:xfrm>
            <a:off x="618250" y="2106105"/>
            <a:ext cx="1379539" cy="1379539"/>
          </a:xfrm>
          <a:prstGeom prst="rect">
            <a:avLst/>
          </a:prstGeom>
        </p:spPr>
      </p:pic>
      <p:pic>
        <p:nvPicPr>
          <p:cNvPr id="6" name="Picture 5" descr="A person with glasses and beard&#10;&#10;Description automatically generated">
            <a:extLst>
              <a:ext uri="{FF2B5EF4-FFF2-40B4-BE49-F238E27FC236}">
                <a16:creationId xmlns:a16="http://schemas.microsoft.com/office/drawing/2014/main" id="{FCF9F40B-8E7F-FBFF-BB88-D3FDE1A762B4}"/>
              </a:ext>
            </a:extLst>
          </p:cNvPr>
          <p:cNvPicPr>
            <a:picLocks noChangeAspect="1"/>
          </p:cNvPicPr>
          <p:nvPr/>
        </p:nvPicPr>
        <p:blipFill>
          <a:blip r:embed="rId5"/>
          <a:stretch>
            <a:fillRect/>
          </a:stretch>
        </p:blipFill>
        <p:spPr>
          <a:xfrm>
            <a:off x="622069" y="4457215"/>
            <a:ext cx="1379539" cy="1379539"/>
          </a:xfrm>
          <a:prstGeom prst="rect">
            <a:avLst/>
          </a:prstGeom>
        </p:spPr>
      </p:pic>
      <p:sp>
        <p:nvSpPr>
          <p:cNvPr id="7" name="Google Shape;148;p18">
            <a:extLst>
              <a:ext uri="{FF2B5EF4-FFF2-40B4-BE49-F238E27FC236}">
                <a16:creationId xmlns:a16="http://schemas.microsoft.com/office/drawing/2014/main" id="{A80E5F7A-9003-9FF6-03B9-C4DB2F7F1B3E}"/>
              </a:ext>
            </a:extLst>
          </p:cNvPr>
          <p:cNvSpPr/>
          <p:nvPr/>
        </p:nvSpPr>
        <p:spPr>
          <a:xfrm>
            <a:off x="6864795" y="4498933"/>
            <a:ext cx="3995824" cy="13335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56;p18">
            <a:extLst>
              <a:ext uri="{FF2B5EF4-FFF2-40B4-BE49-F238E27FC236}">
                <a16:creationId xmlns:a16="http://schemas.microsoft.com/office/drawing/2014/main" id="{7B17997A-E6F2-00D5-762E-C91D19904B0E}"/>
              </a:ext>
            </a:extLst>
          </p:cNvPr>
          <p:cNvSpPr txBox="1"/>
          <p:nvPr/>
        </p:nvSpPr>
        <p:spPr>
          <a:xfrm>
            <a:off x="7580965" y="4550150"/>
            <a:ext cx="2844600"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Tim Engelhardt, MHS</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Director of Federal Coordinated Health Care Office</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Centers for Medicare and Medicaid Services</a:t>
            </a:r>
            <a:endParaRPr dirty="0">
              <a:latin typeface="Roboto"/>
              <a:ea typeface="Roboto"/>
              <a:cs typeface="Roboto"/>
              <a:sym typeface="Roboto"/>
            </a:endParaRPr>
          </a:p>
        </p:txBody>
      </p:sp>
      <p:pic>
        <p:nvPicPr>
          <p:cNvPr id="10" name="Picture 9" descr="A person in a suit and tie&#10;&#10;Description automatically generated">
            <a:extLst>
              <a:ext uri="{FF2B5EF4-FFF2-40B4-BE49-F238E27FC236}">
                <a16:creationId xmlns:a16="http://schemas.microsoft.com/office/drawing/2014/main" id="{DEF67D3B-1665-EE94-120E-6C48414EA104}"/>
              </a:ext>
            </a:extLst>
          </p:cNvPr>
          <p:cNvPicPr>
            <a:picLocks noChangeAspect="1"/>
          </p:cNvPicPr>
          <p:nvPr/>
        </p:nvPicPr>
        <p:blipFill>
          <a:blip r:embed="rId6"/>
          <a:stretch>
            <a:fillRect/>
          </a:stretch>
        </p:blipFill>
        <p:spPr>
          <a:xfrm>
            <a:off x="6067729" y="4466957"/>
            <a:ext cx="1379539" cy="1379539"/>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E1C99A03-121F-6BEE-BA16-DCCFCBD5AEBC}"/>
              </a:ext>
            </a:extLst>
          </p:cNvPr>
          <p:cNvPicPr>
            <a:picLocks noChangeAspect="1"/>
          </p:cNvPicPr>
          <p:nvPr/>
        </p:nvPicPr>
        <p:blipFill>
          <a:blip r:embed="rId7"/>
          <a:stretch>
            <a:fillRect/>
          </a:stretch>
        </p:blipFill>
        <p:spPr>
          <a:xfrm>
            <a:off x="6069723" y="2106105"/>
            <a:ext cx="1379539" cy="13795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695066" y="2755105"/>
            <a:ext cx="6192900" cy="1508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3D4256"/>
                </a:solidFill>
                <a:latin typeface="Roboto"/>
                <a:ea typeface="Roboto"/>
                <a:cs typeface="Roboto"/>
                <a:sym typeface="Roboto"/>
              </a:rPr>
              <a:t>Allison Hamblin, MSPH</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President &amp; CEO</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Center for Health Care Strategies</a:t>
            </a:r>
            <a:endParaRPr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close-up of a person smiling&#10;&#10;Description automatically generated">
            <a:extLst>
              <a:ext uri="{FF2B5EF4-FFF2-40B4-BE49-F238E27FC236}">
                <a16:creationId xmlns:a16="http://schemas.microsoft.com/office/drawing/2014/main" id="{62B610FA-AC6B-FA94-E430-B61D85D6BDD1}"/>
              </a:ext>
            </a:extLst>
          </p:cNvPr>
          <p:cNvPicPr>
            <a:picLocks noChangeAspect="1"/>
          </p:cNvPicPr>
          <p:nvPr/>
        </p:nvPicPr>
        <p:blipFill>
          <a:blip r:embed="rId5"/>
          <a:stretch>
            <a:fillRect/>
          </a:stretch>
        </p:blipFill>
        <p:spPr>
          <a:xfrm>
            <a:off x="2462080" y="2478087"/>
            <a:ext cx="2089372" cy="2089372"/>
          </a:xfrm>
          <a:prstGeom prst="rect">
            <a:avLst/>
          </a:prstGeom>
        </p:spPr>
      </p:pic>
    </p:spTree>
    <p:extLst>
      <p:ext uri="{BB962C8B-B14F-4D97-AF65-F5344CB8AC3E}">
        <p14:creationId xmlns:p14="http://schemas.microsoft.com/office/powerpoint/2010/main" val="365904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Understanding Dually Eligible Populations: Who, How, and Why</a:t>
            </a:r>
          </a:p>
        </p:txBody>
      </p:sp>
      <p:sp>
        <p:nvSpPr>
          <p:cNvPr id="4" name="Subtitle 3">
            <a:extLst>
              <a:ext uri="{FF2B5EF4-FFF2-40B4-BE49-F238E27FC236}">
                <a16:creationId xmlns:a16="http://schemas.microsoft.com/office/drawing/2014/main" id="{81CC7B37-315A-43CA-B7A2-1A99EED9CFE4}"/>
              </a:ext>
            </a:extLst>
          </p:cNvPr>
          <p:cNvSpPr>
            <a:spLocks noGrp="1"/>
          </p:cNvSpPr>
          <p:nvPr>
            <p:ph type="subTitle"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Navigating Complex Systems: Care and Policies for Dual-Eligible Beneficiaries</a:t>
            </a:r>
          </a:p>
          <a:p>
            <a:r>
              <a:rPr lang="en-US" dirty="0">
                <a:latin typeface="Roboto" panose="02000000000000000000" pitchFamily="2" charset="0"/>
                <a:ea typeface="Roboto" panose="02000000000000000000" pitchFamily="2" charset="0"/>
                <a:cs typeface="Roboto" panose="02000000000000000000" pitchFamily="2" charset="0"/>
              </a:rPr>
              <a:t>Alliance for Health Policy</a:t>
            </a:r>
          </a:p>
          <a:p>
            <a:r>
              <a:rPr lang="en-US" dirty="0">
                <a:latin typeface="Roboto" panose="02000000000000000000" pitchFamily="2" charset="0"/>
                <a:ea typeface="Roboto" panose="02000000000000000000" pitchFamily="2" charset="0"/>
                <a:cs typeface="Roboto" panose="02000000000000000000" pitchFamily="2" charset="0"/>
              </a:rPr>
              <a:t>Allison Hamblin, Center for Health Care Strategies</a:t>
            </a:r>
          </a:p>
          <a:p>
            <a:r>
              <a:rPr lang="en-US" dirty="0">
                <a:latin typeface="Roboto" panose="02000000000000000000" pitchFamily="2" charset="0"/>
                <a:ea typeface="Roboto" panose="02000000000000000000" pitchFamily="2" charset="0"/>
                <a:cs typeface="Roboto" panose="02000000000000000000" pitchFamily="2" charset="0"/>
              </a:rPr>
              <a:t>December 12, 2023</a:t>
            </a:r>
          </a:p>
        </p:txBody>
      </p:sp>
    </p:spTree>
    <p:extLst>
      <p:ext uri="{BB962C8B-B14F-4D97-AF65-F5344CB8AC3E}">
        <p14:creationId xmlns:p14="http://schemas.microsoft.com/office/powerpoint/2010/main" val="236944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HCS Brand 2021">
      <a:dk1>
        <a:srgbClr val="2B2421"/>
      </a:dk1>
      <a:lt1>
        <a:sysClr val="window" lastClr="FFFFFF"/>
      </a:lt1>
      <a:dk2>
        <a:srgbClr val="998675"/>
      </a:dk2>
      <a:lt2>
        <a:srgbClr val="CCCCCC"/>
      </a:lt2>
      <a:accent1>
        <a:srgbClr val="005A9C"/>
      </a:accent1>
      <a:accent2>
        <a:srgbClr val="FFBF00"/>
      </a:accent2>
      <a:accent3>
        <a:srgbClr val="1DB5EF"/>
      </a:accent3>
      <a:accent4>
        <a:srgbClr val="55BFAA"/>
      </a:accent4>
      <a:accent5>
        <a:srgbClr val="C82257"/>
      </a:accent5>
      <a:accent6>
        <a:srgbClr val="2E3192"/>
      </a:accent6>
      <a:hlink>
        <a:srgbClr val="2E3192"/>
      </a:hlink>
      <a:folHlink>
        <a:srgbClr val="2E3192"/>
      </a:folHlink>
    </a:clrScheme>
    <a:fontScheme name="CHCS 202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CS PPT Template - Wide.potx" id="{675C1D5C-6B63-47D6-A54A-75F467F9162D}" vid="{0DCE800A-8D2E-42F5-AD3B-7B4181013AF7}"/>
    </a:ext>
  </a:extLst>
</a:theme>
</file>

<file path=ppt/theme/theme3.xml><?xml version="1.0" encoding="utf-8"?>
<a:theme xmlns:a="http://schemas.openxmlformats.org/drawingml/2006/main" name="2_Office Theme">
  <a:themeElements>
    <a:clrScheme name="CHCS Brand 2021">
      <a:dk1>
        <a:srgbClr val="2B2421"/>
      </a:dk1>
      <a:lt1>
        <a:sysClr val="window" lastClr="FFFFFF"/>
      </a:lt1>
      <a:dk2>
        <a:srgbClr val="998675"/>
      </a:dk2>
      <a:lt2>
        <a:srgbClr val="CCCCCC"/>
      </a:lt2>
      <a:accent1>
        <a:srgbClr val="005A9C"/>
      </a:accent1>
      <a:accent2>
        <a:srgbClr val="FFBF00"/>
      </a:accent2>
      <a:accent3>
        <a:srgbClr val="1DB5EF"/>
      </a:accent3>
      <a:accent4>
        <a:srgbClr val="55BFAA"/>
      </a:accent4>
      <a:accent5>
        <a:srgbClr val="C82257"/>
      </a:accent5>
      <a:accent6>
        <a:srgbClr val="2E3192"/>
      </a:accent6>
      <a:hlink>
        <a:srgbClr val="2E3192"/>
      </a:hlink>
      <a:folHlink>
        <a:srgbClr val="2E3192"/>
      </a:folHlink>
    </a:clrScheme>
    <a:fontScheme name="CHCS 202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CS PPT Template - Wide.potx" id="{675C1D5C-6B63-47D6-A54A-75F467F9162D}" vid="{0DCE800A-8D2E-42F5-AD3B-7B4181013AF7}"/>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 basic powerpoint-test" id="{5F5AD417-1CFB-2C48-9E54-F89D1D39AF24}" vid="{2751A2BD-7320-ED43-89E2-C185166E18A1}"/>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2749</TotalTime>
  <Words>2771</Words>
  <Application>Microsoft Office PowerPoint</Application>
  <PresentationFormat>Widescreen</PresentationFormat>
  <Paragraphs>280</Paragraphs>
  <Slides>34</Slides>
  <Notes>29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34</vt:i4>
      </vt:variant>
    </vt:vector>
  </HeadingPairs>
  <TitlesOfParts>
    <vt:vector size="46" baseType="lpstr">
      <vt:lpstr>Segoe UI Symbol</vt:lpstr>
      <vt:lpstr>Calibri Light</vt:lpstr>
      <vt:lpstr>Calibri</vt:lpstr>
      <vt:lpstr>Garamond</vt:lpstr>
      <vt:lpstr>Source Sans Pro</vt:lpstr>
      <vt:lpstr>Arial</vt:lpstr>
      <vt:lpstr>Libre Franklin</vt:lpstr>
      <vt:lpstr>Roboto</vt:lpstr>
      <vt:lpstr>Office Theme</vt:lpstr>
      <vt:lpstr>1_Office Theme</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Dually Eligible Populations: Who, How, and Why</vt:lpstr>
      <vt:lpstr>Over 12 Million Dually Eligible Individuals Are Covered by Both Medicaid and Medicare</vt:lpstr>
      <vt:lpstr>How People Become Dually Eligible </vt:lpstr>
      <vt:lpstr>Characteristics of Dually Eligible Populations </vt:lpstr>
      <vt:lpstr>Dually Eligible Individuals Account for Disproportionate Enrollment and Spending </vt:lpstr>
      <vt:lpstr>Dually Eligible Individuals: Which Program Pays for What?  </vt:lpstr>
      <vt:lpstr>Misalignments Between Medicare and Medicaid </vt:lpstr>
      <vt:lpstr>Challenges Resulting from a Lack of Integration </vt:lpstr>
      <vt:lpstr>PowerPoint Presentation</vt:lpstr>
      <vt:lpstr>The Dual Eligible Perspective</vt:lpstr>
      <vt:lpstr>PowerPoint Presentation</vt:lpstr>
      <vt:lpstr>PowerPoint Presentation</vt:lpstr>
      <vt:lpstr>PowerPoint Presentation</vt:lpstr>
      <vt:lpstr>PowerPoint Presentation</vt:lpstr>
      <vt:lpstr>PowerPoint Presentation</vt:lpstr>
      <vt:lpstr>People Not Patient needs</vt:lpstr>
      <vt:lpstr>Meaning and Person-Centered Care</vt:lpstr>
      <vt:lpstr>Establish Measurable Goals That Matter</vt:lpstr>
      <vt:lpstr>PowerPoint Presentation</vt:lpstr>
      <vt:lpstr>PowerPoint Presentation</vt:lpstr>
      <vt:lpstr>Advancing Integrated Care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Amaya Hampton</cp:lastModifiedBy>
  <cp:revision>1</cp:revision>
  <dcterms:modified xsi:type="dcterms:W3CDTF">2023-12-11T14:27:14Z</dcterms:modified>
</cp:coreProperties>
</file>