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82" r:id="rId2"/>
  </p:sldMasterIdLst>
  <p:notesMasterIdLst>
    <p:notesMasterId r:id="rId15"/>
  </p:notesMasterIdLst>
  <p:sldIdLst>
    <p:sldId id="256" r:id="rId3"/>
    <p:sldId id="270" r:id="rId4"/>
    <p:sldId id="258" r:id="rId5"/>
    <p:sldId id="259" r:id="rId6"/>
    <p:sldId id="260" r:id="rId7"/>
    <p:sldId id="341" r:id="rId8"/>
    <p:sldId id="261" r:id="rId9"/>
    <p:sldId id="359" r:id="rId10"/>
    <p:sldId id="356" r:id="rId11"/>
    <p:sldId id="267" r:id="rId12"/>
    <p:sldId id="361" r:id="rId13"/>
    <p:sldId id="269" r:id="rId14"/>
  </p:sldIdLst>
  <p:sldSz cx="12192000" cy="6858000"/>
  <p:notesSz cx="6858000" cy="9144000"/>
  <p:embeddedFontLst>
    <p:embeddedFont>
      <p:font typeface="Garamond" panose="02020404030301010803" pitchFamily="18" charset="0"/>
      <p:regular r:id="rId16"/>
      <p:bold r:id="rId17"/>
      <p:italic r:id="rId18"/>
    </p:embeddedFont>
    <p:embeddedFont>
      <p:font typeface="Libre Franklin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3CAD8-1726-499E-B988-C99E937C47BC}" v="31" dt="2024-02-01T16:01:55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ya Hampton" userId="b31dd232-d19e-4e77-8cae-180c2f0b9be5" providerId="ADAL" clId="{443BD671-FA92-4A25-AE26-AE2DD0029005}"/>
    <pc:docChg chg="undo custSel addSld delSld modSld sldOrd">
      <pc:chgData name="Amaya Hampton" userId="b31dd232-d19e-4e77-8cae-180c2f0b9be5" providerId="ADAL" clId="{443BD671-FA92-4A25-AE26-AE2DD0029005}" dt="2023-12-11T14:27:09.610" v="1533" actId="1076"/>
      <pc:docMkLst>
        <pc:docMk/>
      </pc:docMkLst>
      <pc:sldChg chg="modSp mod">
        <pc:chgData name="Amaya Hampton" userId="b31dd232-d19e-4e77-8cae-180c2f0b9be5" providerId="ADAL" clId="{443BD671-FA92-4A25-AE26-AE2DD0029005}" dt="2023-11-30T17:34:21.444" v="112" actId="20577"/>
        <pc:sldMkLst>
          <pc:docMk/>
          <pc:sldMk cId="0" sldId="256"/>
        </pc:sldMkLst>
        <pc:spChg chg="mod">
          <ac:chgData name="Amaya Hampton" userId="b31dd232-d19e-4e77-8cae-180c2f0b9be5" providerId="ADAL" clId="{443BD671-FA92-4A25-AE26-AE2DD0029005}" dt="2023-11-30T17:33:51.030" v="90" actId="255"/>
          <ac:spMkLst>
            <pc:docMk/>
            <pc:sldMk cId="0" sldId="256"/>
            <ac:spMk id="90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1-30T17:34:21.444" v="112" actId="20577"/>
          <ac:spMkLst>
            <pc:docMk/>
            <pc:sldMk cId="0" sldId="256"/>
            <ac:spMk id="91" creationId="{00000000-0000-0000-0000-000000000000}"/>
          </ac:spMkLst>
        </pc:spChg>
      </pc:sldChg>
      <pc:sldChg chg="del">
        <pc:chgData name="Amaya Hampton" userId="b31dd232-d19e-4e77-8cae-180c2f0b9be5" providerId="ADAL" clId="{443BD671-FA92-4A25-AE26-AE2DD0029005}" dt="2023-12-04T20:51:49.912" v="1353" actId="2696"/>
        <pc:sldMkLst>
          <pc:docMk/>
          <pc:sldMk cId="0" sldId="257"/>
        </pc:sldMkLst>
      </pc:sldChg>
      <pc:sldChg chg="addSp delSp modSp mod">
        <pc:chgData name="Amaya Hampton" userId="b31dd232-d19e-4e77-8cae-180c2f0b9be5" providerId="ADAL" clId="{443BD671-FA92-4A25-AE26-AE2DD0029005}" dt="2023-12-08T20:44:53.541" v="1444" actId="14100"/>
        <pc:sldMkLst>
          <pc:docMk/>
          <pc:sldMk cId="0" sldId="258"/>
        </pc:sldMkLst>
        <pc:picChg chg="add mod">
          <ac:chgData name="Amaya Hampton" userId="b31dd232-d19e-4e77-8cae-180c2f0b9be5" providerId="ADAL" clId="{443BD671-FA92-4A25-AE26-AE2DD0029005}" dt="2023-12-08T20:44:48.892" v="1443" actId="14100"/>
          <ac:picMkLst>
            <pc:docMk/>
            <pc:sldMk cId="0" sldId="258"/>
            <ac:picMk id="3" creationId="{CAE94399-8615-55AA-4B6A-F52B0790CA9A}"/>
          </ac:picMkLst>
        </pc:picChg>
        <pc:picChg chg="add mod">
          <ac:chgData name="Amaya Hampton" userId="b31dd232-d19e-4e77-8cae-180c2f0b9be5" providerId="ADAL" clId="{443BD671-FA92-4A25-AE26-AE2DD0029005}" dt="2023-12-08T20:44:41.349" v="1442" actId="14100"/>
          <ac:picMkLst>
            <pc:docMk/>
            <pc:sldMk cId="0" sldId="258"/>
            <ac:picMk id="5" creationId="{17C026A7-7B9C-E2FF-CD4D-CD13553F59D5}"/>
          </ac:picMkLst>
        </pc:picChg>
        <pc:picChg chg="add mod">
          <ac:chgData name="Amaya Hampton" userId="b31dd232-d19e-4e77-8cae-180c2f0b9be5" providerId="ADAL" clId="{443BD671-FA92-4A25-AE26-AE2DD0029005}" dt="2023-12-08T20:44:53.541" v="1444" actId="14100"/>
          <ac:picMkLst>
            <pc:docMk/>
            <pc:sldMk cId="0" sldId="258"/>
            <ac:picMk id="7" creationId="{3378F241-082E-302B-343A-D54C717521DC}"/>
          </ac:picMkLst>
        </pc:picChg>
        <pc:picChg chg="del">
          <ac:chgData name="Amaya Hampton" userId="b31dd232-d19e-4e77-8cae-180c2f0b9be5" providerId="ADAL" clId="{443BD671-FA92-4A25-AE26-AE2DD0029005}" dt="2023-11-30T17:43:05.809" v="125" actId="478"/>
          <ac:picMkLst>
            <pc:docMk/>
            <pc:sldMk cId="0" sldId="258"/>
            <ac:picMk id="109" creationId="{00000000-0000-0000-0000-000000000000}"/>
          </ac:picMkLst>
        </pc:picChg>
        <pc:picChg chg="mod">
          <ac:chgData name="Amaya Hampton" userId="b31dd232-d19e-4e77-8cae-180c2f0b9be5" providerId="ADAL" clId="{443BD671-FA92-4A25-AE26-AE2DD0029005}" dt="2023-12-08T19:21:28.131" v="1438" actId="1076"/>
          <ac:picMkLst>
            <pc:docMk/>
            <pc:sldMk cId="0" sldId="258"/>
            <ac:picMk id="110" creationId="{00000000-0000-0000-0000-000000000000}"/>
          </ac:picMkLst>
        </pc:picChg>
        <pc:picChg chg="del">
          <ac:chgData name="Amaya Hampton" userId="b31dd232-d19e-4e77-8cae-180c2f0b9be5" providerId="ADAL" clId="{443BD671-FA92-4A25-AE26-AE2DD0029005}" dt="2023-11-30T17:43:07.576" v="126" actId="478"/>
          <ac:picMkLst>
            <pc:docMk/>
            <pc:sldMk cId="0" sldId="258"/>
            <ac:picMk id="112" creationId="{00000000-0000-0000-0000-000000000000}"/>
          </ac:picMkLst>
        </pc:picChg>
      </pc:sldChg>
      <pc:sldChg chg="delSp modSp mod">
        <pc:chgData name="Amaya Hampton" userId="b31dd232-d19e-4e77-8cae-180c2f0b9be5" providerId="ADAL" clId="{443BD671-FA92-4A25-AE26-AE2DD0029005}" dt="2023-12-04T20:10:27.718" v="1312"/>
        <pc:sldMkLst>
          <pc:docMk/>
          <pc:sldMk cId="0" sldId="259"/>
        </pc:sldMkLst>
        <pc:spChg chg="del mod">
          <ac:chgData name="Amaya Hampton" userId="b31dd232-d19e-4e77-8cae-180c2f0b9be5" providerId="ADAL" clId="{443BD671-FA92-4A25-AE26-AE2DD0029005}" dt="2023-12-04T20:10:27.718" v="1312"/>
          <ac:spMkLst>
            <pc:docMk/>
            <pc:sldMk cId="0" sldId="259"/>
            <ac:spMk id="120" creationId="{00000000-0000-0000-0000-000000000000}"/>
          </ac:spMkLst>
        </pc:spChg>
        <pc:spChg chg="del">
          <ac:chgData name="Amaya Hampton" userId="b31dd232-d19e-4e77-8cae-180c2f0b9be5" providerId="ADAL" clId="{443BD671-FA92-4A25-AE26-AE2DD0029005}" dt="2023-11-30T17:35:17.874" v="114" actId="478"/>
          <ac:spMkLst>
            <pc:docMk/>
            <pc:sldMk cId="0" sldId="259"/>
            <ac:spMk id="125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1-30T17:42:15.146" v="121" actId="1076"/>
          <ac:spMkLst>
            <pc:docMk/>
            <pc:sldMk cId="0" sldId="259"/>
            <ac:spMk id="126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1-30T17:42:45.065" v="124" actId="1076"/>
          <ac:spMkLst>
            <pc:docMk/>
            <pc:sldMk cId="0" sldId="259"/>
            <ac:spMk id="127" creationId="{00000000-0000-0000-0000-000000000000}"/>
          </ac:spMkLst>
        </pc:spChg>
        <pc:picChg chg="mod">
          <ac:chgData name="Amaya Hampton" userId="b31dd232-d19e-4e77-8cae-180c2f0b9be5" providerId="ADAL" clId="{443BD671-FA92-4A25-AE26-AE2DD0029005}" dt="2023-11-30T17:42:19.094" v="122" actId="1076"/>
          <ac:picMkLst>
            <pc:docMk/>
            <pc:sldMk cId="0" sldId="259"/>
            <ac:picMk id="128" creationId="{00000000-0000-0000-0000-000000000000}"/>
          </ac:picMkLst>
        </pc:picChg>
        <pc:picChg chg="del">
          <ac:chgData name="Amaya Hampton" userId="b31dd232-d19e-4e77-8cae-180c2f0b9be5" providerId="ADAL" clId="{443BD671-FA92-4A25-AE26-AE2DD0029005}" dt="2023-11-30T17:35:14.160" v="113" actId="478"/>
          <ac:picMkLst>
            <pc:docMk/>
            <pc:sldMk cId="0" sldId="259"/>
            <ac:picMk id="129" creationId="{00000000-0000-0000-0000-000000000000}"/>
          </ac:picMkLst>
        </pc:picChg>
        <pc:picChg chg="mod">
          <ac:chgData name="Amaya Hampton" userId="b31dd232-d19e-4e77-8cae-180c2f0b9be5" providerId="ADAL" clId="{443BD671-FA92-4A25-AE26-AE2DD0029005}" dt="2023-11-30T17:42:36.741" v="123" actId="1076"/>
          <ac:picMkLst>
            <pc:docMk/>
            <pc:sldMk cId="0" sldId="259"/>
            <ac:picMk id="130" creationId="{00000000-0000-0000-0000-000000000000}"/>
          </ac:picMkLst>
        </pc:picChg>
      </pc:sldChg>
      <pc:sldChg chg="addSp delSp modSp mod modNotesTx">
        <pc:chgData name="Amaya Hampton" userId="b31dd232-d19e-4e77-8cae-180c2f0b9be5" providerId="ADAL" clId="{443BD671-FA92-4A25-AE26-AE2DD0029005}" dt="2023-12-07T16:54:26.832" v="1398" actId="14100"/>
        <pc:sldMkLst>
          <pc:docMk/>
          <pc:sldMk cId="0" sldId="261"/>
        </pc:sldMkLst>
        <pc:spChg chg="add mod">
          <ac:chgData name="Amaya Hampton" userId="b31dd232-d19e-4e77-8cae-180c2f0b9be5" providerId="ADAL" clId="{443BD671-FA92-4A25-AE26-AE2DD0029005}" dt="2023-12-07T16:53:25.126" v="1393" actId="1076"/>
          <ac:spMkLst>
            <pc:docMk/>
            <pc:sldMk cId="0" sldId="261"/>
            <ac:spMk id="7" creationId="{A80E5F7A-9003-9FF6-03B9-C4DB2F7F1B3E}"/>
          </ac:spMkLst>
        </pc:spChg>
        <pc:spChg chg="add mod">
          <ac:chgData name="Amaya Hampton" userId="b31dd232-d19e-4e77-8cae-180c2f0b9be5" providerId="ADAL" clId="{443BD671-FA92-4A25-AE26-AE2DD0029005}" dt="2023-12-07T16:53:31.352" v="1394" actId="1076"/>
          <ac:spMkLst>
            <pc:docMk/>
            <pc:sldMk cId="0" sldId="261"/>
            <ac:spMk id="8" creationId="{7B17997A-E6F2-00D5-762E-C91D19904B0E}"/>
          </ac:spMkLst>
        </pc:spChg>
        <pc:spChg chg="mod">
          <ac:chgData name="Amaya Hampton" userId="b31dd232-d19e-4e77-8cae-180c2f0b9be5" providerId="ADAL" clId="{443BD671-FA92-4A25-AE26-AE2DD0029005}" dt="2023-12-07T16:52:46.783" v="1388" actId="14100"/>
          <ac:spMkLst>
            <pc:docMk/>
            <pc:sldMk cId="0" sldId="261"/>
            <ac:spMk id="147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7T16:52:40.331" v="1387" actId="14100"/>
          <ac:spMkLst>
            <pc:docMk/>
            <pc:sldMk cId="0" sldId="261"/>
            <ac:spMk id="149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7T16:53:04.755" v="1390" actId="1076"/>
          <ac:spMkLst>
            <pc:docMk/>
            <pc:sldMk cId="0" sldId="261"/>
            <ac:spMk id="154" creationId="{00000000-0000-0000-0000-000000000000}"/>
          </ac:spMkLst>
        </pc:spChg>
        <pc:spChg chg="del">
          <ac:chgData name="Amaya Hampton" userId="b31dd232-d19e-4e77-8cae-180c2f0b9be5" providerId="ADAL" clId="{443BD671-FA92-4A25-AE26-AE2DD0029005}" dt="2023-12-01T21:25:28.415" v="428" actId="478"/>
          <ac:spMkLst>
            <pc:docMk/>
            <pc:sldMk cId="0" sldId="261"/>
            <ac:spMk id="155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7T16:53:40.415" v="1395" actId="1076"/>
          <ac:spMkLst>
            <pc:docMk/>
            <pc:sldMk cId="0" sldId="261"/>
            <ac:spMk id="156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7T16:52:13.672" v="1383" actId="1076"/>
          <ac:spMkLst>
            <pc:docMk/>
            <pc:sldMk cId="0" sldId="261"/>
            <ac:spMk id="157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4T20:10:57.794" v="1330" actId="20577"/>
          <ac:spMkLst>
            <pc:docMk/>
            <pc:sldMk cId="0" sldId="261"/>
            <ac:spMk id="166" creationId="{00000000-0000-0000-0000-000000000000}"/>
          </ac:spMkLst>
        </pc:spChg>
        <pc:grpChg chg="del">
          <ac:chgData name="Amaya Hampton" userId="b31dd232-d19e-4e77-8cae-180c2f0b9be5" providerId="ADAL" clId="{443BD671-FA92-4A25-AE26-AE2DD0029005}" dt="2023-11-30T17:56:19.656" v="146" actId="478"/>
          <ac:grpSpMkLst>
            <pc:docMk/>
            <pc:sldMk cId="0" sldId="261"/>
            <ac:grpSpMk id="151" creationId="{00000000-0000-0000-0000-000000000000}"/>
          </ac:grpSpMkLst>
        </pc:grpChg>
        <pc:grpChg chg="del">
          <ac:chgData name="Amaya Hampton" userId="b31dd232-d19e-4e77-8cae-180c2f0b9be5" providerId="ADAL" clId="{443BD671-FA92-4A25-AE26-AE2DD0029005}" dt="2023-11-30T17:56:26.969" v="148" actId="478"/>
          <ac:grpSpMkLst>
            <pc:docMk/>
            <pc:sldMk cId="0" sldId="261"/>
            <ac:grpSpMk id="158" creationId="{00000000-0000-0000-0000-000000000000}"/>
          </ac:grpSpMkLst>
        </pc:grpChg>
        <pc:grpChg chg="del">
          <ac:chgData name="Amaya Hampton" userId="b31dd232-d19e-4e77-8cae-180c2f0b9be5" providerId="ADAL" clId="{443BD671-FA92-4A25-AE26-AE2DD0029005}" dt="2023-11-30T17:56:23.256" v="147" actId="478"/>
          <ac:grpSpMkLst>
            <pc:docMk/>
            <pc:sldMk cId="0" sldId="261"/>
            <ac:grpSpMk id="161" creationId="{00000000-0000-0000-0000-000000000000}"/>
          </ac:grpSpMkLst>
        </pc:grpChg>
        <pc:picChg chg="add del mod">
          <ac:chgData name="Amaya Hampton" userId="b31dd232-d19e-4e77-8cae-180c2f0b9be5" providerId="ADAL" clId="{443BD671-FA92-4A25-AE26-AE2DD0029005}" dt="2023-12-01T21:24:51.696" v="418" actId="478"/>
          <ac:picMkLst>
            <pc:docMk/>
            <pc:sldMk cId="0" sldId="261"/>
            <ac:picMk id="2" creationId="{3EFDBD08-E199-C3F0-3F98-556DE46F854B}"/>
          </ac:picMkLst>
        </pc:picChg>
        <pc:picChg chg="add mod">
          <ac:chgData name="Amaya Hampton" userId="b31dd232-d19e-4e77-8cae-180c2f0b9be5" providerId="ADAL" clId="{443BD671-FA92-4A25-AE26-AE2DD0029005}" dt="2023-12-07T16:52:56.779" v="1389" actId="1076"/>
          <ac:picMkLst>
            <pc:docMk/>
            <pc:sldMk cId="0" sldId="261"/>
            <ac:picMk id="4" creationId="{F6FC69F7-E809-B044-CA8E-CAC91A871EFC}"/>
          </ac:picMkLst>
        </pc:picChg>
        <pc:picChg chg="add mod">
          <ac:chgData name="Amaya Hampton" userId="b31dd232-d19e-4e77-8cae-180c2f0b9be5" providerId="ADAL" clId="{443BD671-FA92-4A25-AE26-AE2DD0029005}" dt="2023-12-07T16:54:26.832" v="1398" actId="14100"/>
          <ac:picMkLst>
            <pc:docMk/>
            <pc:sldMk cId="0" sldId="261"/>
            <ac:picMk id="6" creationId="{FCF9F40B-8E7F-FBFF-BB88-D3FDE1A762B4}"/>
          </ac:picMkLst>
        </pc:picChg>
        <pc:picChg chg="add mod">
          <ac:chgData name="Amaya Hampton" userId="b31dd232-d19e-4e77-8cae-180c2f0b9be5" providerId="ADAL" clId="{443BD671-FA92-4A25-AE26-AE2DD0029005}" dt="2023-12-07T16:54:09.748" v="1397" actId="14100"/>
          <ac:picMkLst>
            <pc:docMk/>
            <pc:sldMk cId="0" sldId="261"/>
            <ac:picMk id="10" creationId="{DEF67D3B-1665-EE94-120E-6C48414EA104}"/>
          </ac:picMkLst>
        </pc:picChg>
        <pc:picChg chg="add mod">
          <ac:chgData name="Amaya Hampton" userId="b31dd232-d19e-4e77-8cae-180c2f0b9be5" providerId="ADAL" clId="{443BD671-FA92-4A25-AE26-AE2DD0029005}" dt="2023-12-07T16:54:05.259" v="1396" actId="14100"/>
          <ac:picMkLst>
            <pc:docMk/>
            <pc:sldMk cId="0" sldId="261"/>
            <ac:picMk id="12" creationId="{E1C99A03-121F-6BEE-BA16-DCCFCBD5AEBC}"/>
          </ac:picMkLst>
        </pc:picChg>
        <pc:picChg chg="del">
          <ac:chgData name="Amaya Hampton" userId="b31dd232-d19e-4e77-8cae-180c2f0b9be5" providerId="ADAL" clId="{443BD671-FA92-4A25-AE26-AE2DD0029005}" dt="2023-12-01T21:25:18.200" v="426" actId="478"/>
          <ac:picMkLst>
            <pc:docMk/>
            <pc:sldMk cId="0" sldId="261"/>
            <ac:picMk id="150" creationId="{00000000-0000-0000-0000-000000000000}"/>
          </ac:picMkLst>
        </pc:picChg>
        <pc:picChg chg="del">
          <ac:chgData name="Amaya Hampton" userId="b31dd232-d19e-4e77-8cae-180c2f0b9be5" providerId="ADAL" clId="{443BD671-FA92-4A25-AE26-AE2DD0029005}" dt="2023-12-01T21:25:19.712" v="427" actId="478"/>
          <ac:picMkLst>
            <pc:docMk/>
            <pc:sldMk cId="0" sldId="261"/>
            <ac:picMk id="164" creationId="{00000000-0000-0000-0000-000000000000}"/>
          </ac:picMkLst>
        </pc:picChg>
        <pc:picChg chg="del">
          <ac:chgData name="Amaya Hampton" userId="b31dd232-d19e-4e77-8cae-180c2f0b9be5" providerId="ADAL" clId="{443BD671-FA92-4A25-AE26-AE2DD0029005}" dt="2023-12-01T21:23:46.491" v="342" actId="478"/>
          <ac:picMkLst>
            <pc:docMk/>
            <pc:sldMk cId="0" sldId="261"/>
            <ac:picMk id="165" creationId="{00000000-0000-0000-0000-000000000000}"/>
          </ac:picMkLst>
        </pc:picChg>
      </pc:sldChg>
      <pc:sldChg chg="delSp modSp del mod ord">
        <pc:chgData name="Amaya Hampton" userId="b31dd232-d19e-4e77-8cae-180c2f0b9be5" providerId="ADAL" clId="{443BD671-FA92-4A25-AE26-AE2DD0029005}" dt="2023-12-01T21:23:33.137" v="341" actId="2696"/>
        <pc:sldMkLst>
          <pc:docMk/>
          <pc:sldMk cId="0" sldId="262"/>
        </pc:sldMkLst>
        <pc:spChg chg="del">
          <ac:chgData name="Amaya Hampton" userId="b31dd232-d19e-4e77-8cae-180c2f0b9be5" providerId="ADAL" clId="{443BD671-FA92-4A25-AE26-AE2DD0029005}" dt="2023-12-01T21:05:31.992" v="199" actId="478"/>
          <ac:spMkLst>
            <pc:docMk/>
            <pc:sldMk cId="0" sldId="262"/>
            <ac:spMk id="174" creationId="{00000000-0000-0000-0000-000000000000}"/>
          </ac:spMkLst>
        </pc:spChg>
        <pc:spChg chg="del">
          <ac:chgData name="Amaya Hampton" userId="b31dd232-d19e-4e77-8cae-180c2f0b9be5" providerId="ADAL" clId="{443BD671-FA92-4A25-AE26-AE2DD0029005}" dt="2023-12-01T21:05:59.586" v="213" actId="478"/>
          <ac:spMkLst>
            <pc:docMk/>
            <pc:sldMk cId="0" sldId="262"/>
            <ac:spMk id="176" creationId="{00000000-0000-0000-0000-000000000000}"/>
          </ac:spMkLst>
        </pc:spChg>
        <pc:spChg chg="del">
          <ac:chgData name="Amaya Hampton" userId="b31dd232-d19e-4e77-8cae-180c2f0b9be5" providerId="ADAL" clId="{443BD671-FA92-4A25-AE26-AE2DD0029005}" dt="2023-12-01T21:05:41.467" v="204" actId="478"/>
          <ac:spMkLst>
            <pc:docMk/>
            <pc:sldMk cId="0" sldId="262"/>
            <ac:spMk id="177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1T21:12:54.583" v="284" actId="20577"/>
          <ac:spMkLst>
            <pc:docMk/>
            <pc:sldMk cId="0" sldId="262"/>
            <ac:spMk id="182" creationId="{00000000-0000-0000-0000-000000000000}"/>
          </ac:spMkLst>
        </pc:spChg>
        <pc:spChg chg="del">
          <ac:chgData name="Amaya Hampton" userId="b31dd232-d19e-4e77-8cae-180c2f0b9be5" providerId="ADAL" clId="{443BD671-FA92-4A25-AE26-AE2DD0029005}" dt="2023-12-01T21:05:48.175" v="207" actId="478"/>
          <ac:spMkLst>
            <pc:docMk/>
            <pc:sldMk cId="0" sldId="262"/>
            <ac:spMk id="183" creationId="{00000000-0000-0000-0000-000000000000}"/>
          </ac:spMkLst>
        </pc:spChg>
        <pc:spChg chg="del">
          <ac:chgData name="Amaya Hampton" userId="b31dd232-d19e-4e77-8cae-180c2f0b9be5" providerId="ADAL" clId="{443BD671-FA92-4A25-AE26-AE2DD0029005}" dt="2023-12-01T21:05:30.605" v="198" actId="478"/>
          <ac:spMkLst>
            <pc:docMk/>
            <pc:sldMk cId="0" sldId="262"/>
            <ac:spMk id="184" creationId="{00000000-0000-0000-0000-000000000000}"/>
          </ac:spMkLst>
        </pc:spChg>
        <pc:spChg chg="del topLvl">
          <ac:chgData name="Amaya Hampton" userId="b31dd232-d19e-4e77-8cae-180c2f0b9be5" providerId="ADAL" clId="{443BD671-FA92-4A25-AE26-AE2DD0029005}" dt="2023-12-01T21:05:34.948" v="200" actId="478"/>
          <ac:spMkLst>
            <pc:docMk/>
            <pc:sldMk cId="0" sldId="262"/>
            <ac:spMk id="187" creationId="{00000000-0000-0000-0000-000000000000}"/>
          </ac:spMkLst>
        </pc:spChg>
        <pc:spChg chg="del">
          <ac:chgData name="Amaya Hampton" userId="b31dd232-d19e-4e77-8cae-180c2f0b9be5" providerId="ADAL" clId="{443BD671-FA92-4A25-AE26-AE2DD0029005}" dt="2023-12-01T21:05:58.153" v="212" actId="478"/>
          <ac:spMkLst>
            <pc:docMk/>
            <pc:sldMk cId="0" sldId="262"/>
            <ac:spMk id="188" creationId="{00000000-0000-0000-0000-000000000000}"/>
          </ac:spMkLst>
        </pc:spChg>
        <pc:spChg chg="del mod">
          <ac:chgData name="Amaya Hampton" userId="b31dd232-d19e-4e77-8cae-180c2f0b9be5" providerId="ADAL" clId="{443BD671-FA92-4A25-AE26-AE2DD0029005}" dt="2023-12-01T21:05:45.187" v="206" actId="478"/>
          <ac:spMkLst>
            <pc:docMk/>
            <pc:sldMk cId="0" sldId="262"/>
            <ac:spMk id="189" creationId="{00000000-0000-0000-0000-000000000000}"/>
          </ac:spMkLst>
        </pc:spChg>
        <pc:spChg chg="del mod topLvl">
          <ac:chgData name="Amaya Hampton" userId="b31dd232-d19e-4e77-8cae-180c2f0b9be5" providerId="ADAL" clId="{443BD671-FA92-4A25-AE26-AE2DD0029005}" dt="2023-12-01T21:05:53.343" v="210" actId="478"/>
          <ac:spMkLst>
            <pc:docMk/>
            <pc:sldMk cId="0" sldId="262"/>
            <ac:spMk id="192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1T21:05:20.350" v="197" actId="20577"/>
          <ac:spMkLst>
            <pc:docMk/>
            <pc:sldMk cId="0" sldId="262"/>
            <ac:spMk id="198" creationId="{00000000-0000-0000-0000-000000000000}"/>
          </ac:spMkLst>
        </pc:spChg>
        <pc:grpChg chg="del">
          <ac:chgData name="Amaya Hampton" userId="b31dd232-d19e-4e77-8cae-180c2f0b9be5" providerId="ADAL" clId="{443BD671-FA92-4A25-AE26-AE2DD0029005}" dt="2023-12-01T21:05:34.948" v="200" actId="478"/>
          <ac:grpSpMkLst>
            <pc:docMk/>
            <pc:sldMk cId="0" sldId="262"/>
            <ac:grpSpMk id="185" creationId="{00000000-0000-0000-0000-000000000000}"/>
          </ac:grpSpMkLst>
        </pc:grpChg>
        <pc:grpChg chg="del">
          <ac:chgData name="Amaya Hampton" userId="b31dd232-d19e-4e77-8cae-180c2f0b9be5" providerId="ADAL" clId="{443BD671-FA92-4A25-AE26-AE2DD0029005}" dt="2023-12-01T21:05:53.343" v="210" actId="478"/>
          <ac:grpSpMkLst>
            <pc:docMk/>
            <pc:sldMk cId="0" sldId="262"/>
            <ac:grpSpMk id="190" creationId="{00000000-0000-0000-0000-000000000000}"/>
          </ac:grpSpMkLst>
        </pc:grpChg>
        <pc:grpChg chg="del">
          <ac:chgData name="Amaya Hampton" userId="b31dd232-d19e-4e77-8cae-180c2f0b9be5" providerId="ADAL" clId="{443BD671-FA92-4A25-AE26-AE2DD0029005}" dt="2023-12-01T21:05:40.156" v="203" actId="478"/>
          <ac:grpSpMkLst>
            <pc:docMk/>
            <pc:sldMk cId="0" sldId="262"/>
            <ac:grpSpMk id="193" creationId="{00000000-0000-0000-0000-000000000000}"/>
          </ac:grpSpMkLst>
        </pc:grpChg>
        <pc:picChg chg="del">
          <ac:chgData name="Amaya Hampton" userId="b31dd232-d19e-4e77-8cae-180c2f0b9be5" providerId="ADAL" clId="{443BD671-FA92-4A25-AE26-AE2DD0029005}" dt="2023-12-01T21:05:37.793" v="202" actId="478"/>
          <ac:picMkLst>
            <pc:docMk/>
            <pc:sldMk cId="0" sldId="262"/>
            <ac:picMk id="175" creationId="{00000000-0000-0000-0000-000000000000}"/>
          </ac:picMkLst>
        </pc:picChg>
        <pc:picChg chg="del">
          <ac:chgData name="Amaya Hampton" userId="b31dd232-d19e-4e77-8cae-180c2f0b9be5" providerId="ADAL" clId="{443BD671-FA92-4A25-AE26-AE2DD0029005}" dt="2023-12-01T21:05:49.496" v="208" actId="478"/>
          <ac:picMkLst>
            <pc:docMk/>
            <pc:sldMk cId="0" sldId="262"/>
            <ac:picMk id="178" creationId="{00000000-0000-0000-0000-000000000000}"/>
          </ac:picMkLst>
        </pc:picChg>
        <pc:picChg chg="del topLvl">
          <ac:chgData name="Amaya Hampton" userId="b31dd232-d19e-4e77-8cae-180c2f0b9be5" providerId="ADAL" clId="{443BD671-FA92-4A25-AE26-AE2DD0029005}" dt="2023-12-01T21:05:36.561" v="201" actId="478"/>
          <ac:picMkLst>
            <pc:docMk/>
            <pc:sldMk cId="0" sldId="262"/>
            <ac:picMk id="186" creationId="{00000000-0000-0000-0000-000000000000}"/>
          </ac:picMkLst>
        </pc:picChg>
        <pc:picChg chg="del topLvl">
          <ac:chgData name="Amaya Hampton" userId="b31dd232-d19e-4e77-8cae-180c2f0b9be5" providerId="ADAL" clId="{443BD671-FA92-4A25-AE26-AE2DD0029005}" dt="2023-12-01T21:05:55.612" v="211" actId="478"/>
          <ac:picMkLst>
            <pc:docMk/>
            <pc:sldMk cId="0" sldId="262"/>
            <ac:picMk id="191" creationId="{00000000-0000-0000-0000-000000000000}"/>
          </ac:picMkLst>
        </pc:picChg>
        <pc:picChg chg="del">
          <ac:chgData name="Amaya Hampton" userId="b31dd232-d19e-4e77-8cae-180c2f0b9be5" providerId="ADAL" clId="{443BD671-FA92-4A25-AE26-AE2DD0029005}" dt="2023-12-01T21:06:01.003" v="214" actId="478"/>
          <ac:picMkLst>
            <pc:docMk/>
            <pc:sldMk cId="0" sldId="262"/>
            <ac:picMk id="196" creationId="{00000000-0000-0000-0000-000000000000}"/>
          </ac:picMkLst>
        </pc:picChg>
      </pc:sldChg>
      <pc:sldChg chg="del ord">
        <pc:chgData name="Amaya Hampton" userId="b31dd232-d19e-4e77-8cae-180c2f0b9be5" providerId="ADAL" clId="{443BD671-FA92-4A25-AE26-AE2DD0029005}" dt="2023-12-04T20:51:04.557" v="1352" actId="2696"/>
        <pc:sldMkLst>
          <pc:docMk/>
          <pc:sldMk cId="0" sldId="263"/>
        </pc:sldMkLst>
      </pc:sldChg>
      <pc:sldChg chg="del">
        <pc:chgData name="Amaya Hampton" userId="b31dd232-d19e-4e77-8cae-180c2f0b9be5" providerId="ADAL" clId="{443BD671-FA92-4A25-AE26-AE2DD0029005}" dt="2023-12-04T20:51:00.845" v="1351" actId="2696"/>
        <pc:sldMkLst>
          <pc:docMk/>
          <pc:sldMk cId="0" sldId="264"/>
        </pc:sldMkLst>
      </pc:sldChg>
      <pc:sldChg chg="del">
        <pc:chgData name="Amaya Hampton" userId="b31dd232-d19e-4e77-8cae-180c2f0b9be5" providerId="ADAL" clId="{443BD671-FA92-4A25-AE26-AE2DD0029005}" dt="2023-12-04T20:50:55.488" v="1350" actId="2696"/>
        <pc:sldMkLst>
          <pc:docMk/>
          <pc:sldMk cId="0" sldId="265"/>
        </pc:sldMkLst>
      </pc:sldChg>
      <pc:sldChg chg="del">
        <pc:chgData name="Amaya Hampton" userId="b31dd232-d19e-4e77-8cae-180c2f0b9be5" providerId="ADAL" clId="{443BD671-FA92-4A25-AE26-AE2DD0029005}" dt="2023-12-04T20:50:00.229" v="1347" actId="2696"/>
        <pc:sldMkLst>
          <pc:docMk/>
          <pc:sldMk cId="0" sldId="266"/>
        </pc:sldMkLst>
      </pc:sldChg>
      <pc:sldChg chg="modSp mod">
        <pc:chgData name="Amaya Hampton" userId="b31dd232-d19e-4e77-8cae-180c2f0b9be5" providerId="ADAL" clId="{443BD671-FA92-4A25-AE26-AE2DD0029005}" dt="2023-12-01T21:14:06.379" v="336" actId="2711"/>
        <pc:sldMkLst>
          <pc:docMk/>
          <pc:sldMk cId="0" sldId="267"/>
        </pc:sldMkLst>
        <pc:spChg chg="mod">
          <ac:chgData name="Amaya Hampton" userId="b31dd232-d19e-4e77-8cae-180c2f0b9be5" providerId="ADAL" clId="{443BD671-FA92-4A25-AE26-AE2DD0029005}" dt="2023-12-01T21:14:06.379" v="336" actId="2711"/>
          <ac:spMkLst>
            <pc:docMk/>
            <pc:sldMk cId="0" sldId="267"/>
            <ac:spMk id="331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1T21:13:52.071" v="335" actId="20577"/>
          <ac:spMkLst>
            <pc:docMk/>
            <pc:sldMk cId="0" sldId="267"/>
            <ac:spMk id="333" creationId="{00000000-0000-0000-0000-000000000000}"/>
          </ac:spMkLst>
        </pc:spChg>
      </pc:sldChg>
      <pc:sldChg chg="modSp mod">
        <pc:chgData name="Amaya Hampton" userId="b31dd232-d19e-4e77-8cae-180c2f0b9be5" providerId="ADAL" clId="{443BD671-FA92-4A25-AE26-AE2DD0029005}" dt="2023-12-05T14:08:31.501" v="1354" actId="20577"/>
        <pc:sldMkLst>
          <pc:docMk/>
          <pc:sldMk cId="0" sldId="268"/>
        </pc:sldMkLst>
        <pc:spChg chg="mod">
          <ac:chgData name="Amaya Hampton" userId="b31dd232-d19e-4e77-8cae-180c2f0b9be5" providerId="ADAL" clId="{443BD671-FA92-4A25-AE26-AE2DD0029005}" dt="2023-12-01T21:14:18.127" v="337" actId="2711"/>
          <ac:spMkLst>
            <pc:docMk/>
            <pc:sldMk cId="0" sldId="268"/>
            <ac:spMk id="343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5T14:08:31.501" v="1354" actId="20577"/>
          <ac:spMkLst>
            <pc:docMk/>
            <pc:sldMk cId="0" sldId="268"/>
            <ac:spMk id="345" creationId="{00000000-0000-0000-0000-000000000000}"/>
          </ac:spMkLst>
        </pc:spChg>
      </pc:sldChg>
      <pc:sldChg chg="addSp delSp modSp add mod">
        <pc:chgData name="Amaya Hampton" userId="b31dd232-d19e-4e77-8cae-180c2f0b9be5" providerId="ADAL" clId="{443BD671-FA92-4A25-AE26-AE2DD0029005}" dt="2023-12-11T14:27:09.610" v="1533" actId="1076"/>
        <pc:sldMkLst>
          <pc:docMk/>
          <pc:sldMk cId="249099034" sldId="270"/>
        </pc:sldMkLst>
        <pc:spChg chg="mod">
          <ac:chgData name="Amaya Hampton" userId="b31dd232-d19e-4e77-8cae-180c2f0b9be5" providerId="ADAL" clId="{443BD671-FA92-4A25-AE26-AE2DD0029005}" dt="2023-12-11T14:27:09.610" v="1533" actId="1076"/>
          <ac:spMkLst>
            <pc:docMk/>
            <pc:sldMk cId="249099034" sldId="270"/>
            <ac:spMk id="314" creationId="{00000000-0000-0000-0000-000000000000}"/>
          </ac:spMkLst>
        </pc:spChg>
        <pc:spChg chg="del">
          <ac:chgData name="Amaya Hampton" userId="b31dd232-d19e-4e77-8cae-180c2f0b9be5" providerId="ADAL" clId="{443BD671-FA92-4A25-AE26-AE2DD0029005}" dt="2023-11-30T17:44:07.664" v="129" actId="478"/>
          <ac:spMkLst>
            <pc:docMk/>
            <pc:sldMk cId="249099034" sldId="270"/>
            <ac:spMk id="315" creationId="{00000000-0000-0000-0000-000000000000}"/>
          </ac:spMkLst>
        </pc:spChg>
        <pc:picChg chg="add del mod">
          <ac:chgData name="Amaya Hampton" userId="b31dd232-d19e-4e77-8cae-180c2f0b9be5" providerId="ADAL" clId="{443BD671-FA92-4A25-AE26-AE2DD0029005}" dt="2023-12-11T14:10:33.375" v="1526" actId="478"/>
          <ac:picMkLst>
            <pc:docMk/>
            <pc:sldMk cId="249099034" sldId="270"/>
            <ac:picMk id="2" creationId="{A75EB7DC-BD47-C701-FD13-D3A8558F30BA}"/>
          </ac:picMkLst>
        </pc:picChg>
        <pc:picChg chg="add mod">
          <ac:chgData name="Amaya Hampton" userId="b31dd232-d19e-4e77-8cae-180c2f0b9be5" providerId="ADAL" clId="{443BD671-FA92-4A25-AE26-AE2DD0029005}" dt="2023-12-11T14:27:02.673" v="1532" actId="14100"/>
          <ac:picMkLst>
            <pc:docMk/>
            <pc:sldMk cId="249099034" sldId="270"/>
            <ac:picMk id="4" creationId="{81D55E01-70E6-FDDF-FC90-EA16FB574530}"/>
          </ac:picMkLst>
        </pc:picChg>
        <pc:picChg chg="del">
          <ac:chgData name="Amaya Hampton" userId="b31dd232-d19e-4e77-8cae-180c2f0b9be5" providerId="ADAL" clId="{443BD671-FA92-4A25-AE26-AE2DD0029005}" dt="2023-11-30T17:44:08.986" v="130" actId="478"/>
          <ac:picMkLst>
            <pc:docMk/>
            <pc:sldMk cId="249099034" sldId="270"/>
            <ac:picMk id="317" creationId="{00000000-0000-0000-0000-000000000000}"/>
          </ac:picMkLst>
        </pc:picChg>
        <pc:picChg chg="del">
          <ac:chgData name="Amaya Hampton" userId="b31dd232-d19e-4e77-8cae-180c2f0b9be5" providerId="ADAL" clId="{443BD671-FA92-4A25-AE26-AE2DD0029005}" dt="2023-11-30T17:44:54.591" v="131" actId="478"/>
          <ac:picMkLst>
            <pc:docMk/>
            <pc:sldMk cId="249099034" sldId="270"/>
            <ac:picMk id="319" creationId="{00000000-0000-0000-0000-000000000000}"/>
          </ac:picMkLst>
        </pc:picChg>
        <pc:picChg chg="del">
          <ac:chgData name="Amaya Hampton" userId="b31dd232-d19e-4e77-8cae-180c2f0b9be5" providerId="ADAL" clId="{443BD671-FA92-4A25-AE26-AE2DD0029005}" dt="2023-11-30T17:44:04.411" v="128" actId="478"/>
          <ac:picMkLst>
            <pc:docMk/>
            <pc:sldMk cId="249099034" sldId="270"/>
            <ac:picMk id="322" creationId="{00000000-0000-0000-0000-000000000000}"/>
          </ac:picMkLst>
        </pc:picChg>
      </pc:sldChg>
      <pc:sldChg chg="add del">
        <pc:chgData name="Amaya Hampton" userId="b31dd232-d19e-4e77-8cae-180c2f0b9be5" providerId="ADAL" clId="{443BD671-FA92-4A25-AE26-AE2DD0029005}" dt="2023-12-01T21:31:12.066" v="941" actId="2696"/>
        <pc:sldMkLst>
          <pc:docMk/>
          <pc:sldMk cId="1522139590" sldId="271"/>
        </pc:sldMkLst>
      </pc:sldChg>
      <pc:sldChg chg="modSp add mod">
        <pc:chgData name="Amaya Hampton" userId="b31dd232-d19e-4e77-8cae-180c2f0b9be5" providerId="ADAL" clId="{443BD671-FA92-4A25-AE26-AE2DD0029005}" dt="2023-12-06T22:15:38.568" v="1357" actId="2711"/>
        <pc:sldMkLst>
          <pc:docMk/>
          <pc:sldMk cId="2971060807" sldId="310"/>
        </pc:sldMkLst>
        <pc:spChg chg="mod">
          <ac:chgData name="Amaya Hampton" userId="b31dd232-d19e-4e77-8cae-180c2f0b9be5" providerId="ADAL" clId="{443BD671-FA92-4A25-AE26-AE2DD0029005}" dt="2023-12-06T22:15:33.988" v="1356" actId="2711"/>
          <ac:spMkLst>
            <pc:docMk/>
            <pc:sldMk cId="2971060807" sldId="310"/>
            <ac:spMk id="6" creationId="{3ABCA65E-FDE2-B60B-0F31-BD0498523EDA}"/>
          </ac:spMkLst>
        </pc:spChg>
        <pc:spChg chg="mod">
          <ac:chgData name="Amaya Hampton" userId="b31dd232-d19e-4e77-8cae-180c2f0b9be5" providerId="ADAL" clId="{443BD671-FA92-4A25-AE26-AE2DD0029005}" dt="2023-12-06T22:15:38.568" v="1357" actId="2711"/>
          <ac:spMkLst>
            <pc:docMk/>
            <pc:sldMk cId="2971060807" sldId="310"/>
            <ac:spMk id="8" creationId="{4B586D39-266C-1C9C-4F02-3DF593F98AD6}"/>
          </ac:spMkLst>
        </pc:spChg>
      </pc:sldChg>
      <pc:sldChg chg="modSp add mod">
        <pc:chgData name="Amaya Hampton" userId="b31dd232-d19e-4e77-8cae-180c2f0b9be5" providerId="ADAL" clId="{443BD671-FA92-4A25-AE26-AE2DD0029005}" dt="2023-12-06T22:15:52.785" v="1359" actId="2711"/>
        <pc:sldMkLst>
          <pc:docMk/>
          <pc:sldMk cId="2701549365" sldId="311"/>
        </pc:sldMkLst>
        <pc:spChg chg="mod">
          <ac:chgData name="Amaya Hampton" userId="b31dd232-d19e-4e77-8cae-180c2f0b9be5" providerId="ADAL" clId="{443BD671-FA92-4A25-AE26-AE2DD0029005}" dt="2023-12-06T22:15:47.834" v="1358" actId="2711"/>
          <ac:spMkLst>
            <pc:docMk/>
            <pc:sldMk cId="2701549365" sldId="311"/>
            <ac:spMk id="7" creationId="{9AAC50A6-E2A7-BC8B-DE47-4E8C1147EA3E}"/>
          </ac:spMkLst>
        </pc:spChg>
        <pc:spChg chg="mod">
          <ac:chgData name="Amaya Hampton" userId="b31dd232-d19e-4e77-8cae-180c2f0b9be5" providerId="ADAL" clId="{443BD671-FA92-4A25-AE26-AE2DD0029005}" dt="2023-12-06T22:15:52.785" v="1359" actId="2711"/>
          <ac:spMkLst>
            <pc:docMk/>
            <pc:sldMk cId="2701549365" sldId="311"/>
            <ac:spMk id="8" creationId="{48ECA5F5-943E-E017-E42A-057424E99A08}"/>
          </ac:spMkLst>
        </pc:spChg>
      </pc:sldChg>
      <pc:sldChg chg="modSp add mod">
        <pc:chgData name="Amaya Hampton" userId="b31dd232-d19e-4e77-8cae-180c2f0b9be5" providerId="ADAL" clId="{443BD671-FA92-4A25-AE26-AE2DD0029005}" dt="2023-12-01T21:07:26.303" v="222" actId="2711"/>
        <pc:sldMkLst>
          <pc:docMk/>
          <pc:sldMk cId="236944061" sldId="332"/>
        </pc:sldMkLst>
        <pc:spChg chg="mod">
          <ac:chgData name="Amaya Hampton" userId="b31dd232-d19e-4e77-8cae-180c2f0b9be5" providerId="ADAL" clId="{443BD671-FA92-4A25-AE26-AE2DD0029005}" dt="2023-12-01T21:07:20.861" v="221" actId="2711"/>
          <ac:spMkLst>
            <pc:docMk/>
            <pc:sldMk cId="236944061" sldId="332"/>
            <ac:spMk id="2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1T21:07:26.303" v="222" actId="2711"/>
          <ac:spMkLst>
            <pc:docMk/>
            <pc:sldMk cId="236944061" sldId="332"/>
            <ac:spMk id="4" creationId="{81CC7B37-315A-43CA-B7A2-1A99EED9CFE4}"/>
          </ac:spMkLst>
        </pc:spChg>
      </pc:sldChg>
      <pc:sldChg chg="modSp add mod">
        <pc:chgData name="Amaya Hampton" userId="b31dd232-d19e-4e77-8cae-180c2f0b9be5" providerId="ADAL" clId="{443BD671-FA92-4A25-AE26-AE2DD0029005}" dt="2023-12-01T21:08:01.217" v="228" actId="2711"/>
        <pc:sldMkLst>
          <pc:docMk/>
          <pc:sldMk cId="3226045493" sldId="333"/>
        </pc:sldMkLst>
        <pc:spChg chg="mod">
          <ac:chgData name="Amaya Hampton" userId="b31dd232-d19e-4e77-8cae-180c2f0b9be5" providerId="ADAL" clId="{443BD671-FA92-4A25-AE26-AE2DD0029005}" dt="2023-12-01T21:07:34.919" v="223" actId="2711"/>
          <ac:spMkLst>
            <pc:docMk/>
            <pc:sldMk cId="3226045493" sldId="333"/>
            <ac:spMk id="2" creationId="{1A1AF06D-22CA-E0E6-FD6F-EA59D62FB504}"/>
          </ac:spMkLst>
        </pc:spChg>
        <pc:spChg chg="mod">
          <ac:chgData name="Amaya Hampton" userId="b31dd232-d19e-4e77-8cae-180c2f0b9be5" providerId="ADAL" clId="{443BD671-FA92-4A25-AE26-AE2DD0029005}" dt="2023-12-01T21:07:40.438" v="224" actId="2711"/>
          <ac:spMkLst>
            <pc:docMk/>
            <pc:sldMk cId="3226045493" sldId="333"/>
            <ac:spMk id="6" creationId="{37149267-40A6-AD3B-5A54-707BCC399E84}"/>
          </ac:spMkLst>
        </pc:spChg>
        <pc:spChg chg="mod">
          <ac:chgData name="Amaya Hampton" userId="b31dd232-d19e-4e77-8cae-180c2f0b9be5" providerId="ADAL" clId="{443BD671-FA92-4A25-AE26-AE2DD0029005}" dt="2023-12-01T21:07:50.344" v="226" actId="2711"/>
          <ac:spMkLst>
            <pc:docMk/>
            <pc:sldMk cId="3226045493" sldId="333"/>
            <ac:spMk id="7" creationId="{8890B5D5-D413-EA52-A082-B33AA7784A70}"/>
          </ac:spMkLst>
        </pc:spChg>
        <pc:spChg chg="mod">
          <ac:chgData name="Amaya Hampton" userId="b31dd232-d19e-4e77-8cae-180c2f0b9be5" providerId="ADAL" clId="{443BD671-FA92-4A25-AE26-AE2DD0029005}" dt="2023-12-01T21:07:45.237" v="225" actId="2711"/>
          <ac:spMkLst>
            <pc:docMk/>
            <pc:sldMk cId="3226045493" sldId="333"/>
            <ac:spMk id="9" creationId="{09EAFA38-17E4-3CD0-7667-FFFFA31B0D4B}"/>
          </ac:spMkLst>
        </pc:spChg>
        <pc:spChg chg="mod">
          <ac:chgData name="Amaya Hampton" userId="b31dd232-d19e-4e77-8cae-180c2f0b9be5" providerId="ADAL" clId="{443BD671-FA92-4A25-AE26-AE2DD0029005}" dt="2023-12-01T21:07:55.632" v="227" actId="2711"/>
          <ac:spMkLst>
            <pc:docMk/>
            <pc:sldMk cId="3226045493" sldId="333"/>
            <ac:spMk id="10" creationId="{1FCC5AB5-340F-289E-5FF5-52555150D7AD}"/>
          </ac:spMkLst>
        </pc:spChg>
        <pc:spChg chg="mod">
          <ac:chgData name="Amaya Hampton" userId="b31dd232-d19e-4e77-8cae-180c2f0b9be5" providerId="ADAL" clId="{443BD671-FA92-4A25-AE26-AE2DD0029005}" dt="2023-12-01T21:08:01.217" v="228" actId="2711"/>
          <ac:spMkLst>
            <pc:docMk/>
            <pc:sldMk cId="3226045493" sldId="333"/>
            <ac:spMk id="11" creationId="{97AC9A26-B632-F141-6B24-CEF129F50822}"/>
          </ac:spMkLst>
        </pc:spChg>
      </pc:sldChg>
      <pc:sldChg chg="modSp add mod">
        <pc:chgData name="Amaya Hampton" userId="b31dd232-d19e-4e77-8cae-180c2f0b9be5" providerId="ADAL" clId="{443BD671-FA92-4A25-AE26-AE2DD0029005}" dt="2023-12-01T21:08:24.698" v="231" actId="2711"/>
        <pc:sldMkLst>
          <pc:docMk/>
          <pc:sldMk cId="1772970539" sldId="334"/>
        </pc:sldMkLst>
        <pc:spChg chg="mod">
          <ac:chgData name="Amaya Hampton" userId="b31dd232-d19e-4e77-8cae-180c2f0b9be5" providerId="ADAL" clId="{443BD671-FA92-4A25-AE26-AE2DD0029005}" dt="2023-12-01T21:08:10.962" v="229" actId="2711"/>
          <ac:spMkLst>
            <pc:docMk/>
            <pc:sldMk cId="1772970539" sldId="334"/>
            <ac:spMk id="2" creationId="{C298B1F8-0FBB-1765-8D38-36DCC3510212}"/>
          </ac:spMkLst>
        </pc:spChg>
        <pc:spChg chg="mod">
          <ac:chgData name="Amaya Hampton" userId="b31dd232-d19e-4e77-8cae-180c2f0b9be5" providerId="ADAL" clId="{443BD671-FA92-4A25-AE26-AE2DD0029005}" dt="2023-12-01T21:08:15.150" v="230" actId="2711"/>
          <ac:spMkLst>
            <pc:docMk/>
            <pc:sldMk cId="1772970539" sldId="334"/>
            <ac:spMk id="3" creationId="{D1AEFDE0-70CF-85DC-88F4-F48A7168843E}"/>
          </ac:spMkLst>
        </pc:spChg>
        <pc:spChg chg="mod">
          <ac:chgData name="Amaya Hampton" userId="b31dd232-d19e-4e77-8cae-180c2f0b9be5" providerId="ADAL" clId="{443BD671-FA92-4A25-AE26-AE2DD0029005}" dt="2023-12-01T21:08:24.698" v="231" actId="2711"/>
          <ac:spMkLst>
            <pc:docMk/>
            <pc:sldMk cId="1772970539" sldId="334"/>
            <ac:spMk id="5" creationId="{2CB9B7A6-A398-45FE-89BF-A2C3260EB436}"/>
          </ac:spMkLst>
        </pc:spChg>
      </pc:sldChg>
      <pc:sldChg chg="modSp add mod">
        <pc:chgData name="Amaya Hampton" userId="b31dd232-d19e-4e77-8cae-180c2f0b9be5" providerId="ADAL" clId="{443BD671-FA92-4A25-AE26-AE2DD0029005}" dt="2023-12-01T21:09:27.288" v="243" actId="2711"/>
        <pc:sldMkLst>
          <pc:docMk/>
          <pc:sldMk cId="670003742" sldId="335"/>
        </pc:sldMkLst>
        <pc:spChg chg="mod">
          <ac:chgData name="Amaya Hampton" userId="b31dd232-d19e-4e77-8cae-180c2f0b9be5" providerId="ADAL" clId="{443BD671-FA92-4A25-AE26-AE2DD0029005}" dt="2023-12-01T21:08:32.382" v="232" actId="2711"/>
          <ac:spMkLst>
            <pc:docMk/>
            <pc:sldMk cId="670003742" sldId="335"/>
            <ac:spMk id="2" creationId="{831F23FB-AAC2-A788-5BC6-1D39A53B445B}"/>
          </ac:spMkLst>
        </pc:spChg>
        <pc:spChg chg="mod">
          <ac:chgData name="Amaya Hampton" userId="b31dd232-d19e-4e77-8cae-180c2f0b9be5" providerId="ADAL" clId="{443BD671-FA92-4A25-AE26-AE2DD0029005}" dt="2023-12-01T21:09:27.288" v="243" actId="2711"/>
          <ac:spMkLst>
            <pc:docMk/>
            <pc:sldMk cId="670003742" sldId="335"/>
            <ac:spMk id="5" creationId="{BD472569-E161-4E49-830E-3670343AF9C9}"/>
          </ac:spMkLst>
        </pc:spChg>
        <pc:spChg chg="mod">
          <ac:chgData name="Amaya Hampton" userId="b31dd232-d19e-4e77-8cae-180c2f0b9be5" providerId="ADAL" clId="{443BD671-FA92-4A25-AE26-AE2DD0029005}" dt="2023-12-01T21:08:37.618" v="233" actId="2711"/>
          <ac:spMkLst>
            <pc:docMk/>
            <pc:sldMk cId="670003742" sldId="335"/>
            <ac:spMk id="52" creationId="{0A9125C8-5195-1B66-9DBA-5727129E8403}"/>
          </ac:spMkLst>
        </pc:spChg>
        <pc:spChg chg="mod">
          <ac:chgData name="Amaya Hampton" userId="b31dd232-d19e-4e77-8cae-180c2f0b9be5" providerId="ADAL" clId="{443BD671-FA92-4A25-AE26-AE2DD0029005}" dt="2023-12-01T21:08:48.430" v="235" actId="2711"/>
          <ac:spMkLst>
            <pc:docMk/>
            <pc:sldMk cId="670003742" sldId="335"/>
            <ac:spMk id="53" creationId="{9D7AA25E-A59D-0F41-E00A-85A5050FB567}"/>
          </ac:spMkLst>
        </pc:spChg>
        <pc:spChg chg="mod">
          <ac:chgData name="Amaya Hampton" userId="b31dd232-d19e-4e77-8cae-180c2f0b9be5" providerId="ADAL" clId="{443BD671-FA92-4A25-AE26-AE2DD0029005}" dt="2023-12-01T21:09:02.111" v="238" actId="2711"/>
          <ac:spMkLst>
            <pc:docMk/>
            <pc:sldMk cId="670003742" sldId="335"/>
            <ac:spMk id="54" creationId="{8F0E47A9-617E-FB76-9B61-C887E8951860}"/>
          </ac:spMkLst>
        </pc:spChg>
        <pc:spChg chg="mod">
          <ac:chgData name="Amaya Hampton" userId="b31dd232-d19e-4e77-8cae-180c2f0b9be5" providerId="ADAL" clId="{443BD671-FA92-4A25-AE26-AE2DD0029005}" dt="2023-12-01T21:09:06.831" v="239" actId="2711"/>
          <ac:spMkLst>
            <pc:docMk/>
            <pc:sldMk cId="670003742" sldId="335"/>
            <ac:spMk id="55" creationId="{856BA8FD-8E66-642B-2C93-3B9A0FBC3B8B}"/>
          </ac:spMkLst>
        </pc:spChg>
        <pc:spChg chg="mod">
          <ac:chgData name="Amaya Hampton" userId="b31dd232-d19e-4e77-8cae-180c2f0b9be5" providerId="ADAL" clId="{443BD671-FA92-4A25-AE26-AE2DD0029005}" dt="2023-12-01T21:08:42.839" v="234" actId="2711"/>
          <ac:spMkLst>
            <pc:docMk/>
            <pc:sldMk cId="670003742" sldId="335"/>
            <ac:spMk id="56" creationId="{4DD6FE66-6F2E-5993-6A2F-08114B5FE477}"/>
          </ac:spMkLst>
        </pc:spChg>
        <pc:spChg chg="mod">
          <ac:chgData name="Amaya Hampton" userId="b31dd232-d19e-4e77-8cae-180c2f0b9be5" providerId="ADAL" clId="{443BD671-FA92-4A25-AE26-AE2DD0029005}" dt="2023-12-01T21:08:52.993" v="236" actId="2711"/>
          <ac:spMkLst>
            <pc:docMk/>
            <pc:sldMk cId="670003742" sldId="335"/>
            <ac:spMk id="57" creationId="{AF31329F-A80F-A291-3231-92C15704BD0C}"/>
          </ac:spMkLst>
        </pc:spChg>
        <pc:spChg chg="mod">
          <ac:chgData name="Amaya Hampton" userId="b31dd232-d19e-4e77-8cae-180c2f0b9be5" providerId="ADAL" clId="{443BD671-FA92-4A25-AE26-AE2DD0029005}" dt="2023-12-01T21:08:57.391" v="237" actId="2711"/>
          <ac:spMkLst>
            <pc:docMk/>
            <pc:sldMk cId="670003742" sldId="335"/>
            <ac:spMk id="58" creationId="{85056ED3-E60A-A004-9FC5-53F66CDACFDA}"/>
          </ac:spMkLst>
        </pc:spChg>
        <pc:spChg chg="mod">
          <ac:chgData name="Amaya Hampton" userId="b31dd232-d19e-4e77-8cae-180c2f0b9be5" providerId="ADAL" clId="{443BD671-FA92-4A25-AE26-AE2DD0029005}" dt="2023-12-01T21:09:11.697" v="240" actId="2711"/>
          <ac:spMkLst>
            <pc:docMk/>
            <pc:sldMk cId="670003742" sldId="335"/>
            <ac:spMk id="59" creationId="{8FE6C877-CA97-D178-F0F9-23D53CC1288D}"/>
          </ac:spMkLst>
        </pc:spChg>
        <pc:spChg chg="mod">
          <ac:chgData name="Amaya Hampton" userId="b31dd232-d19e-4e77-8cae-180c2f0b9be5" providerId="ADAL" clId="{443BD671-FA92-4A25-AE26-AE2DD0029005}" dt="2023-12-01T21:09:22.478" v="242" actId="2711"/>
          <ac:spMkLst>
            <pc:docMk/>
            <pc:sldMk cId="670003742" sldId="335"/>
            <ac:spMk id="80" creationId="{3169F624-B7B4-7B45-C6D0-518D4213A424}"/>
          </ac:spMkLst>
        </pc:spChg>
        <pc:spChg chg="mod">
          <ac:chgData name="Amaya Hampton" userId="b31dd232-d19e-4e77-8cae-180c2f0b9be5" providerId="ADAL" clId="{443BD671-FA92-4A25-AE26-AE2DD0029005}" dt="2023-12-01T21:09:16.896" v="241" actId="2711"/>
          <ac:spMkLst>
            <pc:docMk/>
            <pc:sldMk cId="670003742" sldId="335"/>
            <ac:spMk id="81" creationId="{09393591-21CB-3128-09EA-962E02B3B5FD}"/>
          </ac:spMkLst>
        </pc:spChg>
      </pc:sldChg>
      <pc:sldChg chg="modSp add mod">
        <pc:chgData name="Amaya Hampton" userId="b31dd232-d19e-4e77-8cae-180c2f0b9be5" providerId="ADAL" clId="{443BD671-FA92-4A25-AE26-AE2DD0029005}" dt="2023-12-01T21:10:53.217" v="249" actId="2711"/>
        <pc:sldMkLst>
          <pc:docMk/>
          <pc:sldMk cId="3005654830" sldId="336"/>
        </pc:sldMkLst>
        <pc:spChg chg="mod">
          <ac:chgData name="Amaya Hampton" userId="b31dd232-d19e-4e77-8cae-180c2f0b9be5" providerId="ADAL" clId="{443BD671-FA92-4A25-AE26-AE2DD0029005}" dt="2023-12-01T21:09:36.024" v="244" actId="2711"/>
          <ac:spMkLst>
            <pc:docMk/>
            <pc:sldMk cId="3005654830" sldId="336"/>
            <ac:spMk id="2" creationId="{4762E04D-6138-E656-A51C-120AE1C0AB0B}"/>
          </ac:spMkLst>
        </pc:spChg>
        <pc:spChg chg="mod">
          <ac:chgData name="Amaya Hampton" userId="b31dd232-d19e-4e77-8cae-180c2f0b9be5" providerId="ADAL" clId="{443BD671-FA92-4A25-AE26-AE2DD0029005}" dt="2023-12-01T21:10:53.217" v="249" actId="2711"/>
          <ac:spMkLst>
            <pc:docMk/>
            <pc:sldMk cId="3005654830" sldId="336"/>
            <ac:spMk id="6" creationId="{72CDA82B-3595-DCAF-B17D-65DCF3A2D254}"/>
          </ac:spMkLst>
        </pc:spChg>
        <pc:graphicFrameChg chg="mod">
          <ac:chgData name="Amaya Hampton" userId="b31dd232-d19e-4e77-8cae-180c2f0b9be5" providerId="ADAL" clId="{443BD671-FA92-4A25-AE26-AE2DD0029005}" dt="2023-12-01T21:10:22.821" v="248" actId="2711"/>
          <ac:graphicFrameMkLst>
            <pc:docMk/>
            <pc:sldMk cId="3005654830" sldId="336"/>
            <ac:graphicFrameMk id="5" creationId="{30E80379-0874-E9AA-1136-D0B5EACF2EDE}"/>
          </ac:graphicFrameMkLst>
        </pc:graphicFrameChg>
      </pc:sldChg>
      <pc:sldChg chg="modSp add mod">
        <pc:chgData name="Amaya Hampton" userId="b31dd232-d19e-4e77-8cae-180c2f0b9be5" providerId="ADAL" clId="{443BD671-FA92-4A25-AE26-AE2DD0029005}" dt="2023-12-01T21:11:17.378" v="252" actId="2711"/>
        <pc:sldMkLst>
          <pc:docMk/>
          <pc:sldMk cId="1070569865" sldId="337"/>
        </pc:sldMkLst>
        <pc:spChg chg="mod">
          <ac:chgData name="Amaya Hampton" userId="b31dd232-d19e-4e77-8cae-180c2f0b9be5" providerId="ADAL" clId="{443BD671-FA92-4A25-AE26-AE2DD0029005}" dt="2023-12-01T21:11:09.237" v="251" actId="27636"/>
          <ac:spMkLst>
            <pc:docMk/>
            <pc:sldMk cId="1070569865" sldId="337"/>
            <ac:spMk id="2" creationId="{F9F65EB3-78BF-9D48-74B6-0648B778775B}"/>
          </ac:spMkLst>
        </pc:spChg>
        <pc:graphicFrameChg chg="modGraphic">
          <ac:chgData name="Amaya Hampton" userId="b31dd232-d19e-4e77-8cae-180c2f0b9be5" providerId="ADAL" clId="{443BD671-FA92-4A25-AE26-AE2DD0029005}" dt="2023-12-01T21:11:17.378" v="252" actId="2711"/>
          <ac:graphicFrameMkLst>
            <pc:docMk/>
            <pc:sldMk cId="1070569865" sldId="337"/>
            <ac:graphicFrameMk id="5" creationId="{25FF231B-808D-05F5-A19F-F56D52809880}"/>
          </ac:graphicFrameMkLst>
        </pc:graphicFrameChg>
      </pc:sldChg>
      <pc:sldChg chg="modSp add mod">
        <pc:chgData name="Amaya Hampton" userId="b31dd232-d19e-4e77-8cae-180c2f0b9be5" providerId="ADAL" clId="{443BD671-FA92-4A25-AE26-AE2DD0029005}" dt="2023-12-01T21:11:33.764" v="254" actId="2711"/>
        <pc:sldMkLst>
          <pc:docMk/>
          <pc:sldMk cId="2483467630" sldId="338"/>
        </pc:sldMkLst>
        <pc:spChg chg="mod">
          <ac:chgData name="Amaya Hampton" userId="b31dd232-d19e-4e77-8cae-180c2f0b9be5" providerId="ADAL" clId="{443BD671-FA92-4A25-AE26-AE2DD0029005}" dt="2023-12-01T21:11:27.477" v="253" actId="2711"/>
          <ac:spMkLst>
            <pc:docMk/>
            <pc:sldMk cId="2483467630" sldId="338"/>
            <ac:spMk id="2" creationId="{D31A78C2-7F20-1315-E3D7-010E5BFAB754}"/>
          </ac:spMkLst>
        </pc:spChg>
        <pc:spChg chg="mod">
          <ac:chgData name="Amaya Hampton" userId="b31dd232-d19e-4e77-8cae-180c2f0b9be5" providerId="ADAL" clId="{443BD671-FA92-4A25-AE26-AE2DD0029005}" dt="2023-12-01T21:11:33.764" v="254" actId="2711"/>
          <ac:spMkLst>
            <pc:docMk/>
            <pc:sldMk cId="2483467630" sldId="338"/>
            <ac:spMk id="5" creationId="{853BC46A-7FDD-7100-193D-1372D525CC80}"/>
          </ac:spMkLst>
        </pc:spChg>
      </pc:sldChg>
      <pc:sldChg chg="modSp add mod">
        <pc:chgData name="Amaya Hampton" userId="b31dd232-d19e-4e77-8cae-180c2f0b9be5" providerId="ADAL" clId="{443BD671-FA92-4A25-AE26-AE2DD0029005}" dt="2023-12-01T21:11:56.902" v="258" actId="2711"/>
        <pc:sldMkLst>
          <pc:docMk/>
          <pc:sldMk cId="1633175558" sldId="339"/>
        </pc:sldMkLst>
        <pc:spChg chg="mod">
          <ac:chgData name="Amaya Hampton" userId="b31dd232-d19e-4e77-8cae-180c2f0b9be5" providerId="ADAL" clId="{443BD671-FA92-4A25-AE26-AE2DD0029005}" dt="2023-12-01T21:11:44.282" v="255" actId="2711"/>
          <ac:spMkLst>
            <pc:docMk/>
            <pc:sldMk cId="1633175558" sldId="339"/>
            <ac:spMk id="2" creationId="{5693DF6C-D99E-9E13-A527-D9A498DCAD66}"/>
          </ac:spMkLst>
        </pc:spChg>
        <pc:spChg chg="mod">
          <ac:chgData name="Amaya Hampton" userId="b31dd232-d19e-4e77-8cae-180c2f0b9be5" providerId="ADAL" clId="{443BD671-FA92-4A25-AE26-AE2DD0029005}" dt="2023-12-01T21:11:50.815" v="257" actId="27636"/>
          <ac:spMkLst>
            <pc:docMk/>
            <pc:sldMk cId="1633175558" sldId="339"/>
            <ac:spMk id="3" creationId="{2F455758-8AF9-A7DB-A1B7-C65C3D46617D}"/>
          </ac:spMkLst>
        </pc:spChg>
        <pc:spChg chg="mod">
          <ac:chgData name="Amaya Hampton" userId="b31dd232-d19e-4e77-8cae-180c2f0b9be5" providerId="ADAL" clId="{443BD671-FA92-4A25-AE26-AE2DD0029005}" dt="2023-12-01T21:11:56.902" v="258" actId="2711"/>
          <ac:spMkLst>
            <pc:docMk/>
            <pc:sldMk cId="1633175558" sldId="339"/>
            <ac:spMk id="5" creationId="{8B5E2903-4412-D09F-FEB5-8BA8752FEBE8}"/>
          </ac:spMkLst>
        </pc:spChg>
      </pc:sldChg>
      <pc:sldChg chg="modSp add mod">
        <pc:chgData name="Amaya Hampton" userId="b31dd232-d19e-4e77-8cae-180c2f0b9be5" providerId="ADAL" clId="{443BD671-FA92-4A25-AE26-AE2DD0029005}" dt="2023-12-04T20:13:08.538" v="1343" actId="2711"/>
        <pc:sldMkLst>
          <pc:docMk/>
          <pc:sldMk cId="1310285450" sldId="340"/>
        </pc:sldMkLst>
        <pc:spChg chg="mod">
          <ac:chgData name="Amaya Hampton" userId="b31dd232-d19e-4e77-8cae-180c2f0b9be5" providerId="ADAL" clId="{443BD671-FA92-4A25-AE26-AE2DD0029005}" dt="2023-12-04T20:13:03.983" v="1342" actId="2711"/>
          <ac:spMkLst>
            <pc:docMk/>
            <pc:sldMk cId="1310285450" sldId="340"/>
            <ac:spMk id="2" creationId="{5693DF6C-D99E-9E13-A527-D9A498DCAD66}"/>
          </ac:spMkLst>
        </pc:spChg>
        <pc:spChg chg="mod">
          <ac:chgData name="Amaya Hampton" userId="b31dd232-d19e-4e77-8cae-180c2f0b9be5" providerId="ADAL" clId="{443BD671-FA92-4A25-AE26-AE2DD0029005}" dt="2023-12-04T20:13:08.538" v="1343" actId="2711"/>
          <ac:spMkLst>
            <pc:docMk/>
            <pc:sldMk cId="1310285450" sldId="340"/>
            <ac:spMk id="3" creationId="{2F455758-8AF9-A7DB-A1B7-C65C3D46617D}"/>
          </ac:spMkLst>
        </pc:spChg>
      </pc:sldChg>
      <pc:sldChg chg="addSp modSp add del mod">
        <pc:chgData name="Amaya Hampton" userId="b31dd232-d19e-4e77-8cae-180c2f0b9be5" providerId="ADAL" clId="{443BD671-FA92-4A25-AE26-AE2DD0029005}" dt="2023-12-04T14:04:08.363" v="1174" actId="2696"/>
        <pc:sldMkLst>
          <pc:docMk/>
          <pc:sldMk cId="3040475424" sldId="340"/>
        </pc:sldMkLst>
        <pc:spChg chg="add mod">
          <ac:chgData name="Amaya Hampton" userId="b31dd232-d19e-4e77-8cae-180c2f0b9be5" providerId="ADAL" clId="{443BD671-FA92-4A25-AE26-AE2DD0029005}" dt="2023-12-01T21:22:54.464" v="340" actId="1076"/>
          <ac:spMkLst>
            <pc:docMk/>
            <pc:sldMk cId="3040475424" sldId="340"/>
            <ac:spMk id="3" creationId="{A131EF22-A60D-9901-282F-5F6AED79D591}"/>
          </ac:spMkLst>
        </pc:spChg>
      </pc:sldChg>
      <pc:sldChg chg="addSp delSp modSp add mod ord">
        <pc:chgData name="Amaya Hampton" userId="b31dd232-d19e-4e77-8cae-180c2f0b9be5" providerId="ADAL" clId="{443BD671-FA92-4A25-AE26-AE2DD0029005}" dt="2023-12-07T16:50:10.262" v="1365" actId="14100"/>
        <pc:sldMkLst>
          <pc:docMk/>
          <pc:sldMk cId="502370003" sldId="341"/>
        </pc:sldMkLst>
        <pc:spChg chg="mod">
          <ac:chgData name="Amaya Hampton" userId="b31dd232-d19e-4e77-8cae-180c2f0b9be5" providerId="ADAL" clId="{443BD671-FA92-4A25-AE26-AE2DD0029005}" dt="2023-12-04T20:10:52.607" v="1321" actId="20577"/>
          <ac:spMkLst>
            <pc:docMk/>
            <pc:sldMk cId="502370003" sldId="341"/>
            <ac:spMk id="3" creationId="{A131EF22-A60D-9901-282F-5F6AED79D591}"/>
          </ac:spMkLst>
        </pc:spChg>
        <pc:spChg chg="mod">
          <ac:chgData name="Amaya Hampton" userId="b31dd232-d19e-4e77-8cae-180c2f0b9be5" providerId="ADAL" clId="{443BD671-FA92-4A25-AE26-AE2DD0029005}" dt="2023-12-07T16:49:59.297" v="1363" actId="1076"/>
          <ac:spMkLst>
            <pc:docMk/>
            <pc:sldMk cId="502370003" sldId="341"/>
            <ac:spMk id="314" creationId="{00000000-0000-0000-0000-000000000000}"/>
          </ac:spMkLst>
        </pc:spChg>
        <pc:picChg chg="del">
          <ac:chgData name="Amaya Hampton" userId="b31dd232-d19e-4e77-8cae-180c2f0b9be5" providerId="ADAL" clId="{443BD671-FA92-4A25-AE26-AE2DD0029005}" dt="2023-12-01T21:30:53.448" v="938" actId="478"/>
          <ac:picMkLst>
            <pc:docMk/>
            <pc:sldMk cId="502370003" sldId="341"/>
            <ac:picMk id="2" creationId="{A75EB7DC-BD47-C701-FD13-D3A8558F30BA}"/>
          </ac:picMkLst>
        </pc:picChg>
        <pc:picChg chg="add mod">
          <ac:chgData name="Amaya Hampton" userId="b31dd232-d19e-4e77-8cae-180c2f0b9be5" providerId="ADAL" clId="{443BD671-FA92-4A25-AE26-AE2DD0029005}" dt="2023-12-07T16:50:10.262" v="1365" actId="14100"/>
          <ac:picMkLst>
            <pc:docMk/>
            <pc:sldMk cId="502370003" sldId="341"/>
            <ac:picMk id="4" creationId="{62B610FA-AC6B-FA94-E430-B61D85D6BDD1}"/>
          </ac:picMkLst>
        </pc:picChg>
      </pc:sldChg>
      <pc:sldChg chg="modSp add mod modNotesTx">
        <pc:chgData name="Amaya Hampton" userId="b31dd232-d19e-4e77-8cae-180c2f0b9be5" providerId="ADAL" clId="{443BD671-FA92-4A25-AE26-AE2DD0029005}" dt="2023-12-07T16:59:27.178" v="1418" actId="2711"/>
        <pc:sldMkLst>
          <pc:docMk/>
          <pc:sldMk cId="1018681265" sldId="342"/>
        </pc:sldMkLst>
        <pc:spChg chg="mod">
          <ac:chgData name="Amaya Hampton" userId="b31dd232-d19e-4e77-8cae-180c2f0b9be5" providerId="ADAL" clId="{443BD671-FA92-4A25-AE26-AE2DD0029005}" dt="2023-12-04T20:13:14.493" v="1344" actId="2711"/>
          <ac:spMkLst>
            <pc:docMk/>
            <pc:sldMk cId="1018681265" sldId="342"/>
            <ac:spMk id="2" creationId="{5693DF6C-D99E-9E13-A527-D9A498DCAD66}"/>
          </ac:spMkLst>
        </pc:spChg>
        <pc:spChg chg="mod">
          <ac:chgData name="Amaya Hampton" userId="b31dd232-d19e-4e77-8cae-180c2f0b9be5" providerId="ADAL" clId="{443BD671-FA92-4A25-AE26-AE2DD0029005}" dt="2023-12-04T20:13:19.713" v="1346" actId="27636"/>
          <ac:spMkLst>
            <pc:docMk/>
            <pc:sldMk cId="1018681265" sldId="342"/>
            <ac:spMk id="3" creationId="{2F455758-8AF9-A7DB-A1B7-C65C3D46617D}"/>
          </ac:spMkLst>
        </pc:spChg>
      </pc:sldChg>
      <pc:sldChg chg="addSp delSp modSp add del mod ord modTransition">
        <pc:chgData name="Amaya Hampton" userId="b31dd232-d19e-4e77-8cae-180c2f0b9be5" providerId="ADAL" clId="{443BD671-FA92-4A25-AE26-AE2DD0029005}" dt="2023-12-01T21:44:09.794" v="1173" actId="2696"/>
        <pc:sldMkLst>
          <pc:docMk/>
          <pc:sldMk cId="3816876617" sldId="342"/>
        </pc:sldMkLst>
        <pc:spChg chg="del mod">
          <ac:chgData name="Amaya Hampton" userId="b31dd232-d19e-4e77-8cae-180c2f0b9be5" providerId="ADAL" clId="{443BD671-FA92-4A25-AE26-AE2DD0029005}" dt="2023-12-01T21:32:07.791" v="1069"/>
          <ac:spMkLst>
            <pc:docMk/>
            <pc:sldMk cId="3816876617" sldId="342"/>
            <ac:spMk id="3" creationId="{A131EF22-A60D-9901-282F-5F6AED79D591}"/>
          </ac:spMkLst>
        </pc:spChg>
        <pc:spChg chg="mod">
          <ac:chgData name="Amaya Hampton" userId="b31dd232-d19e-4e77-8cae-180c2f0b9be5" providerId="ADAL" clId="{443BD671-FA92-4A25-AE26-AE2DD0029005}" dt="2023-12-01T21:33:07.607" v="1104" actId="1076"/>
          <ac:spMkLst>
            <pc:docMk/>
            <pc:sldMk cId="3816876617" sldId="342"/>
            <ac:spMk id="313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1T21:33:11.189" v="1105" actId="1076"/>
          <ac:spMkLst>
            <pc:docMk/>
            <pc:sldMk cId="3816876617" sldId="342"/>
            <ac:spMk id="314" creationId="{00000000-0000-0000-0000-000000000000}"/>
          </ac:spMkLst>
        </pc:spChg>
        <pc:picChg chg="add mod">
          <ac:chgData name="Amaya Hampton" userId="b31dd232-d19e-4e77-8cae-180c2f0b9be5" providerId="ADAL" clId="{443BD671-FA92-4A25-AE26-AE2DD0029005}" dt="2023-12-01T21:32:22.118" v="1072" actId="1076"/>
          <ac:picMkLst>
            <pc:docMk/>
            <pc:sldMk cId="3816876617" sldId="342"/>
            <ac:picMk id="2" creationId="{0C244234-C308-7C2A-9BA0-BA4BD63512CA}"/>
          </ac:picMkLst>
        </pc:picChg>
        <pc:picChg chg="del">
          <ac:chgData name="Amaya Hampton" userId="b31dd232-d19e-4e77-8cae-180c2f0b9be5" providerId="ADAL" clId="{443BD671-FA92-4A25-AE26-AE2DD0029005}" dt="2023-12-01T21:32:07.787" v="1067" actId="478"/>
          <ac:picMkLst>
            <pc:docMk/>
            <pc:sldMk cId="3816876617" sldId="342"/>
            <ac:picMk id="4" creationId="{62B610FA-AC6B-FA94-E430-B61D85D6BDD1}"/>
          </ac:picMkLst>
        </pc:picChg>
      </pc:sldChg>
      <pc:sldChg chg="addSp delSp modSp add del mod modTransition">
        <pc:chgData name="Amaya Hampton" userId="b31dd232-d19e-4e77-8cae-180c2f0b9be5" providerId="ADAL" clId="{443BD671-FA92-4A25-AE26-AE2DD0029005}" dt="2023-12-04T17:38:33.350" v="1230" actId="2696"/>
        <pc:sldMkLst>
          <pc:docMk/>
          <pc:sldMk cId="1187660475" sldId="343"/>
        </pc:sldMkLst>
        <pc:spChg chg="del mod">
          <ac:chgData name="Amaya Hampton" userId="b31dd232-d19e-4e77-8cae-180c2f0b9be5" providerId="ADAL" clId="{443BD671-FA92-4A25-AE26-AE2DD0029005}" dt="2023-12-01T21:34:07.121" v="1137"/>
          <ac:spMkLst>
            <pc:docMk/>
            <pc:sldMk cId="1187660475" sldId="343"/>
            <ac:spMk id="3" creationId="{A131EF22-A60D-9901-282F-5F6AED79D591}"/>
          </ac:spMkLst>
        </pc:spChg>
        <pc:spChg chg="mod">
          <ac:chgData name="Amaya Hampton" userId="b31dd232-d19e-4e77-8cae-180c2f0b9be5" providerId="ADAL" clId="{443BD671-FA92-4A25-AE26-AE2DD0029005}" dt="2023-12-01T21:34:44.167" v="1140"/>
          <ac:spMkLst>
            <pc:docMk/>
            <pc:sldMk cId="1187660475" sldId="343"/>
            <ac:spMk id="314" creationId="{00000000-0000-0000-0000-000000000000}"/>
          </ac:spMkLst>
        </pc:spChg>
        <pc:picChg chg="add mod">
          <ac:chgData name="Amaya Hampton" userId="b31dd232-d19e-4e77-8cae-180c2f0b9be5" providerId="ADAL" clId="{443BD671-FA92-4A25-AE26-AE2DD0029005}" dt="2023-12-01T21:34:23.109" v="1139" actId="1076"/>
          <ac:picMkLst>
            <pc:docMk/>
            <pc:sldMk cId="1187660475" sldId="343"/>
            <ac:picMk id="2" creationId="{BD55FB93-8355-412F-600C-FC9970FD0C4B}"/>
          </ac:picMkLst>
        </pc:picChg>
        <pc:picChg chg="del">
          <ac:chgData name="Amaya Hampton" userId="b31dd232-d19e-4e77-8cae-180c2f0b9be5" providerId="ADAL" clId="{443BD671-FA92-4A25-AE26-AE2DD0029005}" dt="2023-12-01T21:34:07.119" v="1135" actId="478"/>
          <ac:picMkLst>
            <pc:docMk/>
            <pc:sldMk cId="1187660475" sldId="343"/>
            <ac:picMk id="4" creationId="{62B610FA-AC6B-FA94-E430-B61D85D6BDD1}"/>
          </ac:picMkLst>
        </pc:picChg>
      </pc:sldChg>
      <pc:sldChg chg="modSp add mod">
        <pc:chgData name="Amaya Hampton" userId="b31dd232-d19e-4e77-8cae-180c2f0b9be5" providerId="ADAL" clId="{443BD671-FA92-4A25-AE26-AE2DD0029005}" dt="2023-12-04T20:11:45.388" v="1332" actId="2711"/>
        <pc:sldMkLst>
          <pc:docMk/>
          <pc:sldMk cId="3605756852" sldId="343"/>
        </pc:sldMkLst>
        <pc:spChg chg="mod">
          <ac:chgData name="Amaya Hampton" userId="b31dd232-d19e-4e77-8cae-180c2f0b9be5" providerId="ADAL" clId="{443BD671-FA92-4A25-AE26-AE2DD0029005}" dt="2023-12-04T20:11:39.697" v="1331" actId="2711"/>
          <ac:spMkLst>
            <pc:docMk/>
            <pc:sldMk cId="3605756852" sldId="343"/>
            <ac:spMk id="2" creationId="{6F5989E6-3DBD-DE3B-6B76-C033476E844D}"/>
          </ac:spMkLst>
        </pc:spChg>
        <pc:spChg chg="mod">
          <ac:chgData name="Amaya Hampton" userId="b31dd232-d19e-4e77-8cae-180c2f0b9be5" providerId="ADAL" clId="{443BD671-FA92-4A25-AE26-AE2DD0029005}" dt="2023-12-04T20:11:45.388" v="1332" actId="2711"/>
          <ac:spMkLst>
            <pc:docMk/>
            <pc:sldMk cId="3605756852" sldId="343"/>
            <ac:spMk id="3" creationId="{B3B476CF-60CA-7B47-388D-3D190CEA93C2}"/>
          </ac:spMkLst>
        </pc:spChg>
      </pc:sldChg>
      <pc:sldChg chg="addSp delSp modSp add del mod">
        <pc:chgData name="Amaya Hampton" userId="b31dd232-d19e-4e77-8cae-180c2f0b9be5" providerId="ADAL" clId="{443BD671-FA92-4A25-AE26-AE2DD0029005}" dt="2023-12-04T17:38:36.643" v="1231" actId="2696"/>
        <pc:sldMkLst>
          <pc:docMk/>
          <pc:sldMk cId="1857185877" sldId="344"/>
        </pc:sldMkLst>
        <pc:spChg chg="mod">
          <ac:chgData name="Amaya Hampton" userId="b31dd232-d19e-4e77-8cae-180c2f0b9be5" providerId="ADAL" clId="{443BD671-FA92-4A25-AE26-AE2DD0029005}" dt="2023-12-01T21:35:48.900" v="1164"/>
          <ac:spMkLst>
            <pc:docMk/>
            <pc:sldMk cId="1857185877" sldId="344"/>
            <ac:spMk id="314" creationId="{00000000-0000-0000-0000-000000000000}"/>
          </ac:spMkLst>
        </pc:spChg>
        <pc:picChg chg="del">
          <ac:chgData name="Amaya Hampton" userId="b31dd232-d19e-4e77-8cae-180c2f0b9be5" providerId="ADAL" clId="{443BD671-FA92-4A25-AE26-AE2DD0029005}" dt="2023-12-01T21:34:59.304" v="1142" actId="478"/>
          <ac:picMkLst>
            <pc:docMk/>
            <pc:sldMk cId="1857185877" sldId="344"/>
            <ac:picMk id="2" creationId="{BD55FB93-8355-412F-600C-FC9970FD0C4B}"/>
          </ac:picMkLst>
        </pc:picChg>
        <pc:picChg chg="add mod">
          <ac:chgData name="Amaya Hampton" userId="b31dd232-d19e-4e77-8cae-180c2f0b9be5" providerId="ADAL" clId="{443BD671-FA92-4A25-AE26-AE2DD0029005}" dt="2023-12-01T21:35:22.548" v="1163" actId="1076"/>
          <ac:picMkLst>
            <pc:docMk/>
            <pc:sldMk cId="1857185877" sldId="344"/>
            <ac:picMk id="3" creationId="{C7B8D519-7B2B-6B1A-8AA6-ABBD430B94D4}"/>
          </ac:picMkLst>
        </pc:picChg>
      </pc:sldChg>
      <pc:sldChg chg="addSp delSp modSp add mod ord">
        <pc:chgData name="Amaya Hampton" userId="b31dd232-d19e-4e77-8cae-180c2f0b9be5" providerId="ADAL" clId="{443BD671-FA92-4A25-AE26-AE2DD0029005}" dt="2023-12-07T16:54:58.395" v="1404" actId="14100"/>
        <pc:sldMkLst>
          <pc:docMk/>
          <pc:sldMk cId="1551122896" sldId="345"/>
        </pc:sldMkLst>
        <pc:spChg chg="del mod">
          <ac:chgData name="Amaya Hampton" userId="b31dd232-d19e-4e77-8cae-180c2f0b9be5" providerId="ADAL" clId="{443BD671-FA92-4A25-AE26-AE2DD0029005}" dt="2023-12-04T17:37:23.933" v="1198"/>
          <ac:spMkLst>
            <pc:docMk/>
            <pc:sldMk cId="1551122896" sldId="345"/>
            <ac:spMk id="3" creationId="{A131EF22-A60D-9901-282F-5F6AED79D591}"/>
          </ac:spMkLst>
        </pc:spChg>
        <pc:spChg chg="mod">
          <ac:chgData name="Amaya Hampton" userId="b31dd232-d19e-4e77-8cae-180c2f0b9be5" providerId="ADAL" clId="{443BD671-FA92-4A25-AE26-AE2DD0029005}" dt="2023-12-07T16:54:52.817" v="1402" actId="1076"/>
          <ac:spMkLst>
            <pc:docMk/>
            <pc:sldMk cId="1551122896" sldId="345"/>
            <ac:spMk id="314" creationId="{00000000-0000-0000-0000-000000000000}"/>
          </ac:spMkLst>
        </pc:spChg>
        <pc:picChg chg="add mod">
          <ac:chgData name="Amaya Hampton" userId="b31dd232-d19e-4e77-8cae-180c2f0b9be5" providerId="ADAL" clId="{443BD671-FA92-4A25-AE26-AE2DD0029005}" dt="2023-12-07T16:54:58.395" v="1404" actId="14100"/>
          <ac:picMkLst>
            <pc:docMk/>
            <pc:sldMk cId="1551122896" sldId="345"/>
            <ac:picMk id="2" creationId="{76E0733A-0A7C-0BBB-279E-A65B235C7604}"/>
          </ac:picMkLst>
        </pc:picChg>
        <pc:picChg chg="del">
          <ac:chgData name="Amaya Hampton" userId="b31dd232-d19e-4e77-8cae-180c2f0b9be5" providerId="ADAL" clId="{443BD671-FA92-4A25-AE26-AE2DD0029005}" dt="2023-12-01T21:43:50.748" v="1170" actId="478"/>
          <ac:picMkLst>
            <pc:docMk/>
            <pc:sldMk cId="1551122896" sldId="345"/>
            <ac:picMk id="4" creationId="{62B610FA-AC6B-FA94-E430-B61D85D6BDD1}"/>
          </ac:picMkLst>
        </pc:picChg>
      </pc:sldChg>
      <pc:sldChg chg="add del modTransition">
        <pc:chgData name="Amaya Hampton" userId="b31dd232-d19e-4e77-8cae-180c2f0b9be5" providerId="ADAL" clId="{443BD671-FA92-4A25-AE26-AE2DD0029005}" dt="2023-12-01T21:43:25.083" v="1166"/>
        <pc:sldMkLst>
          <pc:docMk/>
          <pc:sldMk cId="1978164633" sldId="345"/>
        </pc:sldMkLst>
      </pc:sldChg>
      <pc:sldChg chg="delSp modSp add mod">
        <pc:chgData name="Amaya Hampton" userId="b31dd232-d19e-4e77-8cae-180c2f0b9be5" providerId="ADAL" clId="{443BD671-FA92-4A25-AE26-AE2DD0029005}" dt="2023-12-07T16:54:40.486" v="1401" actId="14100"/>
        <pc:sldMkLst>
          <pc:docMk/>
          <pc:sldMk cId="3659048855" sldId="346"/>
        </pc:sldMkLst>
        <pc:spChg chg="del mod">
          <ac:chgData name="Amaya Hampton" userId="b31dd232-d19e-4e77-8cae-180c2f0b9be5" providerId="ADAL" clId="{443BD671-FA92-4A25-AE26-AE2DD0029005}" dt="2023-12-04T20:05:01.393" v="1248"/>
          <ac:spMkLst>
            <pc:docMk/>
            <pc:sldMk cId="3659048855" sldId="346"/>
            <ac:spMk id="3" creationId="{A131EF22-A60D-9901-282F-5F6AED79D591}"/>
          </ac:spMkLst>
        </pc:spChg>
        <pc:spChg chg="mod">
          <ac:chgData name="Amaya Hampton" userId="b31dd232-d19e-4e77-8cae-180c2f0b9be5" providerId="ADAL" clId="{443BD671-FA92-4A25-AE26-AE2DD0029005}" dt="2023-12-07T16:54:33.135" v="1399" actId="1076"/>
          <ac:spMkLst>
            <pc:docMk/>
            <pc:sldMk cId="3659048855" sldId="346"/>
            <ac:spMk id="314" creationId="{00000000-0000-0000-0000-000000000000}"/>
          </ac:spMkLst>
        </pc:spChg>
        <pc:picChg chg="mod">
          <ac:chgData name="Amaya Hampton" userId="b31dd232-d19e-4e77-8cae-180c2f0b9be5" providerId="ADAL" clId="{443BD671-FA92-4A25-AE26-AE2DD0029005}" dt="2023-12-07T16:54:40.486" v="1401" actId="14100"/>
          <ac:picMkLst>
            <pc:docMk/>
            <pc:sldMk cId="3659048855" sldId="346"/>
            <ac:picMk id="4" creationId="{62B610FA-AC6B-FA94-E430-B61D85D6BDD1}"/>
          </ac:picMkLst>
        </pc:picChg>
      </pc:sldChg>
      <pc:sldChg chg="addSp delSp modSp add mod ord">
        <pc:chgData name="Amaya Hampton" userId="b31dd232-d19e-4e77-8cae-180c2f0b9be5" providerId="ADAL" clId="{443BD671-FA92-4A25-AE26-AE2DD0029005}" dt="2023-12-07T16:56:56.639" v="1417" actId="1076"/>
        <pc:sldMkLst>
          <pc:docMk/>
          <pc:sldMk cId="2623749603" sldId="347"/>
        </pc:sldMkLst>
        <pc:spChg chg="del mod">
          <ac:chgData name="Amaya Hampton" userId="b31dd232-d19e-4e77-8cae-180c2f0b9be5" providerId="ADAL" clId="{443BD671-FA92-4A25-AE26-AE2DD0029005}" dt="2023-12-04T17:37:20.440" v="1195"/>
          <ac:spMkLst>
            <pc:docMk/>
            <pc:sldMk cId="2623749603" sldId="347"/>
            <ac:spMk id="3" creationId="{A131EF22-A60D-9901-282F-5F6AED79D591}"/>
          </ac:spMkLst>
        </pc:spChg>
        <pc:spChg chg="mod">
          <ac:chgData name="Amaya Hampton" userId="b31dd232-d19e-4e77-8cae-180c2f0b9be5" providerId="ADAL" clId="{443BD671-FA92-4A25-AE26-AE2DD0029005}" dt="2023-12-07T16:55:32.240" v="1409" actId="14100"/>
          <ac:spMkLst>
            <pc:docMk/>
            <pc:sldMk cId="2623749603" sldId="347"/>
            <ac:spMk id="313" creationId="{00000000-0000-0000-0000-000000000000}"/>
          </ac:spMkLst>
        </pc:spChg>
        <pc:spChg chg="mod">
          <ac:chgData name="Amaya Hampton" userId="b31dd232-d19e-4e77-8cae-180c2f0b9be5" providerId="ADAL" clId="{443BD671-FA92-4A25-AE26-AE2DD0029005}" dt="2023-12-07T16:56:56.639" v="1417" actId="1076"/>
          <ac:spMkLst>
            <pc:docMk/>
            <pc:sldMk cId="2623749603" sldId="347"/>
            <ac:spMk id="314" creationId="{00000000-0000-0000-0000-000000000000}"/>
          </ac:spMkLst>
        </pc:spChg>
        <pc:picChg chg="del">
          <ac:chgData name="Amaya Hampton" userId="b31dd232-d19e-4e77-8cae-180c2f0b9be5" providerId="ADAL" clId="{443BD671-FA92-4A25-AE26-AE2DD0029005}" dt="2023-12-04T17:36:58.006" v="1187" actId="478"/>
          <ac:picMkLst>
            <pc:docMk/>
            <pc:sldMk cId="2623749603" sldId="347"/>
            <ac:picMk id="2" creationId="{76E0733A-0A7C-0BBB-279E-A65B235C7604}"/>
          </ac:picMkLst>
        </pc:picChg>
        <pc:picChg chg="add mod">
          <ac:chgData name="Amaya Hampton" userId="b31dd232-d19e-4e77-8cae-180c2f0b9be5" providerId="ADAL" clId="{443BD671-FA92-4A25-AE26-AE2DD0029005}" dt="2023-12-07T16:55:50.324" v="1410" actId="14100"/>
          <ac:picMkLst>
            <pc:docMk/>
            <pc:sldMk cId="2623749603" sldId="347"/>
            <ac:picMk id="5" creationId="{0C05014D-7E6D-4BA2-F334-578698D123B5}"/>
          </ac:picMkLst>
        </pc:picChg>
      </pc:sldChg>
      <pc:sldChg chg="addSp delSp modSp add mod ord">
        <pc:chgData name="Amaya Hampton" userId="b31dd232-d19e-4e77-8cae-180c2f0b9be5" providerId="ADAL" clId="{443BD671-FA92-4A25-AE26-AE2DD0029005}" dt="2023-12-07T16:56:22.653" v="1416" actId="1076"/>
        <pc:sldMkLst>
          <pc:docMk/>
          <pc:sldMk cId="2454393327" sldId="348"/>
        </pc:sldMkLst>
        <pc:spChg chg="mod">
          <ac:chgData name="Amaya Hampton" userId="b31dd232-d19e-4e77-8cae-180c2f0b9be5" providerId="ADAL" clId="{443BD671-FA92-4A25-AE26-AE2DD0029005}" dt="2023-12-07T16:56:22.653" v="1416" actId="1076"/>
          <ac:spMkLst>
            <pc:docMk/>
            <pc:sldMk cId="2454393327" sldId="348"/>
            <ac:spMk id="314" creationId="{00000000-0000-0000-0000-000000000000}"/>
          </ac:spMkLst>
        </pc:spChg>
        <pc:picChg chg="add mod">
          <ac:chgData name="Amaya Hampton" userId="b31dd232-d19e-4e77-8cae-180c2f0b9be5" providerId="ADAL" clId="{443BD671-FA92-4A25-AE26-AE2DD0029005}" dt="2023-12-07T16:56:12.121" v="1414" actId="14100"/>
          <ac:picMkLst>
            <pc:docMk/>
            <pc:sldMk cId="2454393327" sldId="348"/>
            <ac:picMk id="3" creationId="{F48107B3-F9D2-64FF-9E08-CA8482E80B01}"/>
          </ac:picMkLst>
        </pc:picChg>
        <pc:picChg chg="del">
          <ac:chgData name="Amaya Hampton" userId="b31dd232-d19e-4e77-8cae-180c2f0b9be5" providerId="ADAL" clId="{443BD671-FA92-4A25-AE26-AE2DD0029005}" dt="2023-12-04T17:37:56.154" v="1222" actId="478"/>
          <ac:picMkLst>
            <pc:docMk/>
            <pc:sldMk cId="2454393327" sldId="348"/>
            <ac:picMk id="5" creationId="{0C05014D-7E6D-4BA2-F334-578698D123B5}"/>
          </ac:picMkLst>
        </pc:picChg>
      </pc:sldChg>
      <pc:sldChg chg="modSp add mod modNotesTx">
        <pc:chgData name="Amaya Hampton" userId="b31dd232-d19e-4e77-8cae-180c2f0b9be5" providerId="ADAL" clId="{443BD671-FA92-4A25-AE26-AE2DD0029005}" dt="2023-12-07T17:00:22.511" v="1426" actId="2711"/>
        <pc:sldMkLst>
          <pc:docMk/>
          <pc:sldMk cId="397697944" sldId="349"/>
        </pc:sldMkLst>
        <pc:spChg chg="mod">
          <ac:chgData name="Amaya Hampton" userId="b31dd232-d19e-4e77-8cae-180c2f0b9be5" providerId="ADAL" clId="{443BD671-FA92-4A25-AE26-AE2DD0029005}" dt="2023-12-04T20:12:01.781" v="1335" actId="2711"/>
          <ac:spMkLst>
            <pc:docMk/>
            <pc:sldMk cId="397697944" sldId="349"/>
            <ac:spMk id="3" creationId="{20B1D988-6643-4706-4CEE-E56F1DC24021}"/>
          </ac:spMkLst>
        </pc:spChg>
      </pc:sldChg>
      <pc:sldChg chg="modSp add mod modNotesTx">
        <pc:chgData name="Amaya Hampton" userId="b31dd232-d19e-4e77-8cae-180c2f0b9be5" providerId="ADAL" clId="{443BD671-FA92-4A25-AE26-AE2DD0029005}" dt="2023-12-07T17:00:14.303" v="1425" actId="2711"/>
        <pc:sldMkLst>
          <pc:docMk/>
          <pc:sldMk cId="2967713805" sldId="351"/>
        </pc:sldMkLst>
        <pc:spChg chg="mod">
          <ac:chgData name="Amaya Hampton" userId="b31dd232-d19e-4e77-8cae-180c2f0b9be5" providerId="ADAL" clId="{443BD671-FA92-4A25-AE26-AE2DD0029005}" dt="2023-12-04T20:12:08.569" v="1336" actId="2711"/>
          <ac:spMkLst>
            <pc:docMk/>
            <pc:sldMk cId="2967713805" sldId="351"/>
            <ac:spMk id="3" creationId="{8203C29B-CB24-FD0D-A5DA-98A78BA76C41}"/>
          </ac:spMkLst>
        </pc:spChg>
      </pc:sldChg>
      <pc:sldChg chg="modSp add mod modNotesTx">
        <pc:chgData name="Amaya Hampton" userId="b31dd232-d19e-4e77-8cae-180c2f0b9be5" providerId="ADAL" clId="{443BD671-FA92-4A25-AE26-AE2DD0029005}" dt="2023-12-07T17:00:01.107" v="1422" actId="2711"/>
        <pc:sldMkLst>
          <pc:docMk/>
          <pc:sldMk cId="4149792981" sldId="352"/>
        </pc:sldMkLst>
        <pc:spChg chg="mod">
          <ac:chgData name="Amaya Hampton" userId="b31dd232-d19e-4e77-8cae-180c2f0b9be5" providerId="ADAL" clId="{443BD671-FA92-4A25-AE26-AE2DD0029005}" dt="2023-12-04T20:12:17.067" v="1337" actId="2711"/>
          <ac:spMkLst>
            <pc:docMk/>
            <pc:sldMk cId="4149792981" sldId="352"/>
            <ac:spMk id="3" creationId="{EFBC95E3-5BC1-1E0D-92D2-ADEEFD62A76B}"/>
          </ac:spMkLst>
        </pc:spChg>
      </pc:sldChg>
      <pc:sldChg chg="modSp add mod modNotesTx">
        <pc:chgData name="Amaya Hampton" userId="b31dd232-d19e-4e77-8cae-180c2f0b9be5" providerId="ADAL" clId="{443BD671-FA92-4A25-AE26-AE2DD0029005}" dt="2023-12-07T16:59:53.430" v="1421" actId="2711"/>
        <pc:sldMkLst>
          <pc:docMk/>
          <pc:sldMk cId="4091564756" sldId="353"/>
        </pc:sldMkLst>
        <pc:spChg chg="mod">
          <ac:chgData name="Amaya Hampton" userId="b31dd232-d19e-4e77-8cae-180c2f0b9be5" providerId="ADAL" clId="{443BD671-FA92-4A25-AE26-AE2DD0029005}" dt="2023-12-04T20:12:23.943" v="1338" actId="2711"/>
          <ac:spMkLst>
            <pc:docMk/>
            <pc:sldMk cId="4091564756" sldId="353"/>
            <ac:spMk id="3" creationId="{8203C29B-CB24-FD0D-A5DA-98A78BA76C41}"/>
          </ac:spMkLst>
        </pc:spChg>
      </pc:sldChg>
      <pc:sldChg chg="modSp add mod modNotesTx">
        <pc:chgData name="Amaya Hampton" userId="b31dd232-d19e-4e77-8cae-180c2f0b9be5" providerId="ADAL" clId="{443BD671-FA92-4A25-AE26-AE2DD0029005}" dt="2023-12-07T16:59:45.202" v="1420" actId="2711"/>
        <pc:sldMkLst>
          <pc:docMk/>
          <pc:sldMk cId="4118090457" sldId="354"/>
        </pc:sldMkLst>
        <pc:spChg chg="mod">
          <ac:chgData name="Amaya Hampton" userId="b31dd232-d19e-4e77-8cae-180c2f0b9be5" providerId="ADAL" clId="{443BD671-FA92-4A25-AE26-AE2DD0029005}" dt="2023-12-04T20:12:32.141" v="1339" actId="2711"/>
          <ac:spMkLst>
            <pc:docMk/>
            <pc:sldMk cId="4118090457" sldId="354"/>
            <ac:spMk id="3" creationId="{19C08053-D61B-2383-C4B6-C970BEA91FEE}"/>
          </ac:spMkLst>
        </pc:spChg>
      </pc:sldChg>
      <pc:sldChg chg="modSp add mod modNotesTx">
        <pc:chgData name="Amaya Hampton" userId="b31dd232-d19e-4e77-8cae-180c2f0b9be5" providerId="ADAL" clId="{443BD671-FA92-4A25-AE26-AE2DD0029005}" dt="2023-12-07T16:59:36.799" v="1419" actId="2711"/>
        <pc:sldMkLst>
          <pc:docMk/>
          <pc:sldMk cId="3729536407" sldId="355"/>
        </pc:sldMkLst>
        <pc:spChg chg="mod">
          <ac:chgData name="Amaya Hampton" userId="b31dd232-d19e-4e77-8cae-180c2f0b9be5" providerId="ADAL" clId="{443BD671-FA92-4A25-AE26-AE2DD0029005}" dt="2023-12-04T20:12:56.589" v="1341" actId="2711"/>
          <ac:spMkLst>
            <pc:docMk/>
            <pc:sldMk cId="3729536407" sldId="355"/>
            <ac:spMk id="2" creationId="{BFB4F4F3-4572-711F-3FE4-12D5564DE2F1}"/>
          </ac:spMkLst>
        </pc:spChg>
        <pc:spChg chg="mod">
          <ac:chgData name="Amaya Hampton" userId="b31dd232-d19e-4e77-8cae-180c2f0b9be5" providerId="ADAL" clId="{443BD671-FA92-4A25-AE26-AE2DD0029005}" dt="2023-12-04T20:12:52.399" v="1340" actId="2711"/>
          <ac:spMkLst>
            <pc:docMk/>
            <pc:sldMk cId="3729536407" sldId="355"/>
            <ac:spMk id="3" creationId="{8E0149BB-B9A1-A120-DD01-6CE5A072A5A3}"/>
          </ac:spMkLst>
        </pc:spChg>
      </pc:sldChg>
      <pc:sldChg chg="modSp add mod ord">
        <pc:chgData name="Amaya Hampton" userId="b31dd232-d19e-4e77-8cae-180c2f0b9be5" providerId="ADAL" clId="{443BD671-FA92-4A25-AE26-AE2DD0029005}" dt="2023-12-04T20:07:24.525" v="1256"/>
        <pc:sldMkLst>
          <pc:docMk/>
          <pc:sldMk cId="0" sldId="356"/>
        </pc:sldMkLst>
        <pc:spChg chg="mod">
          <ac:chgData name="Amaya Hampton" userId="b31dd232-d19e-4e77-8cae-180c2f0b9be5" providerId="ADAL" clId="{443BD671-FA92-4A25-AE26-AE2DD0029005}" dt="2023-12-04T20:07:00.170" v="1254" actId="2711"/>
          <ac:spMkLst>
            <pc:docMk/>
            <pc:sldMk cId="0" sldId="356"/>
            <ac:spMk id="333" creationId="{00000000-0000-0000-0000-000000000000}"/>
          </ac:spMkLst>
        </pc:spChg>
      </pc:sldChg>
      <pc:sldChg chg="addSp delSp modSp add del mod setBg delAnim">
        <pc:chgData name="Amaya Hampton" userId="b31dd232-d19e-4e77-8cae-180c2f0b9be5" providerId="ADAL" clId="{443BD671-FA92-4A25-AE26-AE2DD0029005}" dt="2023-12-01T20:52:02.078" v="162" actId="2696"/>
        <pc:sldMkLst>
          <pc:docMk/>
          <pc:sldMk cId="2703707931" sldId="893"/>
        </pc:sldMkLst>
        <pc:spChg chg="mod">
          <ac:chgData name="Amaya Hampton" userId="b31dd232-d19e-4e77-8cae-180c2f0b9be5" providerId="ADAL" clId="{443BD671-FA92-4A25-AE26-AE2DD0029005}" dt="2023-12-01T19:22:40.459" v="153" actId="2711"/>
          <ac:spMkLst>
            <pc:docMk/>
            <pc:sldMk cId="2703707931" sldId="893"/>
            <ac:spMk id="2" creationId="{11E9011B-13B5-4150-BD4E-E08CDB59E8CE}"/>
          </ac:spMkLst>
        </pc:spChg>
        <pc:spChg chg="mod">
          <ac:chgData name="Amaya Hampton" userId="b31dd232-d19e-4e77-8cae-180c2f0b9be5" providerId="ADAL" clId="{443BD671-FA92-4A25-AE26-AE2DD0029005}" dt="2023-12-01T19:22:40.459" v="153" actId="2711"/>
          <ac:spMkLst>
            <pc:docMk/>
            <pc:sldMk cId="2703707931" sldId="893"/>
            <ac:spMk id="3" creationId="{B600A9A9-A674-8790-313D-E0F5F88995D2}"/>
          </ac:spMkLst>
        </pc:spChg>
        <pc:spChg chg="mod">
          <ac:chgData name="Amaya Hampton" userId="b31dd232-d19e-4e77-8cae-180c2f0b9be5" providerId="ADAL" clId="{443BD671-FA92-4A25-AE26-AE2DD0029005}" dt="2023-12-01T19:22:40.459" v="153" actId="2711"/>
          <ac:spMkLst>
            <pc:docMk/>
            <pc:sldMk cId="2703707931" sldId="893"/>
            <ac:spMk id="4" creationId="{115DA261-C416-D8B9-D0F7-EEE16CFF90E7}"/>
          </ac:spMkLst>
        </pc:spChg>
        <pc:spChg chg="mod">
          <ac:chgData name="Amaya Hampton" userId="b31dd232-d19e-4e77-8cae-180c2f0b9be5" providerId="ADAL" clId="{443BD671-FA92-4A25-AE26-AE2DD0029005}" dt="2023-12-01T19:22:40.459" v="153" actId="2711"/>
          <ac:spMkLst>
            <pc:docMk/>
            <pc:sldMk cId="2703707931" sldId="893"/>
            <ac:spMk id="6" creationId="{34CDC8C7-A9DB-5ED1-D091-D59307BBB341}"/>
          </ac:spMkLst>
        </pc:spChg>
        <pc:spChg chg="mod">
          <ac:chgData name="Amaya Hampton" userId="b31dd232-d19e-4e77-8cae-180c2f0b9be5" providerId="ADAL" clId="{443BD671-FA92-4A25-AE26-AE2DD0029005}" dt="2023-12-01T19:22:40.459" v="153" actId="2711"/>
          <ac:spMkLst>
            <pc:docMk/>
            <pc:sldMk cId="2703707931" sldId="893"/>
            <ac:spMk id="7" creationId="{B7F25CD9-B0A4-2FDD-66E5-A437DA94946D}"/>
          </ac:spMkLst>
        </pc:spChg>
        <pc:spChg chg="mod">
          <ac:chgData name="Amaya Hampton" userId="b31dd232-d19e-4e77-8cae-180c2f0b9be5" providerId="ADAL" clId="{443BD671-FA92-4A25-AE26-AE2DD0029005}" dt="2023-12-01T19:22:40.459" v="153" actId="2711"/>
          <ac:spMkLst>
            <pc:docMk/>
            <pc:sldMk cId="2703707931" sldId="893"/>
            <ac:spMk id="8" creationId="{EFEF1049-D264-16C7-E2B4-0CC31A1AEEBF}"/>
          </ac:spMkLst>
        </pc:spChg>
        <pc:spChg chg="del">
          <ac:chgData name="Amaya Hampton" userId="b31dd232-d19e-4e77-8cae-180c2f0b9be5" providerId="ADAL" clId="{443BD671-FA92-4A25-AE26-AE2DD0029005}" dt="2023-12-01T19:22:07.857" v="150" actId="478"/>
          <ac:spMkLst>
            <pc:docMk/>
            <pc:sldMk cId="2703707931" sldId="893"/>
            <ac:spMk id="10" creationId="{BDA996F3-2080-8C3D-2D60-79910D446F87}"/>
          </ac:spMkLst>
        </pc:spChg>
        <pc:picChg chg="add del mod">
          <ac:chgData name="Amaya Hampton" userId="b31dd232-d19e-4e77-8cae-180c2f0b9be5" providerId="ADAL" clId="{443BD671-FA92-4A25-AE26-AE2DD0029005}" dt="2023-12-01T19:23:08.364" v="155" actId="478"/>
          <ac:picMkLst>
            <pc:docMk/>
            <pc:sldMk cId="2703707931" sldId="893"/>
            <ac:picMk id="5" creationId="{8905836E-5BB3-2DDA-34D4-945FA3C11FB8}"/>
          </ac:picMkLst>
        </pc:picChg>
        <pc:picChg chg="del mod">
          <ac:chgData name="Amaya Hampton" userId="b31dd232-d19e-4e77-8cae-180c2f0b9be5" providerId="ADAL" clId="{443BD671-FA92-4A25-AE26-AE2DD0029005}" dt="2023-12-01T19:22:25.052" v="152" actId="478"/>
          <ac:picMkLst>
            <pc:docMk/>
            <pc:sldMk cId="2703707931" sldId="893"/>
            <ac:picMk id="98" creationId="{87C802C0-587E-43C4-9D80-8A002EAE1E3A}"/>
          </ac:picMkLst>
        </pc:picChg>
      </pc:sldChg>
      <pc:sldChg chg="addSp delSp modSp new del mod">
        <pc:chgData name="Amaya Hampton" userId="b31dd232-d19e-4e77-8cae-180c2f0b9be5" providerId="ADAL" clId="{443BD671-FA92-4A25-AE26-AE2DD0029005}" dt="2023-12-01T20:52:05.886" v="163" actId="2696"/>
        <pc:sldMkLst>
          <pc:docMk/>
          <pc:sldMk cId="2667523923" sldId="894"/>
        </pc:sldMkLst>
        <pc:spChg chg="del">
          <ac:chgData name="Amaya Hampton" userId="b31dd232-d19e-4e77-8cae-180c2f0b9be5" providerId="ADAL" clId="{443BD671-FA92-4A25-AE26-AE2DD0029005}" dt="2023-12-01T19:23:22.075" v="159" actId="478"/>
          <ac:spMkLst>
            <pc:docMk/>
            <pc:sldMk cId="2667523923" sldId="894"/>
            <ac:spMk id="2" creationId="{038FF0FB-76F8-5A57-3063-982D219B8ABD}"/>
          </ac:spMkLst>
        </pc:spChg>
        <pc:spChg chg="del">
          <ac:chgData name="Amaya Hampton" userId="b31dd232-d19e-4e77-8cae-180c2f0b9be5" providerId="ADAL" clId="{443BD671-FA92-4A25-AE26-AE2DD0029005}" dt="2023-12-01T19:23:23.727" v="160" actId="478"/>
          <ac:spMkLst>
            <pc:docMk/>
            <pc:sldMk cId="2667523923" sldId="894"/>
            <ac:spMk id="3" creationId="{9F87AB8E-A11E-3B91-6085-503B384338B6}"/>
          </ac:spMkLst>
        </pc:spChg>
        <pc:picChg chg="add mod">
          <ac:chgData name="Amaya Hampton" userId="b31dd232-d19e-4e77-8cae-180c2f0b9be5" providerId="ADAL" clId="{443BD671-FA92-4A25-AE26-AE2DD0029005}" dt="2023-12-01T19:23:27.106" v="161" actId="1076"/>
          <ac:picMkLst>
            <pc:docMk/>
            <pc:sldMk cId="2667523923" sldId="894"/>
            <ac:picMk id="4" creationId="{2899C911-9B28-AC8B-9486-151D3FA4A0E9}"/>
          </ac:picMkLst>
        </pc:picChg>
      </pc:sldChg>
    </pc:docChg>
  </pc:docChgLst>
  <pc:docChgLst>
    <pc:chgData name="Amaya Hampton" userId="b31dd232-d19e-4e77-8cae-180c2f0b9be5" providerId="ADAL" clId="{DC63CAD8-1726-499E-B988-C99E937C47BC}"/>
    <pc:docChg chg="undo custSel addSld delSld modSld delMainMaster">
      <pc:chgData name="Amaya Hampton" userId="b31dd232-d19e-4e77-8cae-180c2f0b9be5" providerId="ADAL" clId="{DC63CAD8-1726-499E-B988-C99E937C47BC}" dt="2024-02-01T16:23:37.127" v="1549" actId="20577"/>
      <pc:docMkLst>
        <pc:docMk/>
      </pc:docMkLst>
      <pc:sldChg chg="modSp mod">
        <pc:chgData name="Amaya Hampton" userId="b31dd232-d19e-4e77-8cae-180c2f0b9be5" providerId="ADAL" clId="{DC63CAD8-1726-499E-B988-C99E937C47BC}" dt="2024-01-26T21:33:31.427" v="1373" actId="20577"/>
        <pc:sldMkLst>
          <pc:docMk/>
          <pc:sldMk cId="0" sldId="256"/>
        </pc:sldMkLst>
        <pc:spChg chg="mod">
          <ac:chgData name="Amaya Hampton" userId="b31dd232-d19e-4e77-8cae-180c2f0b9be5" providerId="ADAL" clId="{DC63CAD8-1726-499E-B988-C99E937C47BC}" dt="2024-01-26T21:33:31.427" v="1373" actId="20577"/>
          <ac:spMkLst>
            <pc:docMk/>
            <pc:sldMk cId="0" sldId="256"/>
            <ac:spMk id="90" creationId="{00000000-0000-0000-0000-000000000000}"/>
          </ac:spMkLst>
        </pc:spChg>
        <pc:spChg chg="mod">
          <ac:chgData name="Amaya Hampton" userId="b31dd232-d19e-4e77-8cae-180c2f0b9be5" providerId="ADAL" clId="{DC63CAD8-1726-499E-B988-C99E937C47BC}" dt="2024-01-03T18:17:06.887" v="26" actId="20577"/>
          <ac:spMkLst>
            <pc:docMk/>
            <pc:sldMk cId="0" sldId="256"/>
            <ac:spMk id="91" creationId="{00000000-0000-0000-0000-000000000000}"/>
          </ac:spMkLst>
        </pc:spChg>
      </pc:sldChg>
      <pc:sldChg chg="addSp delSp modSp mod">
        <pc:chgData name="Amaya Hampton" userId="b31dd232-d19e-4e77-8cae-180c2f0b9be5" providerId="ADAL" clId="{DC63CAD8-1726-499E-B988-C99E937C47BC}" dt="2024-01-03T18:18:24.386" v="98"/>
        <pc:sldMkLst>
          <pc:docMk/>
          <pc:sldMk cId="0" sldId="258"/>
        </pc:sldMkLst>
        <pc:picChg chg="add mod">
          <ac:chgData name="Amaya Hampton" userId="b31dd232-d19e-4e77-8cae-180c2f0b9be5" providerId="ADAL" clId="{DC63CAD8-1726-499E-B988-C99E937C47BC}" dt="2024-01-03T18:18:24.386" v="98"/>
          <ac:picMkLst>
            <pc:docMk/>
            <pc:sldMk cId="0" sldId="258"/>
            <ac:picMk id="2" creationId="{85D59058-7225-151C-A142-C0F7853839BC}"/>
          </ac:picMkLst>
        </pc:picChg>
        <pc:picChg chg="del">
          <ac:chgData name="Amaya Hampton" userId="b31dd232-d19e-4e77-8cae-180c2f0b9be5" providerId="ADAL" clId="{DC63CAD8-1726-499E-B988-C99E937C47BC}" dt="2024-01-03T18:18:13.149" v="94" actId="478"/>
          <ac:picMkLst>
            <pc:docMk/>
            <pc:sldMk cId="0" sldId="258"/>
            <ac:picMk id="3" creationId="{CAE94399-8615-55AA-4B6A-F52B0790CA9A}"/>
          </ac:picMkLst>
        </pc:picChg>
        <pc:picChg chg="del">
          <ac:chgData name="Amaya Hampton" userId="b31dd232-d19e-4e77-8cae-180c2f0b9be5" providerId="ADAL" clId="{DC63CAD8-1726-499E-B988-C99E937C47BC}" dt="2024-01-03T18:18:15.728" v="96" actId="478"/>
          <ac:picMkLst>
            <pc:docMk/>
            <pc:sldMk cId="0" sldId="258"/>
            <ac:picMk id="5" creationId="{17C026A7-7B9C-E2FF-CD4D-CD13553F59D5}"/>
          </ac:picMkLst>
        </pc:picChg>
        <pc:picChg chg="del">
          <ac:chgData name="Amaya Hampton" userId="b31dd232-d19e-4e77-8cae-180c2f0b9be5" providerId="ADAL" clId="{DC63CAD8-1726-499E-B988-C99E937C47BC}" dt="2024-01-03T18:18:14.556" v="95" actId="478"/>
          <ac:picMkLst>
            <pc:docMk/>
            <pc:sldMk cId="0" sldId="258"/>
            <ac:picMk id="7" creationId="{3378F241-082E-302B-343A-D54C717521DC}"/>
          </ac:picMkLst>
        </pc:picChg>
        <pc:picChg chg="del">
          <ac:chgData name="Amaya Hampton" userId="b31dd232-d19e-4e77-8cae-180c2f0b9be5" providerId="ADAL" clId="{DC63CAD8-1726-499E-B988-C99E937C47BC}" dt="2024-01-03T18:18:16.853" v="97" actId="478"/>
          <ac:picMkLst>
            <pc:docMk/>
            <pc:sldMk cId="0" sldId="258"/>
            <ac:picMk id="110" creationId="{00000000-0000-0000-0000-000000000000}"/>
          </ac:picMkLst>
        </pc:picChg>
      </pc:sldChg>
      <pc:sldChg chg="addSp delSp modSp mod">
        <pc:chgData name="Amaya Hampton" userId="b31dd232-d19e-4e77-8cae-180c2f0b9be5" providerId="ADAL" clId="{DC63CAD8-1726-499E-B988-C99E937C47BC}" dt="2024-01-05T20:18:38.347" v="1048" actId="1076"/>
        <pc:sldMkLst>
          <pc:docMk/>
          <pc:sldMk cId="0" sldId="261"/>
        </pc:sldMkLst>
        <pc:spChg chg="mod">
          <ac:chgData name="Amaya Hampton" userId="b31dd232-d19e-4e77-8cae-180c2f0b9be5" providerId="ADAL" clId="{DC63CAD8-1726-499E-B988-C99E937C47BC}" dt="2024-01-05T20:18:38.347" v="1048" actId="1076"/>
          <ac:spMkLst>
            <pc:docMk/>
            <pc:sldMk cId="0" sldId="261"/>
            <ac:spMk id="8" creationId="{7B17997A-E6F2-00D5-762E-C91D19904B0E}"/>
          </ac:spMkLst>
        </pc:spChg>
        <pc:spChg chg="mod">
          <ac:chgData name="Amaya Hampton" userId="b31dd232-d19e-4e77-8cae-180c2f0b9be5" providerId="ADAL" clId="{DC63CAD8-1726-499E-B988-C99E937C47BC}" dt="2024-01-05T20:13:49.972" v="996" actId="1076"/>
          <ac:spMkLst>
            <pc:docMk/>
            <pc:sldMk cId="0" sldId="261"/>
            <ac:spMk id="147" creationId="{00000000-0000-0000-0000-000000000000}"/>
          </ac:spMkLst>
        </pc:spChg>
        <pc:spChg chg="mod">
          <ac:chgData name="Amaya Hampton" userId="b31dd232-d19e-4e77-8cae-180c2f0b9be5" providerId="ADAL" clId="{DC63CAD8-1726-499E-B988-C99E937C47BC}" dt="2024-01-05T20:17:07.402" v="1037" actId="1076"/>
          <ac:spMkLst>
            <pc:docMk/>
            <pc:sldMk cId="0" sldId="261"/>
            <ac:spMk id="148" creationId="{00000000-0000-0000-0000-000000000000}"/>
          </ac:spMkLst>
        </pc:spChg>
        <pc:spChg chg="mod">
          <ac:chgData name="Amaya Hampton" userId="b31dd232-d19e-4e77-8cae-180c2f0b9be5" providerId="ADAL" clId="{DC63CAD8-1726-499E-B988-C99E937C47BC}" dt="2024-01-05T20:18:22.471" v="1046" actId="1076"/>
          <ac:spMkLst>
            <pc:docMk/>
            <pc:sldMk cId="0" sldId="261"/>
            <ac:spMk id="154" creationId="{00000000-0000-0000-0000-000000000000}"/>
          </ac:spMkLst>
        </pc:spChg>
        <pc:spChg chg="mod">
          <ac:chgData name="Amaya Hampton" userId="b31dd232-d19e-4e77-8cae-180c2f0b9be5" providerId="ADAL" clId="{DC63CAD8-1726-499E-B988-C99E937C47BC}" dt="2024-01-05T20:16:15.582" v="1030" actId="1076"/>
          <ac:spMkLst>
            <pc:docMk/>
            <pc:sldMk cId="0" sldId="261"/>
            <ac:spMk id="156" creationId="{00000000-0000-0000-0000-000000000000}"/>
          </ac:spMkLst>
        </pc:spChg>
        <pc:spChg chg="mod">
          <ac:chgData name="Amaya Hampton" userId="b31dd232-d19e-4e77-8cae-180c2f0b9be5" providerId="ADAL" clId="{DC63CAD8-1726-499E-B988-C99E937C47BC}" dt="2024-01-05T20:18:31.918" v="1047" actId="1076"/>
          <ac:spMkLst>
            <pc:docMk/>
            <pc:sldMk cId="0" sldId="261"/>
            <ac:spMk id="157" creationId="{00000000-0000-0000-0000-000000000000}"/>
          </ac:spMkLst>
        </pc:spChg>
        <pc:picChg chg="add mod">
          <ac:chgData name="Amaya Hampton" userId="b31dd232-d19e-4e77-8cae-180c2f0b9be5" providerId="ADAL" clId="{DC63CAD8-1726-499E-B988-C99E937C47BC}" dt="2024-01-05T20:15:48.986" v="1028" actId="14100"/>
          <ac:picMkLst>
            <pc:docMk/>
            <pc:sldMk cId="0" sldId="261"/>
            <ac:picMk id="3" creationId="{2E3947DE-1A1F-D77C-7D39-4D8CF43F6CC8}"/>
          </ac:picMkLst>
        </pc:picChg>
        <pc:picChg chg="del">
          <ac:chgData name="Amaya Hampton" userId="b31dd232-d19e-4e77-8cae-180c2f0b9be5" providerId="ADAL" clId="{DC63CAD8-1726-499E-B988-C99E937C47BC}" dt="2024-01-05T20:12:03.686" v="879" actId="478"/>
          <ac:picMkLst>
            <pc:docMk/>
            <pc:sldMk cId="0" sldId="261"/>
            <ac:picMk id="4" creationId="{F6FC69F7-E809-B044-CA8E-CAC91A871EFC}"/>
          </ac:picMkLst>
        </pc:picChg>
        <pc:picChg chg="del">
          <ac:chgData name="Amaya Hampton" userId="b31dd232-d19e-4e77-8cae-180c2f0b9be5" providerId="ADAL" clId="{DC63CAD8-1726-499E-B988-C99E937C47BC}" dt="2024-01-05T20:12:05.161" v="880" actId="478"/>
          <ac:picMkLst>
            <pc:docMk/>
            <pc:sldMk cId="0" sldId="261"/>
            <ac:picMk id="6" creationId="{FCF9F40B-8E7F-FBFF-BB88-D3FDE1A762B4}"/>
          </ac:picMkLst>
        </pc:picChg>
        <pc:picChg chg="add mod">
          <ac:chgData name="Amaya Hampton" userId="b31dd232-d19e-4e77-8cae-180c2f0b9be5" providerId="ADAL" clId="{DC63CAD8-1726-499E-B988-C99E937C47BC}" dt="2024-01-05T20:17:20.990" v="1040" actId="14100"/>
          <ac:picMkLst>
            <pc:docMk/>
            <pc:sldMk cId="0" sldId="261"/>
            <ac:picMk id="9" creationId="{9BB555FA-17C1-CDA4-8C90-108C5F50A60D}"/>
          </ac:picMkLst>
        </pc:picChg>
        <pc:picChg chg="del">
          <ac:chgData name="Amaya Hampton" userId="b31dd232-d19e-4e77-8cae-180c2f0b9be5" providerId="ADAL" clId="{DC63CAD8-1726-499E-B988-C99E937C47BC}" dt="2024-01-05T20:12:10.261" v="882" actId="478"/>
          <ac:picMkLst>
            <pc:docMk/>
            <pc:sldMk cId="0" sldId="261"/>
            <ac:picMk id="10" creationId="{DEF67D3B-1665-EE94-120E-6C48414EA104}"/>
          </ac:picMkLst>
        </pc:picChg>
        <pc:picChg chg="del">
          <ac:chgData name="Amaya Hampton" userId="b31dd232-d19e-4e77-8cae-180c2f0b9be5" providerId="ADAL" clId="{DC63CAD8-1726-499E-B988-C99E937C47BC}" dt="2024-01-05T20:12:09.024" v="881" actId="478"/>
          <ac:picMkLst>
            <pc:docMk/>
            <pc:sldMk cId="0" sldId="261"/>
            <ac:picMk id="12" creationId="{E1C99A03-121F-6BEE-BA16-DCCFCBD5AEBC}"/>
          </ac:picMkLst>
        </pc:picChg>
        <pc:picChg chg="add mod">
          <ac:chgData name="Amaya Hampton" userId="b31dd232-d19e-4e77-8cae-180c2f0b9be5" providerId="ADAL" clId="{DC63CAD8-1726-499E-B988-C99E937C47BC}" dt="2024-01-05T20:16:32.729" v="1033" actId="1076"/>
          <ac:picMkLst>
            <pc:docMk/>
            <pc:sldMk cId="0" sldId="261"/>
            <ac:picMk id="13" creationId="{DC342E1E-4B75-76D1-D63A-A2F5F1AEE455}"/>
          </ac:picMkLst>
        </pc:picChg>
        <pc:picChg chg="add mod">
          <ac:chgData name="Amaya Hampton" userId="b31dd232-d19e-4e77-8cae-180c2f0b9be5" providerId="ADAL" clId="{DC63CAD8-1726-499E-B988-C99E937C47BC}" dt="2024-01-05T20:17:48.447" v="1044" actId="1076"/>
          <ac:picMkLst>
            <pc:docMk/>
            <pc:sldMk cId="0" sldId="261"/>
            <ac:picMk id="15" creationId="{D25C1048-58E9-4429-24CF-1D655B619379}"/>
          </ac:picMkLst>
        </pc:picChg>
      </pc:sldChg>
      <pc:sldChg chg="modSp del mod">
        <pc:chgData name="Amaya Hampton" userId="b31dd232-d19e-4e77-8cae-180c2f0b9be5" providerId="ADAL" clId="{DC63CAD8-1726-499E-B988-C99E937C47BC}" dt="2024-01-23T16:36:45.950" v="1311" actId="2696"/>
        <pc:sldMkLst>
          <pc:docMk/>
          <pc:sldMk cId="0" sldId="268"/>
        </pc:sldMkLst>
        <pc:spChg chg="mod">
          <ac:chgData name="Amaya Hampton" userId="b31dd232-d19e-4e77-8cae-180c2f0b9be5" providerId="ADAL" clId="{DC63CAD8-1726-499E-B988-C99E937C47BC}" dt="2024-01-16T17:24:20.219" v="1234" actId="20577"/>
          <ac:spMkLst>
            <pc:docMk/>
            <pc:sldMk cId="0" sldId="268"/>
            <ac:spMk id="342" creationId="{00000000-0000-0000-0000-000000000000}"/>
          </ac:spMkLst>
        </pc:spChg>
        <pc:spChg chg="mod">
          <ac:chgData name="Amaya Hampton" userId="b31dd232-d19e-4e77-8cae-180c2f0b9be5" providerId="ADAL" clId="{DC63CAD8-1726-499E-B988-C99E937C47BC}" dt="2024-01-16T14:31:33.124" v="1207" actId="20577"/>
          <ac:spMkLst>
            <pc:docMk/>
            <pc:sldMk cId="0" sldId="268"/>
            <ac:spMk id="345" creationId="{00000000-0000-0000-0000-000000000000}"/>
          </ac:spMkLst>
        </pc:spChg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2971060807" sldId="310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2701549365" sldId="311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236944061" sldId="332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3226045493" sldId="333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1772970539" sldId="334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670003742" sldId="335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3005654830" sldId="336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1070569865" sldId="337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2483467630" sldId="338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1633175558" sldId="339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1310285450" sldId="340"/>
        </pc:sldMkLst>
      </pc:sldChg>
      <pc:sldChg chg="addSp delSp modSp mod">
        <pc:chgData name="Amaya Hampton" userId="b31dd232-d19e-4e77-8cae-180c2f0b9be5" providerId="ADAL" clId="{DC63CAD8-1726-499E-B988-C99E937C47BC}" dt="2024-01-05T20:11:53.634" v="878" actId="14100"/>
        <pc:sldMkLst>
          <pc:docMk/>
          <pc:sldMk cId="502370003" sldId="341"/>
        </pc:sldMkLst>
        <pc:spChg chg="mod">
          <ac:chgData name="Amaya Hampton" userId="b31dd232-d19e-4e77-8cae-180c2f0b9be5" providerId="ADAL" clId="{DC63CAD8-1726-499E-B988-C99E937C47BC}" dt="2024-01-03T18:18:55.771" v="208" actId="20577"/>
          <ac:spMkLst>
            <pc:docMk/>
            <pc:sldMk cId="502370003" sldId="341"/>
            <ac:spMk id="314" creationId="{00000000-0000-0000-0000-000000000000}"/>
          </ac:spMkLst>
        </pc:spChg>
        <pc:picChg chg="add mod">
          <ac:chgData name="Amaya Hampton" userId="b31dd232-d19e-4e77-8cae-180c2f0b9be5" providerId="ADAL" clId="{DC63CAD8-1726-499E-B988-C99E937C47BC}" dt="2024-01-05T20:11:53.634" v="878" actId="14100"/>
          <ac:picMkLst>
            <pc:docMk/>
            <pc:sldMk cId="502370003" sldId="341"/>
            <ac:picMk id="4" creationId="{0A922581-1888-BE13-AD95-3A81EB2DEEAF}"/>
          </ac:picMkLst>
        </pc:picChg>
        <pc:picChg chg="del">
          <ac:chgData name="Amaya Hampton" userId="b31dd232-d19e-4e77-8cae-180c2f0b9be5" providerId="ADAL" clId="{DC63CAD8-1726-499E-B988-C99E937C47BC}" dt="2024-01-03T18:19:00.736" v="209" actId="478"/>
          <ac:picMkLst>
            <pc:docMk/>
            <pc:sldMk cId="502370003" sldId="341"/>
            <ac:picMk id="4" creationId="{62B610FA-AC6B-FA94-E430-B61D85D6BDD1}"/>
          </ac:picMkLst>
        </pc:picChg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1018681265" sldId="342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3605756852" sldId="343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1551122896" sldId="345"/>
        </pc:sldMkLst>
      </pc:sldChg>
      <pc:sldChg chg="del">
        <pc:chgData name="Amaya Hampton" userId="b31dd232-d19e-4e77-8cae-180c2f0b9be5" providerId="ADAL" clId="{DC63CAD8-1726-499E-B988-C99E937C47BC}" dt="2024-01-03T18:21:35.271" v="335" actId="2696"/>
        <pc:sldMkLst>
          <pc:docMk/>
          <pc:sldMk cId="3659048855" sldId="346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2623749603" sldId="347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2454393327" sldId="348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397697944" sldId="349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2967713805" sldId="351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4149792981" sldId="352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4091564756" sldId="353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4118090457" sldId="354"/>
        </pc:sldMkLst>
      </pc:sldChg>
      <pc:sldChg chg="del">
        <pc:chgData name="Amaya Hampton" userId="b31dd232-d19e-4e77-8cae-180c2f0b9be5" providerId="ADAL" clId="{DC63CAD8-1726-499E-B988-C99E937C47BC}" dt="2024-01-03T18:19:54.762" v="300" actId="2696"/>
        <pc:sldMkLst>
          <pc:docMk/>
          <pc:sldMk cId="3729536407" sldId="355"/>
        </pc:sldMkLst>
      </pc:sldChg>
      <pc:sldChg chg="addSp delSp modSp add del mod">
        <pc:chgData name="Amaya Hampton" userId="b31dd232-d19e-4e77-8cae-180c2f0b9be5" providerId="ADAL" clId="{DC63CAD8-1726-499E-B988-C99E937C47BC}" dt="2024-01-23T16:40:55.642" v="1312" actId="2696"/>
        <pc:sldMkLst>
          <pc:docMk/>
          <pc:sldMk cId="2209799868" sldId="357"/>
        </pc:sldMkLst>
        <pc:spChg chg="del mod">
          <ac:chgData name="Amaya Hampton" userId="b31dd232-d19e-4e77-8cae-180c2f0b9be5" providerId="ADAL" clId="{DC63CAD8-1726-499E-B988-C99E937C47BC}" dt="2024-01-05T20:19:33.364" v="1052"/>
          <ac:spMkLst>
            <pc:docMk/>
            <pc:sldMk cId="2209799868" sldId="357"/>
            <ac:spMk id="3" creationId="{A131EF22-A60D-9901-282F-5F6AED79D591}"/>
          </ac:spMkLst>
        </pc:spChg>
        <pc:spChg chg="mod">
          <ac:chgData name="Amaya Hampton" userId="b31dd232-d19e-4e77-8cae-180c2f0b9be5" providerId="ADAL" clId="{DC63CAD8-1726-499E-B988-C99E937C47BC}" dt="2024-01-05T20:21:36.509" v="1069" actId="255"/>
          <ac:spMkLst>
            <pc:docMk/>
            <pc:sldMk cId="2209799868" sldId="357"/>
            <ac:spMk id="314" creationId="{00000000-0000-0000-0000-000000000000}"/>
          </ac:spMkLst>
        </pc:spChg>
        <pc:picChg chg="add mod">
          <ac:chgData name="Amaya Hampton" userId="b31dd232-d19e-4e77-8cae-180c2f0b9be5" providerId="ADAL" clId="{DC63CAD8-1726-499E-B988-C99E937C47BC}" dt="2024-01-05T20:20:13.877" v="1058" actId="14100"/>
          <ac:picMkLst>
            <pc:docMk/>
            <pc:sldMk cId="2209799868" sldId="357"/>
            <ac:picMk id="2" creationId="{260329A4-403D-1090-0359-8F786CC9D05A}"/>
          </ac:picMkLst>
        </pc:picChg>
        <pc:picChg chg="del">
          <ac:chgData name="Amaya Hampton" userId="b31dd232-d19e-4e77-8cae-180c2f0b9be5" providerId="ADAL" clId="{DC63CAD8-1726-499E-B988-C99E937C47BC}" dt="2024-01-05T20:19:59.089" v="1055" actId="478"/>
          <ac:picMkLst>
            <pc:docMk/>
            <pc:sldMk cId="2209799868" sldId="357"/>
            <ac:picMk id="4" creationId="{0A922581-1888-BE13-AD95-3A81EB2DEEAF}"/>
          </ac:picMkLst>
        </pc:picChg>
        <pc:picChg chg="add del mod">
          <ac:chgData name="Amaya Hampton" userId="b31dd232-d19e-4e77-8cae-180c2f0b9be5" providerId="ADAL" clId="{DC63CAD8-1726-499E-B988-C99E937C47BC}" dt="2024-01-05T20:20:20.270" v="1060" actId="478"/>
          <ac:picMkLst>
            <pc:docMk/>
            <pc:sldMk cId="2209799868" sldId="357"/>
            <ac:picMk id="5" creationId="{6D97FA8D-EF8F-CD2F-789C-2F27A398C94D}"/>
          </ac:picMkLst>
        </pc:picChg>
      </pc:sldChg>
      <pc:sldChg chg="addSp delSp modSp add del mod">
        <pc:chgData name="Amaya Hampton" userId="b31dd232-d19e-4e77-8cae-180c2f0b9be5" providerId="ADAL" clId="{DC63CAD8-1726-499E-B988-C99E937C47BC}" dt="2024-01-23T16:40:55.642" v="1312" actId="2696"/>
        <pc:sldMkLst>
          <pc:docMk/>
          <pc:sldMk cId="3221501098" sldId="358"/>
        </pc:sldMkLst>
        <pc:spChg chg="mod">
          <ac:chgData name="Amaya Hampton" userId="b31dd232-d19e-4e77-8cae-180c2f0b9be5" providerId="ADAL" clId="{DC63CAD8-1726-499E-B988-C99E937C47BC}" dt="2024-01-05T20:20:51.801" v="1064" actId="255"/>
          <ac:spMkLst>
            <pc:docMk/>
            <pc:sldMk cId="3221501098" sldId="358"/>
            <ac:spMk id="314" creationId="{00000000-0000-0000-0000-000000000000}"/>
          </ac:spMkLst>
        </pc:spChg>
        <pc:picChg chg="del">
          <ac:chgData name="Amaya Hampton" userId="b31dd232-d19e-4e77-8cae-180c2f0b9be5" providerId="ADAL" clId="{DC63CAD8-1726-499E-B988-C99E937C47BC}" dt="2024-01-05T20:20:54.162" v="1065" actId="478"/>
          <ac:picMkLst>
            <pc:docMk/>
            <pc:sldMk cId="3221501098" sldId="358"/>
            <ac:picMk id="2" creationId="{260329A4-403D-1090-0359-8F786CC9D05A}"/>
          </ac:picMkLst>
        </pc:picChg>
        <pc:picChg chg="add mod">
          <ac:chgData name="Amaya Hampton" userId="b31dd232-d19e-4e77-8cae-180c2f0b9be5" providerId="ADAL" clId="{DC63CAD8-1726-499E-B988-C99E937C47BC}" dt="2024-01-05T20:21:07.402" v="1068" actId="14100"/>
          <ac:picMkLst>
            <pc:docMk/>
            <pc:sldMk cId="3221501098" sldId="358"/>
            <ac:picMk id="3" creationId="{A0318541-9FC9-5066-865F-67A9607E2C0A}"/>
          </ac:picMkLst>
        </pc:picChg>
      </pc:sldChg>
      <pc:sldChg chg="modSp add mod">
        <pc:chgData name="Amaya Hampton" userId="b31dd232-d19e-4e77-8cae-180c2f0b9be5" providerId="ADAL" clId="{DC63CAD8-1726-499E-B988-C99E937C47BC}" dt="2024-01-16T14:31:11.552" v="1186" actId="14100"/>
        <pc:sldMkLst>
          <pc:docMk/>
          <pc:sldMk cId="3939642039" sldId="359"/>
        </pc:sldMkLst>
        <pc:spChg chg="mod">
          <ac:chgData name="Amaya Hampton" userId="b31dd232-d19e-4e77-8cae-180c2f0b9be5" providerId="ADAL" clId="{DC63CAD8-1726-499E-B988-C99E937C47BC}" dt="2024-01-16T14:31:11.552" v="1186" actId="14100"/>
          <ac:spMkLst>
            <pc:docMk/>
            <pc:sldMk cId="3939642039" sldId="359"/>
            <ac:spMk id="333" creationId="{00000000-0000-0000-0000-000000000000}"/>
          </ac:spMkLst>
        </pc:spChg>
      </pc:sldChg>
      <pc:sldChg chg="addSp delSp modSp add del mod">
        <pc:chgData name="Amaya Hampton" userId="b31dd232-d19e-4e77-8cae-180c2f0b9be5" providerId="ADAL" clId="{DC63CAD8-1726-499E-B988-C99E937C47BC}" dt="2024-02-01T16:16:21.784" v="1548" actId="2696"/>
        <pc:sldMkLst>
          <pc:docMk/>
          <pc:sldMk cId="1129692959" sldId="360"/>
        </pc:sldMkLst>
        <pc:spChg chg="add del mod">
          <ac:chgData name="Amaya Hampton" userId="b31dd232-d19e-4e77-8cae-180c2f0b9be5" providerId="ADAL" clId="{DC63CAD8-1726-499E-B988-C99E937C47BC}" dt="2024-01-29T14:59:58.297" v="1406" actId="478"/>
          <ac:spMkLst>
            <pc:docMk/>
            <pc:sldMk cId="1129692959" sldId="360"/>
            <ac:spMk id="3" creationId="{B96C3073-F8CD-BB96-E1D9-BEF2AAF2A44F}"/>
          </ac:spMkLst>
        </pc:spChg>
        <pc:spChg chg="add del">
          <ac:chgData name="Amaya Hampton" userId="b31dd232-d19e-4e77-8cae-180c2f0b9be5" providerId="ADAL" clId="{DC63CAD8-1726-499E-B988-C99E937C47BC}" dt="2024-01-29T14:59:32.145" v="1402" actId="478"/>
          <ac:spMkLst>
            <pc:docMk/>
            <pc:sldMk cId="1129692959" sldId="360"/>
            <ac:spMk id="4" creationId="{622FDE5F-97D8-B30A-7A9E-9D74D8039F93}"/>
          </ac:spMkLst>
        </pc:spChg>
        <pc:spChg chg="add del mod">
          <ac:chgData name="Amaya Hampton" userId="b31dd232-d19e-4e77-8cae-180c2f0b9be5" providerId="ADAL" clId="{DC63CAD8-1726-499E-B988-C99E937C47BC}" dt="2024-01-29T14:59:58.303" v="1408"/>
          <ac:spMkLst>
            <pc:docMk/>
            <pc:sldMk cId="1129692959" sldId="360"/>
            <ac:spMk id="5" creationId="{D98AB1C3-BED4-F23B-9D88-6C77B6C5E315}"/>
          </ac:spMkLst>
        </pc:spChg>
        <pc:spChg chg="add del mod">
          <ac:chgData name="Amaya Hampton" userId="b31dd232-d19e-4e77-8cae-180c2f0b9be5" providerId="ADAL" clId="{DC63CAD8-1726-499E-B988-C99E937C47BC}" dt="2024-01-29T15:00:43.314" v="1471" actId="478"/>
          <ac:spMkLst>
            <pc:docMk/>
            <pc:sldMk cId="1129692959" sldId="360"/>
            <ac:spMk id="6" creationId="{D7ACADFE-564D-DA47-444E-6BDC350E6DE8}"/>
          </ac:spMkLst>
        </pc:spChg>
        <pc:spChg chg="add mod">
          <ac:chgData name="Amaya Hampton" userId="b31dd232-d19e-4e77-8cae-180c2f0b9be5" providerId="ADAL" clId="{DC63CAD8-1726-499E-B988-C99E937C47BC}" dt="2024-01-29T15:20:04.827" v="1481" actId="14100"/>
          <ac:spMkLst>
            <pc:docMk/>
            <pc:sldMk cId="1129692959" sldId="360"/>
            <ac:spMk id="7" creationId="{E4234D90-1D89-637A-18CF-1F29A7A37658}"/>
          </ac:spMkLst>
        </pc:spChg>
        <pc:spChg chg="mod">
          <ac:chgData name="Amaya Hampton" userId="b31dd232-d19e-4e77-8cae-180c2f0b9be5" providerId="ADAL" clId="{DC63CAD8-1726-499E-B988-C99E937C47BC}" dt="2024-01-23T14:28:15.037" v="1255" actId="20577"/>
          <ac:spMkLst>
            <pc:docMk/>
            <pc:sldMk cId="1129692959" sldId="360"/>
            <ac:spMk id="119" creationId="{00000000-0000-0000-0000-000000000000}"/>
          </ac:spMkLst>
        </pc:spChg>
        <pc:spChg chg="del mod">
          <ac:chgData name="Amaya Hampton" userId="b31dd232-d19e-4e77-8cae-180c2f0b9be5" providerId="ADAL" clId="{DC63CAD8-1726-499E-B988-C99E937C47BC}" dt="2024-01-29T14:59:32.145" v="1402" actId="478"/>
          <ac:spMkLst>
            <pc:docMk/>
            <pc:sldMk cId="1129692959" sldId="360"/>
            <ac:spMk id="124" creationId="{00000000-0000-0000-0000-000000000000}"/>
          </ac:spMkLst>
        </pc:spChg>
        <pc:picChg chg="add mod">
          <ac:chgData name="Amaya Hampton" userId="b31dd232-d19e-4e77-8cae-180c2f0b9be5" providerId="ADAL" clId="{DC63CAD8-1726-499E-B988-C99E937C47BC}" dt="2024-01-23T16:50:44.039" v="1365" actId="1076"/>
          <ac:picMkLst>
            <pc:docMk/>
            <pc:sldMk cId="1129692959" sldId="360"/>
            <ac:picMk id="2" creationId="{308B65CA-2111-A68A-FBF7-2BAA49899EA5}"/>
          </ac:picMkLst>
        </pc:picChg>
        <pc:picChg chg="mod">
          <ac:chgData name="Amaya Hampton" userId="b31dd232-d19e-4e77-8cae-180c2f0b9be5" providerId="ADAL" clId="{DC63CAD8-1726-499E-B988-C99E937C47BC}" dt="2024-01-29T15:01:38.707" v="1476" actId="1076"/>
          <ac:picMkLst>
            <pc:docMk/>
            <pc:sldMk cId="1129692959" sldId="360"/>
            <ac:picMk id="121" creationId="{00000000-0000-0000-0000-000000000000}"/>
          </ac:picMkLst>
        </pc:picChg>
      </pc:sldChg>
      <pc:sldChg chg="addSp delSp modSp add mod">
        <pc:chgData name="Amaya Hampton" userId="b31dd232-d19e-4e77-8cae-180c2f0b9be5" providerId="ADAL" clId="{DC63CAD8-1726-499E-B988-C99E937C47BC}" dt="2024-02-01T16:23:37.127" v="1549" actId="20577"/>
        <pc:sldMkLst>
          <pc:docMk/>
          <pc:sldMk cId="2238612508" sldId="361"/>
        </pc:sldMkLst>
        <pc:spChg chg="mod">
          <ac:chgData name="Amaya Hampton" userId="b31dd232-d19e-4e77-8cae-180c2f0b9be5" providerId="ADAL" clId="{DC63CAD8-1726-499E-B988-C99E937C47BC}" dt="2024-02-01T16:23:37.127" v="1549" actId="20577"/>
          <ac:spMkLst>
            <pc:docMk/>
            <pc:sldMk cId="2238612508" sldId="361"/>
            <ac:spMk id="314" creationId="{00000000-0000-0000-0000-000000000000}"/>
          </ac:spMkLst>
        </pc:spChg>
        <pc:picChg chg="add mod">
          <ac:chgData name="Amaya Hampton" userId="b31dd232-d19e-4e77-8cae-180c2f0b9be5" providerId="ADAL" clId="{DC63CAD8-1726-499E-B988-C99E937C47BC}" dt="2024-02-01T16:02:29.784" v="1535" actId="14100"/>
          <ac:picMkLst>
            <pc:docMk/>
            <pc:sldMk cId="2238612508" sldId="361"/>
            <ac:picMk id="3" creationId="{137FFE78-4576-AD1E-BDD6-421BC7EB6808}"/>
          </ac:picMkLst>
        </pc:picChg>
        <pc:picChg chg="del">
          <ac:chgData name="Amaya Hampton" userId="b31dd232-d19e-4e77-8cae-180c2f0b9be5" providerId="ADAL" clId="{DC63CAD8-1726-499E-B988-C99E937C47BC}" dt="2024-02-01T16:01:18.067" v="1525" actId="478"/>
          <ac:picMkLst>
            <pc:docMk/>
            <pc:sldMk cId="2238612508" sldId="361"/>
            <ac:picMk id="4" creationId="{81D55E01-70E6-FDDF-FC90-EA16FB574530}"/>
          </ac:picMkLst>
        </pc:picChg>
      </pc:sldChg>
      <pc:sldMasterChg chg="del delSldLayout">
        <pc:chgData name="Amaya Hampton" userId="b31dd232-d19e-4e77-8cae-180c2f0b9be5" providerId="ADAL" clId="{DC63CAD8-1726-499E-B988-C99E937C47BC}" dt="2024-01-03T18:19:54.762" v="300" actId="2696"/>
        <pc:sldMasterMkLst>
          <pc:docMk/>
          <pc:sldMasterMk cId="3916007598" sldId="2147483660"/>
        </pc:sldMasterMkLst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3916007598" sldId="2147483660"/>
            <pc:sldLayoutMk cId="964533694" sldId="2147483661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3916007598" sldId="2147483660"/>
            <pc:sldLayoutMk cId="2760375096" sldId="2147483662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3916007598" sldId="2147483660"/>
            <pc:sldLayoutMk cId="3977733030" sldId="2147483663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3916007598" sldId="2147483660"/>
            <pc:sldLayoutMk cId="2093497467" sldId="2147483664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3916007598" sldId="2147483660"/>
            <pc:sldLayoutMk cId="1663124928" sldId="2147483665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3916007598" sldId="2147483660"/>
            <pc:sldLayoutMk cId="1534993428" sldId="2147483666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3916007598" sldId="2147483660"/>
            <pc:sldLayoutMk cId="2795345288" sldId="2147483667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3916007598" sldId="2147483660"/>
            <pc:sldLayoutMk cId="4119069718" sldId="2147483668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3916007598" sldId="2147483660"/>
            <pc:sldLayoutMk cId="4045189546" sldId="2147483669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3916007598" sldId="2147483660"/>
            <pc:sldLayoutMk cId="16361112" sldId="2147483670"/>
          </pc:sldLayoutMkLst>
        </pc:sldLayoutChg>
      </pc:sldMasterChg>
      <pc:sldMasterChg chg="del delSldLayout">
        <pc:chgData name="Amaya Hampton" userId="b31dd232-d19e-4e77-8cae-180c2f0b9be5" providerId="ADAL" clId="{DC63CAD8-1726-499E-B988-C99E937C47BC}" dt="2024-01-03T18:19:54.762" v="300" actId="2696"/>
        <pc:sldMasterMkLst>
          <pc:docMk/>
          <pc:sldMasterMk cId="4192564419" sldId="2147483671"/>
        </pc:sldMasterMkLst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4192564419" sldId="2147483671"/>
            <pc:sldLayoutMk cId="893465846" sldId="2147483672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4192564419" sldId="2147483671"/>
            <pc:sldLayoutMk cId="1923078229" sldId="2147483673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4192564419" sldId="2147483671"/>
            <pc:sldLayoutMk cId="1923218408" sldId="2147483674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4192564419" sldId="2147483671"/>
            <pc:sldLayoutMk cId="3924035587" sldId="2147483675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4192564419" sldId="2147483671"/>
            <pc:sldLayoutMk cId="2216219522" sldId="2147483676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4192564419" sldId="2147483671"/>
            <pc:sldLayoutMk cId="419027383" sldId="2147483677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4192564419" sldId="2147483671"/>
            <pc:sldLayoutMk cId="1654487893" sldId="2147483678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4192564419" sldId="2147483671"/>
            <pc:sldLayoutMk cId="2137458245" sldId="2147483679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4192564419" sldId="2147483671"/>
            <pc:sldLayoutMk cId="834331339" sldId="2147483680"/>
          </pc:sldLayoutMkLst>
        </pc:sldLayoutChg>
        <pc:sldLayoutChg chg="del">
          <pc:chgData name="Amaya Hampton" userId="b31dd232-d19e-4e77-8cae-180c2f0b9be5" providerId="ADAL" clId="{DC63CAD8-1726-499E-B988-C99E937C47BC}" dt="2024-01-03T18:19:54.762" v="300" actId="2696"/>
          <pc:sldLayoutMkLst>
            <pc:docMk/>
            <pc:sldMasterMk cId="4192564419" sldId="2147483671"/>
            <pc:sldLayoutMk cId="3231876389" sldId="214748368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77C60-C9CE-4B5D-A794-D7BAFF626E0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982A9893-AF29-44BF-9EE1-825C96CCCB84}">
      <dgm:prSet phldrT="[Text]" phldr="1"/>
      <dgm:spPr>
        <a:solidFill>
          <a:srgbClr val="1F497D"/>
        </a:solidFill>
      </dgm:spPr>
      <dgm:t>
        <a:bodyPr/>
        <a:lstStyle/>
        <a:p>
          <a:endParaRPr lang="en-US" dirty="0"/>
        </a:p>
      </dgm:t>
    </dgm:pt>
    <dgm:pt modelId="{218B9BB6-ED6A-4AE6-AE96-F46EB8019E39}" type="parTrans" cxnId="{6CD0867F-E7D9-4D6E-8421-3F112030556B}">
      <dgm:prSet/>
      <dgm:spPr/>
      <dgm:t>
        <a:bodyPr/>
        <a:lstStyle/>
        <a:p>
          <a:endParaRPr lang="en-US"/>
        </a:p>
      </dgm:t>
    </dgm:pt>
    <dgm:pt modelId="{743629A4-0FAF-4D8C-AD37-606688062970}" type="sibTrans" cxnId="{6CD0867F-E7D9-4D6E-8421-3F112030556B}">
      <dgm:prSet/>
      <dgm:spPr/>
      <dgm:t>
        <a:bodyPr/>
        <a:lstStyle/>
        <a:p>
          <a:endParaRPr lang="en-US"/>
        </a:p>
      </dgm:t>
    </dgm:pt>
    <dgm:pt modelId="{4100DFDA-6187-4CAB-98EC-F1FCD515AD00}">
      <dgm:prSet phldrT="[Text]" phldr="1"/>
      <dgm:spPr>
        <a:solidFill>
          <a:srgbClr val="1F497D"/>
        </a:solidFill>
      </dgm:spPr>
      <dgm:t>
        <a:bodyPr/>
        <a:lstStyle/>
        <a:p>
          <a:endParaRPr lang="en-US"/>
        </a:p>
      </dgm:t>
    </dgm:pt>
    <dgm:pt modelId="{00982176-5CFD-4A9D-B838-1841B248C78E}" type="parTrans" cxnId="{856E57D4-B6CE-4FCF-89EE-DC7E2426A457}">
      <dgm:prSet/>
      <dgm:spPr/>
      <dgm:t>
        <a:bodyPr/>
        <a:lstStyle/>
        <a:p>
          <a:endParaRPr lang="en-US"/>
        </a:p>
      </dgm:t>
    </dgm:pt>
    <dgm:pt modelId="{B1681C19-379C-4EE6-BB21-3F0D567FA05A}" type="sibTrans" cxnId="{856E57D4-B6CE-4FCF-89EE-DC7E2426A457}">
      <dgm:prSet/>
      <dgm:spPr/>
      <dgm:t>
        <a:bodyPr/>
        <a:lstStyle/>
        <a:p>
          <a:endParaRPr lang="en-US"/>
        </a:p>
      </dgm:t>
    </dgm:pt>
    <dgm:pt modelId="{29BCA6C7-AB94-4DDC-9002-88ECCECDD470}">
      <dgm:prSet phldrT="[Text]" phldr="1"/>
      <dgm:spPr>
        <a:solidFill>
          <a:srgbClr val="1F497D"/>
        </a:solidFill>
      </dgm:spPr>
      <dgm:t>
        <a:bodyPr/>
        <a:lstStyle/>
        <a:p>
          <a:endParaRPr lang="en-US"/>
        </a:p>
      </dgm:t>
    </dgm:pt>
    <dgm:pt modelId="{708B6C34-6D74-4F56-A826-5CCC00AB734A}" type="parTrans" cxnId="{C2FB1B0A-9CF0-4C48-835C-E396B13158A6}">
      <dgm:prSet/>
      <dgm:spPr/>
      <dgm:t>
        <a:bodyPr/>
        <a:lstStyle/>
        <a:p>
          <a:endParaRPr lang="en-US"/>
        </a:p>
      </dgm:t>
    </dgm:pt>
    <dgm:pt modelId="{95208092-1108-42CA-8183-CAE2CBA67A17}" type="sibTrans" cxnId="{C2FB1B0A-9CF0-4C48-835C-E396B13158A6}">
      <dgm:prSet/>
      <dgm:spPr/>
      <dgm:t>
        <a:bodyPr/>
        <a:lstStyle/>
        <a:p>
          <a:endParaRPr lang="en-US"/>
        </a:p>
      </dgm:t>
    </dgm:pt>
    <dgm:pt modelId="{5259A90A-D943-4F44-B744-430CF8FFFA8D}" type="pres">
      <dgm:prSet presAssocID="{16977C60-C9CE-4B5D-A794-D7BAFF626E00}" presName="Name0" presStyleCnt="0">
        <dgm:presLayoutVars>
          <dgm:dir/>
          <dgm:resizeHandles val="exact"/>
        </dgm:presLayoutVars>
      </dgm:prSet>
      <dgm:spPr/>
    </dgm:pt>
    <dgm:pt modelId="{54CDFF4C-81B0-41BB-9998-7B4B129B3E28}" type="pres">
      <dgm:prSet presAssocID="{16977C60-C9CE-4B5D-A794-D7BAFF626E00}" presName="fgShape" presStyleLbl="fgShp" presStyleIdx="0" presStyleCnt="1"/>
      <dgm:spPr>
        <a:solidFill>
          <a:schemeClr val="bg1">
            <a:lumMod val="75000"/>
          </a:schemeClr>
        </a:solidFill>
      </dgm:spPr>
    </dgm:pt>
    <dgm:pt modelId="{CE3A265A-0DB6-49CD-8425-46DFF56BDCDD}" type="pres">
      <dgm:prSet presAssocID="{16977C60-C9CE-4B5D-A794-D7BAFF626E00}" presName="linComp" presStyleCnt="0"/>
      <dgm:spPr/>
    </dgm:pt>
    <dgm:pt modelId="{D8C8F432-9D2A-423F-A480-E04ABC1348EA}" type="pres">
      <dgm:prSet presAssocID="{982A9893-AF29-44BF-9EE1-825C96CCCB84}" presName="compNode" presStyleCnt="0"/>
      <dgm:spPr/>
    </dgm:pt>
    <dgm:pt modelId="{14380E18-9A73-4693-AA09-9A5B938DE7BE}" type="pres">
      <dgm:prSet presAssocID="{982A9893-AF29-44BF-9EE1-825C96CCCB84}" presName="bkgdShape" presStyleLbl="node1" presStyleIdx="0" presStyleCnt="3"/>
      <dgm:spPr/>
    </dgm:pt>
    <dgm:pt modelId="{52792FB9-D706-44E9-8794-BA0A0D87EE97}" type="pres">
      <dgm:prSet presAssocID="{982A9893-AF29-44BF-9EE1-825C96CCCB84}" presName="nodeTx" presStyleLbl="node1" presStyleIdx="0" presStyleCnt="3">
        <dgm:presLayoutVars>
          <dgm:bulletEnabled val="1"/>
        </dgm:presLayoutVars>
      </dgm:prSet>
      <dgm:spPr/>
    </dgm:pt>
    <dgm:pt modelId="{7ED8C7D9-E7AA-49D5-B7CA-202B5E8212D9}" type="pres">
      <dgm:prSet presAssocID="{982A9893-AF29-44BF-9EE1-825C96CCCB84}" presName="invisiNode" presStyleLbl="node1" presStyleIdx="0" presStyleCnt="3"/>
      <dgm:spPr/>
    </dgm:pt>
    <dgm:pt modelId="{878BC7C1-2F4C-46EE-9F04-B02E8B8A9171}" type="pres">
      <dgm:prSet presAssocID="{982A9893-AF29-44BF-9EE1-825C96CCCB84}" presName="imagNode" presStyleLbl="fgImgPlace1" presStyleIdx="0" presStyleCnt="3"/>
      <dgm:spPr>
        <a:solidFill>
          <a:schemeClr val="bg1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descr="placeholder for adding image"/>
        </a:ext>
      </dgm:extLst>
    </dgm:pt>
    <dgm:pt modelId="{710D4F04-8E65-41C1-AE1A-EC820565D65D}" type="pres">
      <dgm:prSet presAssocID="{743629A4-0FAF-4D8C-AD37-606688062970}" presName="sibTrans" presStyleLbl="sibTrans2D1" presStyleIdx="0" presStyleCnt="0"/>
      <dgm:spPr/>
    </dgm:pt>
    <dgm:pt modelId="{5B0D38DC-7CF7-4C7E-91E7-940A04B4AF00}" type="pres">
      <dgm:prSet presAssocID="{4100DFDA-6187-4CAB-98EC-F1FCD515AD00}" presName="compNode" presStyleCnt="0"/>
      <dgm:spPr/>
    </dgm:pt>
    <dgm:pt modelId="{8DA777F8-8704-4AAB-9FA5-0F95BB444C08}" type="pres">
      <dgm:prSet presAssocID="{4100DFDA-6187-4CAB-98EC-F1FCD515AD00}" presName="bkgdShape" presStyleLbl="node1" presStyleIdx="1" presStyleCnt="3"/>
      <dgm:spPr/>
    </dgm:pt>
    <dgm:pt modelId="{AEC3DBBF-E3B5-48F9-B68F-834054216858}" type="pres">
      <dgm:prSet presAssocID="{4100DFDA-6187-4CAB-98EC-F1FCD515AD00}" presName="nodeTx" presStyleLbl="node1" presStyleIdx="1" presStyleCnt="3">
        <dgm:presLayoutVars>
          <dgm:bulletEnabled val="1"/>
        </dgm:presLayoutVars>
      </dgm:prSet>
      <dgm:spPr/>
    </dgm:pt>
    <dgm:pt modelId="{0CDE0D8A-336E-4555-9A78-8010E6148BF3}" type="pres">
      <dgm:prSet presAssocID="{4100DFDA-6187-4CAB-98EC-F1FCD515AD00}" presName="invisiNode" presStyleLbl="node1" presStyleIdx="1" presStyleCnt="3"/>
      <dgm:spPr/>
    </dgm:pt>
    <dgm:pt modelId="{CBF537D4-A545-4B6C-939F-63E432C9F5A6}" type="pres">
      <dgm:prSet presAssocID="{4100DFDA-6187-4CAB-98EC-F1FCD515AD00}" presName="imagNode" presStyleLbl="fgImgPlace1" presStyleIdx="1" presStyleCnt="3"/>
      <dgm:spPr>
        <a:solidFill>
          <a:schemeClr val="bg1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descr="paceholder for adding content"/>
        </a:ext>
      </dgm:extLst>
    </dgm:pt>
    <dgm:pt modelId="{AB92182A-DE47-4F5D-AAE9-9241E3443498}" type="pres">
      <dgm:prSet presAssocID="{B1681C19-379C-4EE6-BB21-3F0D567FA05A}" presName="sibTrans" presStyleLbl="sibTrans2D1" presStyleIdx="0" presStyleCnt="0"/>
      <dgm:spPr/>
    </dgm:pt>
    <dgm:pt modelId="{4570698D-C253-448B-B958-9248DE8E585F}" type="pres">
      <dgm:prSet presAssocID="{29BCA6C7-AB94-4DDC-9002-88ECCECDD470}" presName="compNode" presStyleCnt="0"/>
      <dgm:spPr/>
    </dgm:pt>
    <dgm:pt modelId="{DC57AA67-BB0C-436A-8311-CCADCB517509}" type="pres">
      <dgm:prSet presAssocID="{29BCA6C7-AB94-4DDC-9002-88ECCECDD470}" presName="bkgdShape" presStyleLbl="node1" presStyleIdx="2" presStyleCnt="3"/>
      <dgm:spPr/>
    </dgm:pt>
    <dgm:pt modelId="{A7079005-9C7D-4CC2-AF0F-671C3A00B010}" type="pres">
      <dgm:prSet presAssocID="{29BCA6C7-AB94-4DDC-9002-88ECCECDD470}" presName="nodeTx" presStyleLbl="node1" presStyleIdx="2" presStyleCnt="3">
        <dgm:presLayoutVars>
          <dgm:bulletEnabled val="1"/>
        </dgm:presLayoutVars>
      </dgm:prSet>
      <dgm:spPr/>
    </dgm:pt>
    <dgm:pt modelId="{B649FBB1-0B4B-4609-871C-FED7BF315C9F}" type="pres">
      <dgm:prSet presAssocID="{29BCA6C7-AB94-4DDC-9002-88ECCECDD470}" presName="invisiNode" presStyleLbl="node1" presStyleIdx="2" presStyleCnt="3"/>
      <dgm:spPr/>
    </dgm:pt>
    <dgm:pt modelId="{50205122-CAA7-4B2D-9630-970F04BD2C9B}" type="pres">
      <dgm:prSet presAssocID="{29BCA6C7-AB94-4DDC-9002-88ECCECDD470}" presName="imagNode" presStyleLbl="fgImgPlace1" presStyleIdx="2" presStyleCnt="3"/>
      <dgm:spPr>
        <a:solidFill>
          <a:schemeClr val="bg1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descr="paceholder for adding content"/>
        </a:ext>
      </dgm:extLst>
    </dgm:pt>
  </dgm:ptLst>
  <dgm:cxnLst>
    <dgm:cxn modelId="{C2FB1B0A-9CF0-4C48-835C-E396B13158A6}" srcId="{16977C60-C9CE-4B5D-A794-D7BAFF626E00}" destId="{29BCA6C7-AB94-4DDC-9002-88ECCECDD470}" srcOrd="2" destOrd="0" parTransId="{708B6C34-6D74-4F56-A826-5CCC00AB734A}" sibTransId="{95208092-1108-42CA-8183-CAE2CBA67A17}"/>
    <dgm:cxn modelId="{20E49815-A436-8544-8063-DD2CCCDAA3E8}" type="presOf" srcId="{29BCA6C7-AB94-4DDC-9002-88ECCECDD470}" destId="{DC57AA67-BB0C-436A-8311-CCADCB517509}" srcOrd="0" destOrd="0" presId="urn:microsoft.com/office/officeart/2005/8/layout/hList7#1"/>
    <dgm:cxn modelId="{46A6F015-B8E5-CC45-ADA7-8F092F51A5A4}" type="presOf" srcId="{4100DFDA-6187-4CAB-98EC-F1FCD515AD00}" destId="{AEC3DBBF-E3B5-48F9-B68F-834054216858}" srcOrd="1" destOrd="0" presId="urn:microsoft.com/office/officeart/2005/8/layout/hList7#1"/>
    <dgm:cxn modelId="{E3E72832-4CCE-7B4A-BEB2-3D42D10B719D}" type="presOf" srcId="{29BCA6C7-AB94-4DDC-9002-88ECCECDD470}" destId="{A7079005-9C7D-4CC2-AF0F-671C3A00B010}" srcOrd="1" destOrd="0" presId="urn:microsoft.com/office/officeart/2005/8/layout/hList7#1"/>
    <dgm:cxn modelId="{11E43159-94C9-F141-865B-EA50FECCD399}" type="presOf" srcId="{B1681C19-379C-4EE6-BB21-3F0D567FA05A}" destId="{AB92182A-DE47-4F5D-AAE9-9241E3443498}" srcOrd="0" destOrd="0" presId="urn:microsoft.com/office/officeart/2005/8/layout/hList7#1"/>
    <dgm:cxn modelId="{C832DF5A-3E3D-334E-87E9-F224EFF2BA8D}" type="presOf" srcId="{743629A4-0FAF-4D8C-AD37-606688062970}" destId="{710D4F04-8E65-41C1-AE1A-EC820565D65D}" srcOrd="0" destOrd="0" presId="urn:microsoft.com/office/officeart/2005/8/layout/hList7#1"/>
    <dgm:cxn modelId="{730B117D-673C-D141-80E1-4C2835A20DBC}" type="presOf" srcId="{16977C60-C9CE-4B5D-A794-D7BAFF626E00}" destId="{5259A90A-D943-4F44-B744-430CF8FFFA8D}" srcOrd="0" destOrd="0" presId="urn:microsoft.com/office/officeart/2005/8/layout/hList7#1"/>
    <dgm:cxn modelId="{6CD0867F-E7D9-4D6E-8421-3F112030556B}" srcId="{16977C60-C9CE-4B5D-A794-D7BAFF626E00}" destId="{982A9893-AF29-44BF-9EE1-825C96CCCB84}" srcOrd="0" destOrd="0" parTransId="{218B9BB6-ED6A-4AE6-AE96-F46EB8019E39}" sibTransId="{743629A4-0FAF-4D8C-AD37-606688062970}"/>
    <dgm:cxn modelId="{DBCC4DA6-09AB-1F41-B819-5B1C424079D7}" type="presOf" srcId="{982A9893-AF29-44BF-9EE1-825C96CCCB84}" destId="{52792FB9-D706-44E9-8794-BA0A0D87EE97}" srcOrd="1" destOrd="0" presId="urn:microsoft.com/office/officeart/2005/8/layout/hList7#1"/>
    <dgm:cxn modelId="{856E57D4-B6CE-4FCF-89EE-DC7E2426A457}" srcId="{16977C60-C9CE-4B5D-A794-D7BAFF626E00}" destId="{4100DFDA-6187-4CAB-98EC-F1FCD515AD00}" srcOrd="1" destOrd="0" parTransId="{00982176-5CFD-4A9D-B838-1841B248C78E}" sibTransId="{B1681C19-379C-4EE6-BB21-3F0D567FA05A}"/>
    <dgm:cxn modelId="{2520C6F1-D0DE-F948-9350-DE07E101CEF5}" type="presOf" srcId="{4100DFDA-6187-4CAB-98EC-F1FCD515AD00}" destId="{8DA777F8-8704-4AAB-9FA5-0F95BB444C08}" srcOrd="0" destOrd="0" presId="urn:microsoft.com/office/officeart/2005/8/layout/hList7#1"/>
    <dgm:cxn modelId="{D45A37F4-4829-6F43-BD6A-EE7B5925615C}" type="presOf" srcId="{982A9893-AF29-44BF-9EE1-825C96CCCB84}" destId="{14380E18-9A73-4693-AA09-9A5B938DE7BE}" srcOrd="0" destOrd="0" presId="urn:microsoft.com/office/officeart/2005/8/layout/hList7#1"/>
    <dgm:cxn modelId="{623F7618-CC8D-5649-B8BE-D901AB7F38F3}" type="presParOf" srcId="{5259A90A-D943-4F44-B744-430CF8FFFA8D}" destId="{54CDFF4C-81B0-41BB-9998-7B4B129B3E28}" srcOrd="0" destOrd="0" presId="urn:microsoft.com/office/officeart/2005/8/layout/hList7#1"/>
    <dgm:cxn modelId="{7394D344-A1DC-D346-A4C1-0011DD5C3428}" type="presParOf" srcId="{5259A90A-D943-4F44-B744-430CF8FFFA8D}" destId="{CE3A265A-0DB6-49CD-8425-46DFF56BDCDD}" srcOrd="1" destOrd="0" presId="urn:microsoft.com/office/officeart/2005/8/layout/hList7#1"/>
    <dgm:cxn modelId="{06344920-38F6-784C-AB37-80368BE05EEA}" type="presParOf" srcId="{CE3A265A-0DB6-49CD-8425-46DFF56BDCDD}" destId="{D8C8F432-9D2A-423F-A480-E04ABC1348EA}" srcOrd="0" destOrd="0" presId="urn:microsoft.com/office/officeart/2005/8/layout/hList7#1"/>
    <dgm:cxn modelId="{2C8A5AF7-674E-964A-A80D-0010B8FF1C89}" type="presParOf" srcId="{D8C8F432-9D2A-423F-A480-E04ABC1348EA}" destId="{14380E18-9A73-4693-AA09-9A5B938DE7BE}" srcOrd="0" destOrd="0" presId="urn:microsoft.com/office/officeart/2005/8/layout/hList7#1"/>
    <dgm:cxn modelId="{7C8D25DD-7670-7B45-82DD-5DE2939BDCEA}" type="presParOf" srcId="{D8C8F432-9D2A-423F-A480-E04ABC1348EA}" destId="{52792FB9-D706-44E9-8794-BA0A0D87EE97}" srcOrd="1" destOrd="0" presId="urn:microsoft.com/office/officeart/2005/8/layout/hList7#1"/>
    <dgm:cxn modelId="{78ECDFCF-9DA4-AF45-8F05-821FE467787E}" type="presParOf" srcId="{D8C8F432-9D2A-423F-A480-E04ABC1348EA}" destId="{7ED8C7D9-E7AA-49D5-B7CA-202B5E8212D9}" srcOrd="2" destOrd="0" presId="urn:microsoft.com/office/officeart/2005/8/layout/hList7#1"/>
    <dgm:cxn modelId="{FBB1FD5E-8D0C-3C49-A0F4-C81A83B8BDAE}" type="presParOf" srcId="{D8C8F432-9D2A-423F-A480-E04ABC1348EA}" destId="{878BC7C1-2F4C-46EE-9F04-B02E8B8A9171}" srcOrd="3" destOrd="0" presId="urn:microsoft.com/office/officeart/2005/8/layout/hList7#1"/>
    <dgm:cxn modelId="{16EA1165-E658-9447-83D6-E2DB07C445E0}" type="presParOf" srcId="{CE3A265A-0DB6-49CD-8425-46DFF56BDCDD}" destId="{710D4F04-8E65-41C1-AE1A-EC820565D65D}" srcOrd="1" destOrd="0" presId="urn:microsoft.com/office/officeart/2005/8/layout/hList7#1"/>
    <dgm:cxn modelId="{BEC7DE42-C6E7-BC4B-BF8F-F844D08F0B96}" type="presParOf" srcId="{CE3A265A-0DB6-49CD-8425-46DFF56BDCDD}" destId="{5B0D38DC-7CF7-4C7E-91E7-940A04B4AF00}" srcOrd="2" destOrd="0" presId="urn:microsoft.com/office/officeart/2005/8/layout/hList7#1"/>
    <dgm:cxn modelId="{5CBA38B0-EE76-5641-8232-4A979945962D}" type="presParOf" srcId="{5B0D38DC-7CF7-4C7E-91E7-940A04B4AF00}" destId="{8DA777F8-8704-4AAB-9FA5-0F95BB444C08}" srcOrd="0" destOrd="0" presId="urn:microsoft.com/office/officeart/2005/8/layout/hList7#1"/>
    <dgm:cxn modelId="{88B49B70-395A-4B47-BC4E-AD289E462C28}" type="presParOf" srcId="{5B0D38DC-7CF7-4C7E-91E7-940A04B4AF00}" destId="{AEC3DBBF-E3B5-48F9-B68F-834054216858}" srcOrd="1" destOrd="0" presId="urn:microsoft.com/office/officeart/2005/8/layout/hList7#1"/>
    <dgm:cxn modelId="{A7EB326D-F500-9946-99F0-A4589F8D91E1}" type="presParOf" srcId="{5B0D38DC-7CF7-4C7E-91E7-940A04B4AF00}" destId="{0CDE0D8A-336E-4555-9A78-8010E6148BF3}" srcOrd="2" destOrd="0" presId="urn:microsoft.com/office/officeart/2005/8/layout/hList7#1"/>
    <dgm:cxn modelId="{899BDA00-A159-FD4C-A117-3C17DFE8EABD}" type="presParOf" srcId="{5B0D38DC-7CF7-4C7E-91E7-940A04B4AF00}" destId="{CBF537D4-A545-4B6C-939F-63E432C9F5A6}" srcOrd="3" destOrd="0" presId="urn:microsoft.com/office/officeart/2005/8/layout/hList7#1"/>
    <dgm:cxn modelId="{614A63F2-7CA1-FC44-80B2-118C2B2F68A9}" type="presParOf" srcId="{CE3A265A-0DB6-49CD-8425-46DFF56BDCDD}" destId="{AB92182A-DE47-4F5D-AAE9-9241E3443498}" srcOrd="3" destOrd="0" presId="urn:microsoft.com/office/officeart/2005/8/layout/hList7#1"/>
    <dgm:cxn modelId="{1E6D8442-A94A-A448-922D-752DDBDA531B}" type="presParOf" srcId="{CE3A265A-0DB6-49CD-8425-46DFF56BDCDD}" destId="{4570698D-C253-448B-B958-9248DE8E585F}" srcOrd="4" destOrd="0" presId="urn:microsoft.com/office/officeart/2005/8/layout/hList7#1"/>
    <dgm:cxn modelId="{09090066-2CF5-9041-B61D-2A886B2151A8}" type="presParOf" srcId="{4570698D-C253-448B-B958-9248DE8E585F}" destId="{DC57AA67-BB0C-436A-8311-CCADCB517509}" srcOrd="0" destOrd="0" presId="urn:microsoft.com/office/officeart/2005/8/layout/hList7#1"/>
    <dgm:cxn modelId="{1EAB27FF-ADB7-6F47-9CED-94F1CE0DD0B7}" type="presParOf" srcId="{4570698D-C253-448B-B958-9248DE8E585F}" destId="{A7079005-9C7D-4CC2-AF0F-671C3A00B010}" srcOrd="1" destOrd="0" presId="urn:microsoft.com/office/officeart/2005/8/layout/hList7#1"/>
    <dgm:cxn modelId="{AC8CC67B-BBD1-3047-A460-1DB491D66B29}" type="presParOf" srcId="{4570698D-C253-448B-B958-9248DE8E585F}" destId="{B649FBB1-0B4B-4609-871C-FED7BF315C9F}" srcOrd="2" destOrd="0" presId="urn:microsoft.com/office/officeart/2005/8/layout/hList7#1"/>
    <dgm:cxn modelId="{42E45520-B6D4-6C43-8178-A7C54140E71B}" type="presParOf" srcId="{4570698D-C253-448B-B958-9248DE8E585F}" destId="{50205122-CAA7-4B2D-9630-970F04BD2C9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80E18-9A73-4693-AA09-9A5B938DE7BE}">
      <dsp:nvSpPr>
        <dsp:cNvPr id="0" name=""/>
        <dsp:cNvSpPr/>
      </dsp:nvSpPr>
      <dsp:spPr>
        <a:xfrm>
          <a:off x="2303" y="0"/>
          <a:ext cx="3584376" cy="4297363"/>
        </a:xfrm>
        <a:prstGeom prst="roundRect">
          <a:avLst>
            <a:gd name="adj" fmla="val 10000"/>
          </a:avLst>
        </a:prstGeom>
        <a:solidFill>
          <a:srgbClr val="1F49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2303" y="1718945"/>
        <a:ext cx="3584376" cy="1718945"/>
      </dsp:txXfrm>
    </dsp:sp>
    <dsp:sp modelId="{878BC7C1-2F4C-46EE-9F04-B02E8B8A9171}">
      <dsp:nvSpPr>
        <dsp:cNvPr id="0" name=""/>
        <dsp:cNvSpPr/>
      </dsp:nvSpPr>
      <dsp:spPr>
        <a:xfrm>
          <a:off x="1078981" y="257841"/>
          <a:ext cx="1431021" cy="1431021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777F8-8704-4AAB-9FA5-0F95BB444C08}">
      <dsp:nvSpPr>
        <dsp:cNvPr id="0" name=""/>
        <dsp:cNvSpPr/>
      </dsp:nvSpPr>
      <dsp:spPr>
        <a:xfrm>
          <a:off x="3694211" y="0"/>
          <a:ext cx="3584376" cy="4297363"/>
        </a:xfrm>
        <a:prstGeom prst="roundRect">
          <a:avLst>
            <a:gd name="adj" fmla="val 10000"/>
          </a:avLst>
        </a:prstGeom>
        <a:solidFill>
          <a:srgbClr val="1F49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3694211" y="1718945"/>
        <a:ext cx="3584376" cy="1718945"/>
      </dsp:txXfrm>
    </dsp:sp>
    <dsp:sp modelId="{CBF537D4-A545-4B6C-939F-63E432C9F5A6}">
      <dsp:nvSpPr>
        <dsp:cNvPr id="0" name=""/>
        <dsp:cNvSpPr/>
      </dsp:nvSpPr>
      <dsp:spPr>
        <a:xfrm>
          <a:off x="4770889" y="257841"/>
          <a:ext cx="1431021" cy="1431021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7AA67-BB0C-436A-8311-CCADCB517509}">
      <dsp:nvSpPr>
        <dsp:cNvPr id="0" name=""/>
        <dsp:cNvSpPr/>
      </dsp:nvSpPr>
      <dsp:spPr>
        <a:xfrm>
          <a:off x="7386119" y="0"/>
          <a:ext cx="3584376" cy="4297363"/>
        </a:xfrm>
        <a:prstGeom prst="roundRect">
          <a:avLst>
            <a:gd name="adj" fmla="val 10000"/>
          </a:avLst>
        </a:prstGeom>
        <a:solidFill>
          <a:srgbClr val="1F49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7386119" y="1718945"/>
        <a:ext cx="3584376" cy="1718945"/>
      </dsp:txXfrm>
    </dsp:sp>
    <dsp:sp modelId="{50205122-CAA7-4B2D-9630-970F04BD2C9B}">
      <dsp:nvSpPr>
        <dsp:cNvPr id="0" name=""/>
        <dsp:cNvSpPr/>
      </dsp:nvSpPr>
      <dsp:spPr>
        <a:xfrm>
          <a:off x="8462796" y="257841"/>
          <a:ext cx="1431021" cy="1431021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DFF4C-81B0-41BB-9998-7B4B129B3E28}">
      <dsp:nvSpPr>
        <dsp:cNvPr id="0" name=""/>
        <dsp:cNvSpPr/>
      </dsp:nvSpPr>
      <dsp:spPr>
        <a:xfrm>
          <a:off x="438912" y="3437890"/>
          <a:ext cx="10094976" cy="644604"/>
        </a:xfrm>
        <a:prstGeom prst="leftRightArrow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Medicare Series</a:t>
            </a:r>
            <a:endParaRPr/>
          </a:p>
        </p:txBody>
      </p:sp>
      <p:sp>
        <p:nvSpPr>
          <p:cNvPr id="326" name="Google Shape;32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85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84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Medicare Series</a:t>
            </a:r>
            <a:endParaRPr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16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D.Min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., M.Div., M.Ed., MPH</a:t>
            </a:r>
            <a:endParaRPr dirty="0"/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49633a8055_1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249633a8055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9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49633a8055_1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249633a8055_1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he Centers for Medicare and Medicaid logo.">
            <a:extLst>
              <a:ext uri="{FF2B5EF4-FFF2-40B4-BE49-F238E27FC236}">
                <a16:creationId xmlns:a16="http://schemas.microsoft.com/office/drawing/2014/main" id="{58BD72E0-EE22-0F43-9C71-03E9C4909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00" y="179861"/>
            <a:ext cx="2652325" cy="9144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C2731C1-A8C9-1649-8A3F-851D95B1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516232"/>
            <a:ext cx="10515600" cy="110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F07196-C096-0748-853F-77903F28A5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>
              <a:solidFill>
                <a:srgbClr val="084A9C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A34C8D-0ABC-9843-8C88-3B625AAB0C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136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>
                <a:solidFill>
                  <a:srgbClr val="084A9C"/>
                </a:solidFill>
              </a:rPr>
              <a:t>Presenter/Date</a:t>
            </a:r>
            <a:endParaRPr lang="en-US" sz="2800" b="0" i="1" dirty="0">
              <a:solidFill>
                <a:srgbClr val="084A9C"/>
              </a:solidFill>
            </a:endParaRPr>
          </a:p>
        </p:txBody>
      </p:sp>
      <p:sp>
        <p:nvSpPr>
          <p:cNvPr id="3" name="Picture Placeholder 2" descr="placeholder to add picture">
            <a:extLst>
              <a:ext uri="{FF2B5EF4-FFF2-40B4-BE49-F238E27FC236}">
                <a16:creationId xmlns:a16="http://schemas.microsoft.com/office/drawing/2014/main" id="{C3724C19-FC5F-C347-A0F6-835E0AB07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5838" y="2800350"/>
            <a:ext cx="5372100" cy="331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125E4FE-6D5F-AA4F-AD09-CD87696B5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08FA-3F5F-DC41-BC13-2847F0767C61}" type="datetime1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CDBF1-C065-7D41-B131-2B5B587B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 footer</a:t>
            </a:r>
          </a:p>
        </p:txBody>
      </p:sp>
    </p:spTree>
    <p:extLst>
      <p:ext uri="{BB962C8B-B14F-4D97-AF65-F5344CB8AC3E}">
        <p14:creationId xmlns:p14="http://schemas.microsoft.com/office/powerpoint/2010/main" val="1587943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04C7-7936-BD43-BD46-9D03B059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he Centers for Medicare and Medicaid logo.">
            <a:extLst>
              <a:ext uri="{FF2B5EF4-FFF2-40B4-BE49-F238E27FC236}">
                <a16:creationId xmlns:a16="http://schemas.microsoft.com/office/drawing/2014/main" id="{87D1338A-2D12-E44E-AEBE-3A152B2EE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6454" y="1924426"/>
            <a:ext cx="8915400" cy="308873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D38BD30-84DE-C94C-9CFB-1899A57966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770" y="238626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>
              <a:solidFill>
                <a:srgbClr val="084A9C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6A3636-D4BA-9B4F-8F58-D86A05737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9770" y="4291263"/>
            <a:ext cx="85344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>
                <a:solidFill>
                  <a:srgbClr val="084A9C"/>
                </a:solidFill>
              </a:rPr>
              <a:t>Presenter/Date</a:t>
            </a:r>
            <a:endParaRPr lang="en-US" sz="2800" b="0" i="1" dirty="0">
              <a:solidFill>
                <a:srgbClr val="084A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5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807736"/>
            <a:ext cx="9499146" cy="22509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2CF82-A05E-4B6C-81EB-EE3679FAB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3340540"/>
            <a:ext cx="9695916" cy="1698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2E257-0511-D541-9B38-A8FDDBA75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AD4446-5643-E14C-B826-DC8E6ECCD1A6}" type="datetime1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09FFD-209B-3949-A967-E1AC58DAA3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D37B496-1647-6840-8965-7B171D842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7E-19BC-E445-B622-80F592729A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EE49B-18B9-2B4A-9BEA-9AB7003F3B99}"/>
              </a:ext>
            </a:extLst>
          </p:cNvPr>
          <p:cNvSpPr/>
          <p:nvPr userDrawn="1"/>
        </p:nvSpPr>
        <p:spPr bwMode="auto">
          <a:xfrm>
            <a:off x="1" y="1"/>
            <a:ext cx="564444" cy="2800349"/>
          </a:xfrm>
          <a:prstGeom prst="rect">
            <a:avLst/>
          </a:prstGeom>
          <a:solidFill>
            <a:srgbClr val="FFD00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3A386A-8FEA-D64C-8D40-211742A69AC9}"/>
              </a:ext>
            </a:extLst>
          </p:cNvPr>
          <p:cNvSpPr/>
          <p:nvPr userDrawn="1"/>
        </p:nvSpPr>
        <p:spPr bwMode="auto">
          <a:xfrm>
            <a:off x="1" y="2943224"/>
            <a:ext cx="564444" cy="3914775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srgbClr val="005F9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00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9D1F-3F20-F141-8799-9A3297F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6E87B-8348-CF4B-A4FA-A09E90CB20F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70025"/>
            <a:ext cx="10633075" cy="4595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DCDD-28E6-9546-A858-C331EAC9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7E66BD-F02B-9442-B227-A00DD43441DC}" type="datetime1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C1FE1-D0AD-344F-ABF1-DE3747F87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68E3324-E724-0F40-A8C6-B589CDEE3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7E-19BC-E445-B622-80F592729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4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9D1F-3F20-F141-8799-9A3297F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C1FE1-D0AD-344F-ABF1-DE3747F87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DCDD-28E6-9546-A858-C331EAC9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E042DC9-1261-2C44-B34C-11D9F483C014}" type="datetime1">
              <a:rPr lang="en-US" smtClean="0"/>
              <a:t>2/1/2024</a:t>
            </a:fld>
            <a:endParaRPr lang="en-US"/>
          </a:p>
        </p:txBody>
      </p:sp>
      <p:graphicFrame>
        <p:nvGraphicFramePr>
          <p:cNvPr id="9" name="Content Placeholder 7" descr="example of smart art">
            <a:extLst>
              <a:ext uri="{FF2B5EF4-FFF2-40B4-BE49-F238E27FC236}">
                <a16:creationId xmlns:a16="http://schemas.microsoft.com/office/drawing/2014/main" id="{1252365C-E249-D443-AEC2-2DFA2D5FF92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15688968"/>
              </p:ext>
            </p:extLst>
          </p:nvPr>
        </p:nvGraphicFramePr>
        <p:xfrm>
          <a:off x="609600" y="1828801"/>
          <a:ext cx="109728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E6EEC4C-B702-8642-A6BE-DDC1EFB0C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22FF3C-310F-4809-A5BE-BC5BA8A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2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9D1F-3F20-F141-8799-9A3297F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6E87B-8348-CF4B-A4FA-A09E90CB20F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70025"/>
            <a:ext cx="10633075" cy="4595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Q&amp;A symbol to  bse used for questions and answers">
            <a:extLst>
              <a:ext uri="{FF2B5EF4-FFF2-40B4-BE49-F238E27FC236}">
                <a16:creationId xmlns:a16="http://schemas.microsoft.com/office/drawing/2014/main" id="{56F9467B-A997-1048-8AAC-D24E59AB0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070" y="199496"/>
            <a:ext cx="2304889" cy="163572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DCDD-28E6-9546-A858-C331EAC9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C9C8B2-D50C-8A46-9FD1-115A6B7EC149}" type="datetime1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C1FE1-D0AD-344F-ABF1-DE3747F87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5E0AC63-B378-5844-96A7-0FE9AFDB5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7E-19BC-E445-B622-80F592729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1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CE75-EAAA-7143-9501-CBEF473F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7" descr="placehodler for add picture or icon">
            <a:extLst>
              <a:ext uri="{FF2B5EF4-FFF2-40B4-BE49-F238E27FC236}">
                <a16:creationId xmlns:a16="http://schemas.microsoft.com/office/drawing/2014/main" id="{74B6CBED-8C35-5D4B-9589-AA2CD73CD4C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234736" y="2102693"/>
            <a:ext cx="2436264" cy="23461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Content Placeholder 9" descr="paceholder for adding content">
            <a:extLst>
              <a:ext uri="{FF2B5EF4-FFF2-40B4-BE49-F238E27FC236}">
                <a16:creationId xmlns:a16="http://schemas.microsoft.com/office/drawing/2014/main" id="{3C873066-7C5D-7743-8F39-FDCFEEBFFD9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82633" y="4650026"/>
            <a:ext cx="2140469" cy="1052513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7" descr="placehodler for add picture or icon">
            <a:extLst>
              <a:ext uri="{FF2B5EF4-FFF2-40B4-BE49-F238E27FC236}">
                <a16:creationId xmlns:a16="http://schemas.microsoft.com/office/drawing/2014/main" id="{C60417BB-59CA-074D-9964-BCE7E83C5CAE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922668" y="2102693"/>
            <a:ext cx="2436264" cy="23461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Content Placeholder 9" descr="paceholder for adding content">
            <a:extLst>
              <a:ext uri="{FF2B5EF4-FFF2-40B4-BE49-F238E27FC236}">
                <a16:creationId xmlns:a16="http://schemas.microsoft.com/office/drawing/2014/main" id="{C2420B9A-E8CA-A445-BAFC-CBF2A2E2753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040338" y="4650027"/>
            <a:ext cx="2140469" cy="1052513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 descr="placehodler for add picture or icon">
            <a:extLst>
              <a:ext uri="{FF2B5EF4-FFF2-40B4-BE49-F238E27FC236}">
                <a16:creationId xmlns:a16="http://schemas.microsoft.com/office/drawing/2014/main" id="{969AEAB2-F043-944D-9C40-26E86AB55F5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10600" y="2102693"/>
            <a:ext cx="2436264" cy="23461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Content Placeholder 9" descr="paceholder for adding content">
            <a:extLst>
              <a:ext uri="{FF2B5EF4-FFF2-40B4-BE49-F238E27FC236}">
                <a16:creationId xmlns:a16="http://schemas.microsoft.com/office/drawing/2014/main" id="{8315D8B8-5F64-7741-88C7-3C6551EF019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758497" y="4650026"/>
            <a:ext cx="2140469" cy="1052513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3716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08C6642-BA93-2E44-9589-6198316918B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58563" y="6356351"/>
            <a:ext cx="1522836" cy="365126"/>
          </a:xfrm>
        </p:spPr>
        <p:txBody>
          <a:bodyPr/>
          <a:lstStyle/>
          <a:p>
            <a:fld id="{C33EDBB2-7AB2-C444-8F9D-642B3A329478}" type="datetime1">
              <a:rPr lang="en-US" smtClean="0"/>
              <a:t>2/1/2024</a:t>
            </a:fld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5577500-8AC1-1B4D-80B5-A6561AA02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4B7A5EEC-96EB-974F-85E2-EB69FDF33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7E-19BC-E445-B622-80F592729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99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62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489576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441383"/>
            <a:ext cx="9144000" cy="745048"/>
          </a:xfrm>
        </p:spPr>
        <p:txBody>
          <a:bodyPr anchor="b"/>
          <a:lstStyle>
            <a:lvl1pPr algn="l">
              <a:defRPr sz="5000"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28255" y="1313847"/>
            <a:ext cx="9144000" cy="392229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Centers for Medicare &amp; Medicaid Servic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EAD4711B-845D-234C-8611-E3B57E93689E}"/>
              </a:ext>
            </a:extLst>
          </p:cNvPr>
          <p:cNvSpPr txBox="1">
            <a:spLocks/>
          </p:cNvSpPr>
          <p:nvPr userDrawn="1"/>
        </p:nvSpPr>
        <p:spPr>
          <a:xfrm>
            <a:off x="13208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2/1/2024</a:t>
            </a:fld>
            <a:endParaRPr lang="en-US" sz="1800" dirty="0"/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08C1CF7C-DA1A-9048-96D3-65FAA26B0560}"/>
              </a:ext>
            </a:extLst>
          </p:cNvPr>
          <p:cNvSpPr txBox="1">
            <a:spLocks/>
          </p:cNvSpPr>
          <p:nvPr userDrawn="1"/>
        </p:nvSpPr>
        <p:spPr>
          <a:xfrm>
            <a:off x="116840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0" name="Date Placeholder 9">
            <a:extLst>
              <a:ext uri="{FF2B5EF4-FFF2-40B4-BE49-F238E27FC236}">
                <a16:creationId xmlns:a16="http://schemas.microsoft.com/office/drawing/2014/main" id="{E891DD91-207E-CC4D-A54C-A507FB4FBDD3}"/>
              </a:ext>
            </a:extLst>
          </p:cNvPr>
          <p:cNvSpPr txBox="1">
            <a:spLocks/>
          </p:cNvSpPr>
          <p:nvPr userDrawn="1"/>
        </p:nvSpPr>
        <p:spPr>
          <a:xfrm>
            <a:off x="15240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2/1/2024</a:t>
            </a:fld>
            <a:endParaRPr lang="en-US" sz="1800" dirty="0"/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4CFDC215-D833-8540-8BFB-0127BAA005AC}"/>
              </a:ext>
            </a:extLst>
          </p:cNvPr>
          <p:cNvSpPr txBox="1">
            <a:spLocks/>
          </p:cNvSpPr>
          <p:nvPr userDrawn="1"/>
        </p:nvSpPr>
        <p:spPr>
          <a:xfrm>
            <a:off x="118872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2" name="Date Placeholder 9">
            <a:extLst>
              <a:ext uri="{FF2B5EF4-FFF2-40B4-BE49-F238E27FC236}">
                <a16:creationId xmlns:a16="http://schemas.microsoft.com/office/drawing/2014/main" id="{41299FEF-A22F-D743-B6D1-CFB7059A7DFD}"/>
              </a:ext>
            </a:extLst>
          </p:cNvPr>
          <p:cNvSpPr txBox="1">
            <a:spLocks/>
          </p:cNvSpPr>
          <p:nvPr userDrawn="1"/>
        </p:nvSpPr>
        <p:spPr>
          <a:xfrm>
            <a:off x="17272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2/1/2024</a:t>
            </a:fld>
            <a:endParaRPr lang="en-US" sz="1800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832E31FA-E8D8-7C45-B8FD-B59CA11ECBD5}"/>
              </a:ext>
            </a:extLst>
          </p:cNvPr>
          <p:cNvSpPr txBox="1">
            <a:spLocks/>
          </p:cNvSpPr>
          <p:nvPr userDrawn="1"/>
        </p:nvSpPr>
        <p:spPr>
          <a:xfrm>
            <a:off x="120904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4E83814-5EA9-C949-932B-64096ABC107C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154B9DD-26C6-7D40-9996-2C42CA136E0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F7A32B59-52F2-1D4E-8130-7FC2452037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38A660-4B4B-094A-A964-F0000BC7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BC7873-2A14-2D4E-9113-1759756B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" y="1"/>
            <a:ext cx="564444" cy="1117599"/>
          </a:xfrm>
          <a:prstGeom prst="rect">
            <a:avLst/>
          </a:prstGeom>
          <a:solidFill>
            <a:srgbClr val="FFD00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93111-A885-6249-9D3E-AA0B578A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" y="1320800"/>
            <a:ext cx="564444" cy="5537200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srgbClr val="005F9E"/>
              </a:solidFill>
              <a:latin typeface="Arial" charset="0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F500DC6-8C84-364E-8552-8C674543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6"/>
            <a:ext cx="10515600" cy="110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6F4220-0DC2-7846-89CA-1F1EDFE17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BF6B876-E7AB-3342-83B8-F8D25E731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1AB1A1-2D1C-264E-B340-165581BDB970}" type="datetime1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EA984-718D-804A-9135-CEBB114E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CMS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475D1-E955-E246-9EEE-3EEBD7BF7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B90C7E-19BC-E445-B622-80F592729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5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-1"/>
            <a:ext cx="12192000" cy="5631774"/>
          </a:xfrm>
          <a:prstGeom prst="rect">
            <a:avLst/>
          </a:prstGeom>
          <a:solidFill>
            <a:srgbClr val="3D425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619125" y="915648"/>
            <a:ext cx="856020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Perspectives for Media on Value-Based Care in 2024</a:t>
            </a:r>
            <a:endParaRPr sz="4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19125" y="3969730"/>
            <a:ext cx="7038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E3493E"/>
                </a:solidFill>
                <a:latin typeface="Roboto"/>
                <a:ea typeface="Roboto"/>
                <a:cs typeface="Roboto"/>
                <a:sym typeface="Roboto"/>
              </a:rPr>
              <a:t>Thursday, February 1, 2024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690347" y="3699956"/>
            <a:ext cx="44793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925" y="6018875"/>
            <a:ext cx="3019125" cy="6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/>
          <p:nvPr/>
        </p:nvSpPr>
        <p:spPr>
          <a:xfrm>
            <a:off x="0" y="-1"/>
            <a:ext cx="12192000" cy="5631774"/>
          </a:xfrm>
          <a:prstGeom prst="rect">
            <a:avLst/>
          </a:prstGeom>
          <a:solidFill>
            <a:srgbClr val="3D425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24"/>
          <p:cNvPicPr preferRelativeResize="0"/>
          <p:nvPr/>
        </p:nvPicPr>
        <p:blipFill rotWithShape="1">
          <a:blip r:embed="rId3">
            <a:alphaModFix/>
          </a:blip>
          <a:srcRect l="67188"/>
          <a:stretch/>
        </p:blipFill>
        <p:spPr>
          <a:xfrm>
            <a:off x="8191500" y="-1"/>
            <a:ext cx="4000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4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lang="en-US" sz="4000" i="0" u="none" strike="noStrike" cap="none" dirty="0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TAKE OUR SURVEY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24"/>
          <p:cNvSpPr txBox="1"/>
          <p:nvPr/>
        </p:nvSpPr>
        <p:spPr>
          <a:xfrm>
            <a:off x="619125" y="6021777"/>
            <a:ext cx="57054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256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3D425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www.allhealthpolicy.org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2" name="Google Shape;332;p24"/>
          <p:cNvSpPr txBox="1"/>
          <p:nvPr/>
        </p:nvSpPr>
        <p:spPr>
          <a:xfrm>
            <a:off x="2590129" y="1451157"/>
            <a:ext cx="8887768" cy="36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425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3D425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</a:t>
            </a:r>
            <a:endParaRPr sz="2800" b="1" i="0" u="none" strike="noStrike" cap="none">
              <a:solidFill>
                <a:srgbClr val="3D425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3D425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425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3D425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Details</a:t>
            </a:r>
            <a:endParaRPr/>
          </a:p>
        </p:txBody>
      </p:sp>
      <p:sp>
        <p:nvSpPr>
          <p:cNvPr id="333" name="Google Shape;333;p24"/>
          <p:cNvSpPr txBox="1"/>
          <p:nvPr/>
        </p:nvSpPr>
        <p:spPr>
          <a:xfrm>
            <a:off x="619125" y="1226227"/>
            <a:ext cx="68583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 sz="28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Please fill out the evaluation survey by using the link in the chat or via email this afternoon!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" name="Google Shape;334;p24" descr="A picture containing building, government building,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7286" t="15078"/>
          <a:stretch/>
        </p:blipFill>
        <p:spPr>
          <a:xfrm>
            <a:off x="7754998" y="379197"/>
            <a:ext cx="4437002" cy="647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/>
          <p:nvPr/>
        </p:nvSpPr>
        <p:spPr>
          <a:xfrm>
            <a:off x="2462080" y="2478087"/>
            <a:ext cx="8440303" cy="206210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 txBox="1"/>
          <p:nvPr/>
        </p:nvSpPr>
        <p:spPr>
          <a:xfrm>
            <a:off x="4743913" y="2539662"/>
            <a:ext cx="61929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Claire Sheahan, MSc.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President and CEO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Alliance for Health Policy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0" y="0"/>
            <a:ext cx="1999566" cy="6858000"/>
          </a:xfrm>
          <a:prstGeom prst="rect">
            <a:avLst/>
          </a:prstGeom>
          <a:solidFill>
            <a:srgbClr val="3D4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23"/>
          <p:cNvPicPr preferRelativeResize="0"/>
          <p:nvPr/>
        </p:nvPicPr>
        <p:blipFill rotWithShape="1">
          <a:blip r:embed="rId3">
            <a:alphaModFix/>
          </a:blip>
          <a:srcRect l="83599"/>
          <a:stretch/>
        </p:blipFill>
        <p:spPr>
          <a:xfrm flipH="1">
            <a:off x="0" y="-1"/>
            <a:ext cx="19995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100" y="6062463"/>
            <a:ext cx="442418" cy="44095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3"/>
          <p:cNvSpPr/>
          <p:nvPr/>
        </p:nvSpPr>
        <p:spPr>
          <a:xfrm>
            <a:off x="11089513" y="6012350"/>
            <a:ext cx="939600" cy="54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37FFE78-4576-AD1E-BDD6-421BC7EB6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089" y="2478086"/>
            <a:ext cx="2062103" cy="206210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3861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/>
          <p:nvPr/>
        </p:nvSpPr>
        <p:spPr>
          <a:xfrm>
            <a:off x="0" y="-1"/>
            <a:ext cx="12192000" cy="5631774"/>
          </a:xfrm>
          <a:prstGeom prst="rect">
            <a:avLst/>
          </a:prstGeom>
          <a:solidFill>
            <a:srgbClr val="3D425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6"/>
          <p:cNvSpPr txBox="1"/>
          <p:nvPr/>
        </p:nvSpPr>
        <p:spPr>
          <a:xfrm>
            <a:off x="619125" y="1226227"/>
            <a:ext cx="6667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 YOU FOR ATTENDING!</a:t>
            </a:r>
            <a:endParaRPr sz="600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900" y="5956225"/>
            <a:ext cx="2779200" cy="6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/>
          <p:nvPr/>
        </p:nvSpPr>
        <p:spPr>
          <a:xfrm>
            <a:off x="2462080" y="2478087"/>
            <a:ext cx="8440303" cy="206210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 txBox="1"/>
          <p:nvPr/>
        </p:nvSpPr>
        <p:spPr>
          <a:xfrm>
            <a:off x="4743913" y="2539662"/>
            <a:ext cx="61929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Alison Jones, MPH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Director of Program Strategy and Management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Alliance for Health Policy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0" y="0"/>
            <a:ext cx="1999566" cy="6858000"/>
          </a:xfrm>
          <a:prstGeom prst="rect">
            <a:avLst/>
          </a:prstGeom>
          <a:solidFill>
            <a:srgbClr val="3D4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23"/>
          <p:cNvPicPr preferRelativeResize="0"/>
          <p:nvPr/>
        </p:nvPicPr>
        <p:blipFill rotWithShape="1">
          <a:blip r:embed="rId3">
            <a:alphaModFix/>
          </a:blip>
          <a:srcRect l="83599"/>
          <a:stretch/>
        </p:blipFill>
        <p:spPr>
          <a:xfrm flipH="1">
            <a:off x="0" y="-1"/>
            <a:ext cx="19995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100" y="6062463"/>
            <a:ext cx="442418" cy="44095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3"/>
          <p:cNvSpPr/>
          <p:nvPr/>
        </p:nvSpPr>
        <p:spPr>
          <a:xfrm>
            <a:off x="11089513" y="6012350"/>
            <a:ext cx="939600" cy="54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A person with blonde hair smiling&#10;&#10;Description automatically generated">
            <a:extLst>
              <a:ext uri="{FF2B5EF4-FFF2-40B4-BE49-F238E27FC236}">
                <a16:creationId xmlns:a16="http://schemas.microsoft.com/office/drawing/2014/main" id="{81D55E01-70E6-FDDF-FC90-EA16FB574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080" y="2478087"/>
            <a:ext cx="2062103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lang="en-US" sz="4000" i="0" u="none" strike="noStrike" cap="none" dirty="0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PARTNERS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 amt="35000"/>
          </a:blip>
          <a:srcRect l="69178"/>
          <a:stretch/>
        </p:blipFill>
        <p:spPr>
          <a:xfrm>
            <a:off x="8434136" y="-1"/>
            <a:ext cx="37578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5D59058-7225-151C-A142-C0F785383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7" y="2543175"/>
            <a:ext cx="6257925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 amt="35000"/>
          </a:blip>
          <a:srcRect l="69178"/>
          <a:stretch/>
        </p:blipFill>
        <p:spPr>
          <a:xfrm>
            <a:off x="8434136" y="-1"/>
            <a:ext cx="3757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493E"/>
              </a:buClr>
              <a:buSzPts val="4000"/>
              <a:buFont typeface="Arial"/>
              <a:buNone/>
            </a:pPr>
            <a:r>
              <a:rPr lang="en-US" sz="4000" dirty="0">
                <a:solidFill>
                  <a:srgbClr val="E3493E"/>
                </a:solidFill>
                <a:latin typeface="Roboto"/>
                <a:ea typeface="Roboto"/>
                <a:cs typeface="Roboto"/>
                <a:sym typeface="Roboto"/>
              </a:rPr>
              <a:t>JOIN THE CONVERSATION</a:t>
            </a:r>
            <a:endParaRPr sz="4000" i="0" u="none" strike="noStrike" cap="none" dirty="0">
              <a:solidFill>
                <a:srgbClr val="E3493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16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2016" y="1555316"/>
            <a:ext cx="3373957" cy="530268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2712022" y="1773288"/>
            <a:ext cx="3098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@AllHealthPolicy</a:t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2693417" y="3010261"/>
            <a:ext cx="33739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Alliance for Health Policy</a:t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2712022" y="4206658"/>
            <a:ext cx="33739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@AllianceforHealthPolicy</a:t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2879874" y="1923770"/>
            <a:ext cx="36681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Alliance for Health Policy</a:t>
            </a:r>
            <a:endParaRPr sz="2400" dirty="0">
              <a:solidFill>
                <a:srgbClr val="3D4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2768146" y="3377668"/>
            <a:ext cx="36681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@AllianceforHealthPolicy</a:t>
            </a:r>
            <a:endParaRPr sz="2400" dirty="0">
              <a:solidFill>
                <a:srgbClr val="3D4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4921" y="1788240"/>
            <a:ext cx="927973" cy="92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4921" y="3159434"/>
            <a:ext cx="930398" cy="93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lang="en-US" sz="4000" i="0" u="none" strike="noStrike" cap="none" dirty="0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PARTICIPATING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 amt="35000"/>
          </a:blip>
          <a:srcRect l="69178"/>
          <a:stretch/>
        </p:blipFill>
        <p:spPr>
          <a:xfrm>
            <a:off x="8434136" y="-1"/>
            <a:ext cx="3757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8272147" y="3643823"/>
            <a:ext cx="25593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To ask a question click the Q&amp;A button and enter your text in the chat box.</a:t>
            </a:r>
            <a:endParaRPr sz="1600" dirty="0">
              <a:solidFill>
                <a:srgbClr val="3D4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7999" y="1255176"/>
            <a:ext cx="6842927" cy="541606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/>
          <p:nvPr/>
        </p:nvSpPr>
        <p:spPr>
          <a:xfrm>
            <a:off x="4920091" y="4568153"/>
            <a:ext cx="504762" cy="478631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17"/>
          <p:cNvCxnSpPr/>
          <p:nvPr/>
        </p:nvCxnSpPr>
        <p:spPr>
          <a:xfrm flipH="1">
            <a:off x="5618284" y="4059321"/>
            <a:ext cx="2592642" cy="748147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/>
          <p:nvPr/>
        </p:nvSpPr>
        <p:spPr>
          <a:xfrm>
            <a:off x="2462080" y="2478087"/>
            <a:ext cx="8440303" cy="206210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 txBox="1"/>
          <p:nvPr/>
        </p:nvSpPr>
        <p:spPr>
          <a:xfrm>
            <a:off x="4685884" y="2755105"/>
            <a:ext cx="61929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Susan </a:t>
            </a:r>
            <a:r>
              <a:rPr lang="en-US" sz="3600" b="1" dirty="0" err="1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Dentzer</a:t>
            </a:r>
            <a:r>
              <a:rPr lang="en-US" sz="3600" b="1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, M.S.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President &amp; CEO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America’s Physician Groups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0" y="0"/>
            <a:ext cx="1999566" cy="6858000"/>
          </a:xfrm>
          <a:prstGeom prst="rect">
            <a:avLst/>
          </a:prstGeom>
          <a:solidFill>
            <a:srgbClr val="3D42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23"/>
          <p:cNvPicPr preferRelativeResize="0"/>
          <p:nvPr/>
        </p:nvPicPr>
        <p:blipFill rotWithShape="1">
          <a:blip r:embed="rId3">
            <a:alphaModFix/>
          </a:blip>
          <a:srcRect l="83599"/>
          <a:stretch/>
        </p:blipFill>
        <p:spPr>
          <a:xfrm flipH="1">
            <a:off x="0" y="-1"/>
            <a:ext cx="19995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100" y="6062463"/>
            <a:ext cx="442418" cy="44095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3"/>
          <p:cNvSpPr/>
          <p:nvPr/>
        </p:nvSpPr>
        <p:spPr>
          <a:xfrm>
            <a:off x="11089513" y="6012350"/>
            <a:ext cx="939600" cy="54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98;p19">
            <a:extLst>
              <a:ext uri="{FF2B5EF4-FFF2-40B4-BE49-F238E27FC236}">
                <a16:creationId xmlns:a16="http://schemas.microsoft.com/office/drawing/2014/main" id="{A131EF22-A60D-9901-282F-5F6AED79D591}"/>
              </a:ext>
            </a:extLst>
          </p:cNvPr>
          <p:cNvSpPr txBox="1"/>
          <p:nvPr/>
        </p:nvSpPr>
        <p:spPr>
          <a:xfrm>
            <a:off x="2318680" y="356011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lang="en-US" sz="4000" i="0" u="none" strike="noStrike" cap="none" dirty="0">
                <a:solidFill>
                  <a:srgbClr val="E2493D"/>
                </a:solidFill>
                <a:latin typeface="Roboto"/>
                <a:ea typeface="Roboto"/>
                <a:cs typeface="Roboto"/>
                <a:sym typeface="Roboto"/>
              </a:rPr>
              <a:t>MODERATOR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 descr="A person with short blonde hair&#10;&#10;Description automatically generated">
            <a:extLst>
              <a:ext uri="{FF2B5EF4-FFF2-40B4-BE49-F238E27FC236}">
                <a16:creationId xmlns:a16="http://schemas.microsoft.com/office/drawing/2014/main" id="{0A922581-1888-BE13-AD95-3A81EB2DE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080" y="2478087"/>
            <a:ext cx="2068823" cy="20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7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7326"/>
          <a:stretch/>
        </p:blipFill>
        <p:spPr>
          <a:xfrm>
            <a:off x="8208412" y="0"/>
            <a:ext cx="3983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/>
          <p:nvPr/>
        </p:nvSpPr>
        <p:spPr>
          <a:xfrm>
            <a:off x="1744836" y="2104994"/>
            <a:ext cx="3408716" cy="13335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6864795" y="2102139"/>
            <a:ext cx="3995824" cy="132686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1657067" y="4498933"/>
            <a:ext cx="3537174" cy="13335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2044127" y="2203577"/>
            <a:ext cx="2518778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Purva Rawal, Ph.D.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Chief Strategy Officer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CMS Innovation Center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2044127" y="4584408"/>
            <a:ext cx="28446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David Pittman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Director, Communications and Regulatory Affairs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National Association of ACOs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7617765" y="2203577"/>
            <a:ext cx="28446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Sarah Levin, MPH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Deputy Staff Director, Health Subcommittee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Committee on Ways and Means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619125" y="409174"/>
            <a:ext cx="85601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493D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E2493D"/>
                </a:solidFill>
                <a:latin typeface="Arial"/>
                <a:ea typeface="Arial"/>
                <a:cs typeface="Arial"/>
                <a:sym typeface="Arial"/>
              </a:rPr>
              <a:t>PANELISTS</a:t>
            </a:r>
            <a:endParaRPr dirty="0"/>
          </a:p>
        </p:txBody>
      </p:sp>
      <p:sp>
        <p:nvSpPr>
          <p:cNvPr id="7" name="Google Shape;148;p18">
            <a:extLst>
              <a:ext uri="{FF2B5EF4-FFF2-40B4-BE49-F238E27FC236}">
                <a16:creationId xmlns:a16="http://schemas.microsoft.com/office/drawing/2014/main" id="{A80E5F7A-9003-9FF6-03B9-C4DB2F7F1B3E}"/>
              </a:ext>
            </a:extLst>
          </p:cNvPr>
          <p:cNvSpPr/>
          <p:nvPr/>
        </p:nvSpPr>
        <p:spPr>
          <a:xfrm>
            <a:off x="6864795" y="4498933"/>
            <a:ext cx="3995824" cy="13335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6;p18">
            <a:extLst>
              <a:ext uri="{FF2B5EF4-FFF2-40B4-BE49-F238E27FC236}">
                <a16:creationId xmlns:a16="http://schemas.microsoft.com/office/drawing/2014/main" id="{7B17997A-E6F2-00D5-762E-C91D19904B0E}"/>
              </a:ext>
            </a:extLst>
          </p:cNvPr>
          <p:cNvSpPr txBox="1"/>
          <p:nvPr/>
        </p:nvSpPr>
        <p:spPr>
          <a:xfrm>
            <a:off x="7597528" y="4545793"/>
            <a:ext cx="28446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Anshu Choudhri, MHS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Vice President, Policy Development and Strategy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D4256"/>
                </a:solidFill>
                <a:latin typeface="Roboto"/>
                <a:ea typeface="Roboto"/>
                <a:cs typeface="Roboto"/>
                <a:sym typeface="Roboto"/>
              </a:rPr>
              <a:t>Blue Cross Blue Shield Association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2E3947DE-1A1F-D77C-7D39-4D8CF43F6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41" y="2102139"/>
            <a:ext cx="1326861" cy="1326861"/>
          </a:xfrm>
          <a:prstGeom prst="rect">
            <a:avLst/>
          </a:prstGeom>
        </p:spPr>
      </p:pic>
      <p:pic>
        <p:nvPicPr>
          <p:cNvPr id="9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9BB555FA-17C1-CDA4-8C90-108C5F50A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829" y="2102139"/>
            <a:ext cx="1326861" cy="1326861"/>
          </a:xfrm>
          <a:prstGeom prst="rect">
            <a:avLst/>
          </a:prstGeom>
        </p:spPr>
      </p:pic>
      <p:pic>
        <p:nvPicPr>
          <p:cNvPr id="13" name="Picture 12" descr="A person in a suit and tie&#10;&#10;Description automatically generated">
            <a:extLst>
              <a:ext uri="{FF2B5EF4-FFF2-40B4-BE49-F238E27FC236}">
                <a16:creationId xmlns:a16="http://schemas.microsoft.com/office/drawing/2014/main" id="{DC342E1E-4B75-76D1-D63A-A2F5F1AEE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96" y="4506608"/>
            <a:ext cx="1318149" cy="1318149"/>
          </a:xfrm>
          <a:prstGeom prst="rect">
            <a:avLst/>
          </a:prstGeom>
        </p:spPr>
      </p:pic>
      <p:pic>
        <p:nvPicPr>
          <p:cNvPr id="15" name="Picture 14" descr="A person in a suit and tie&#10;&#10;Description automatically generated">
            <a:extLst>
              <a:ext uri="{FF2B5EF4-FFF2-40B4-BE49-F238E27FC236}">
                <a16:creationId xmlns:a16="http://schemas.microsoft.com/office/drawing/2014/main" id="{D25C1048-58E9-4429-24CF-1D655B619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2413" y="4497896"/>
            <a:ext cx="1326861" cy="13268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9633a8055_1_216"/>
          <p:cNvSpPr/>
          <p:nvPr/>
        </p:nvSpPr>
        <p:spPr>
          <a:xfrm>
            <a:off x="0" y="-1"/>
            <a:ext cx="12192000" cy="5631900"/>
          </a:xfrm>
          <a:prstGeom prst="rect">
            <a:avLst/>
          </a:prstGeom>
          <a:solidFill>
            <a:srgbClr val="3D425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249633a8055_1_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49633a8055_1_216"/>
          <p:cNvSpPr txBox="1"/>
          <p:nvPr/>
        </p:nvSpPr>
        <p:spPr>
          <a:xfrm>
            <a:off x="900475" y="1226227"/>
            <a:ext cx="843873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Moderated Discussion</a:t>
            </a:r>
            <a:endParaRPr sz="6000" b="0" i="0" u="none" strike="noStrike" cap="none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334" name="Google Shape;334;g249633a8055_1_216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5235"/>
          <a:stretch/>
        </p:blipFill>
        <p:spPr>
          <a:xfrm>
            <a:off x="387648" y="5869400"/>
            <a:ext cx="2373125" cy="8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64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9633a8055_1_216"/>
          <p:cNvSpPr/>
          <p:nvPr/>
        </p:nvSpPr>
        <p:spPr>
          <a:xfrm>
            <a:off x="0" y="-1"/>
            <a:ext cx="12192000" cy="5631900"/>
          </a:xfrm>
          <a:prstGeom prst="rect">
            <a:avLst/>
          </a:prstGeom>
          <a:solidFill>
            <a:srgbClr val="3D425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249633a8055_1_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49633a8055_1_216"/>
          <p:cNvSpPr txBox="1"/>
          <p:nvPr/>
        </p:nvSpPr>
        <p:spPr>
          <a:xfrm>
            <a:off x="900475" y="1226227"/>
            <a:ext cx="6667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Moderated Q &amp; A</a:t>
            </a:r>
            <a:endParaRPr sz="6000" b="0" i="0" u="none" strike="noStrike" cap="none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334" name="Google Shape;334;g249633a8055_1_216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45235"/>
          <a:stretch/>
        </p:blipFill>
        <p:spPr>
          <a:xfrm>
            <a:off x="387648" y="5869400"/>
            <a:ext cx="2373125" cy="8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S basic powerpoint-test" id="{5F5AD417-1CFB-2C48-9E54-F89D1D39AF24}" vid="{2751A2BD-7320-ED43-89E2-C185166E18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209</Words>
  <Application>Microsoft Office PowerPoint</Application>
  <PresentationFormat>Widescreen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Garamond</vt:lpstr>
      <vt:lpstr>Arial</vt:lpstr>
      <vt:lpstr>Roboto</vt:lpstr>
      <vt:lpstr>Calibri</vt:lpstr>
      <vt:lpstr>Libre Franklin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Amaya Hampton</cp:lastModifiedBy>
  <cp:revision>1</cp:revision>
  <dcterms:modified xsi:type="dcterms:W3CDTF">2024-02-01T16:23:48Z</dcterms:modified>
</cp:coreProperties>
</file>