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82" r:id="rId2"/>
    <p:sldMasterId id="2147483692" r:id="rId3"/>
    <p:sldMasterId id="2147483696" r:id="rId4"/>
    <p:sldMasterId id="2147483700" r:id="rId5"/>
    <p:sldMasterId id="2147483722" r:id="rId6"/>
    <p:sldMasterId id="2147483735" r:id="rId7"/>
  </p:sldMasterIdLst>
  <p:notesMasterIdLst>
    <p:notesMasterId r:id="rId50"/>
  </p:notesMasterIdLst>
  <p:sldIdLst>
    <p:sldId id="256" r:id="rId8"/>
    <p:sldId id="270" r:id="rId9"/>
    <p:sldId id="258" r:id="rId10"/>
    <p:sldId id="259" r:id="rId11"/>
    <p:sldId id="260" r:id="rId12"/>
    <p:sldId id="341" r:id="rId13"/>
    <p:sldId id="261" r:id="rId14"/>
    <p:sldId id="346" r:id="rId15"/>
    <p:sldId id="2134804578" r:id="rId16"/>
    <p:sldId id="263" r:id="rId17"/>
    <p:sldId id="264" r:id="rId18"/>
    <p:sldId id="265" r:id="rId19"/>
    <p:sldId id="266" r:id="rId20"/>
    <p:sldId id="2134804579" r:id="rId21"/>
    <p:sldId id="262" r:id="rId22"/>
    <p:sldId id="363" r:id="rId23"/>
    <p:sldId id="2134804577" r:id="rId24"/>
    <p:sldId id="309" r:id="rId25"/>
    <p:sldId id="311" r:id="rId26"/>
    <p:sldId id="355" r:id="rId27"/>
    <p:sldId id="354" r:id="rId28"/>
    <p:sldId id="314" r:id="rId29"/>
    <p:sldId id="288" r:id="rId30"/>
    <p:sldId id="362" r:id="rId31"/>
    <p:sldId id="633" r:id="rId32"/>
    <p:sldId id="2134804574" r:id="rId33"/>
    <p:sldId id="310" r:id="rId34"/>
    <p:sldId id="2134804576" r:id="rId35"/>
    <p:sldId id="2134804575" r:id="rId36"/>
    <p:sldId id="303" r:id="rId37"/>
    <p:sldId id="364" r:id="rId38"/>
    <p:sldId id="313" r:id="rId39"/>
    <p:sldId id="2134804580" r:id="rId40"/>
    <p:sldId id="343" r:id="rId41"/>
    <p:sldId id="2134804581" r:id="rId42"/>
    <p:sldId id="347" r:id="rId43"/>
    <p:sldId id="349" r:id="rId44"/>
    <p:sldId id="328" r:id="rId45"/>
    <p:sldId id="356" r:id="rId46"/>
    <p:sldId id="267" r:id="rId47"/>
    <p:sldId id="268" r:id="rId48"/>
    <p:sldId id="269" r:id="rId49"/>
  </p:sldIdLst>
  <p:sldSz cx="12192000" cy="6858000"/>
  <p:notesSz cx="6858000" cy="9144000"/>
  <p:embeddedFontLst>
    <p:embeddedFont>
      <p:font typeface="Garamond" panose="02020404030301010803" pitchFamily="18" charset="0"/>
      <p:regular r:id="rId51"/>
      <p:bold r:id="rId52"/>
      <p:italic r:id="rId53"/>
    </p:embeddedFont>
    <p:embeddedFont>
      <p:font typeface="Libre Franklin"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C3D54-3DC6-4B39-A4DD-4F29F23E40CE}" v="1" dt="2024-03-26T14:00:41.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font" Target="fonts/font11.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9.fntdata"/><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7.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Hampton" userId="b31dd232-d19e-4e77-8cae-180c2f0b9be5" providerId="ADAL" clId="{3C2161ED-8BF3-49C7-BF70-4972CD176AA7}"/>
    <pc:docChg chg="undo custSel addSld delSld modSld">
      <pc:chgData name="Amaya Hampton" userId="b31dd232-d19e-4e77-8cae-180c2f0b9be5" providerId="ADAL" clId="{3C2161ED-8BF3-49C7-BF70-4972CD176AA7}" dt="2024-03-25T20:49:47.570" v="1409"/>
      <pc:docMkLst>
        <pc:docMk/>
      </pc:docMkLst>
      <pc:sldChg chg="modSp mod">
        <pc:chgData name="Amaya Hampton" userId="b31dd232-d19e-4e77-8cae-180c2f0b9be5" providerId="ADAL" clId="{3C2161ED-8BF3-49C7-BF70-4972CD176AA7}" dt="2024-03-15T16:55:19.308" v="103" actId="20577"/>
        <pc:sldMkLst>
          <pc:docMk/>
          <pc:sldMk cId="0" sldId="256"/>
        </pc:sldMkLst>
        <pc:spChg chg="mod">
          <ac:chgData name="Amaya Hampton" userId="b31dd232-d19e-4e77-8cae-180c2f0b9be5" providerId="ADAL" clId="{3C2161ED-8BF3-49C7-BF70-4972CD176AA7}" dt="2024-03-15T16:55:12.806" v="93" actId="20577"/>
          <ac:spMkLst>
            <pc:docMk/>
            <pc:sldMk cId="0" sldId="256"/>
            <ac:spMk id="90" creationId="{00000000-0000-0000-0000-000000000000}"/>
          </ac:spMkLst>
        </pc:spChg>
        <pc:spChg chg="mod">
          <ac:chgData name="Amaya Hampton" userId="b31dd232-d19e-4e77-8cae-180c2f0b9be5" providerId="ADAL" clId="{3C2161ED-8BF3-49C7-BF70-4972CD176AA7}" dt="2024-03-15T16:55:19.308" v="103" actId="20577"/>
          <ac:spMkLst>
            <pc:docMk/>
            <pc:sldMk cId="0" sldId="256"/>
            <ac:spMk id="91" creationId="{00000000-0000-0000-0000-000000000000}"/>
          </ac:spMkLst>
        </pc:spChg>
      </pc:sldChg>
      <pc:sldChg chg="addSp delSp modSp mod">
        <pc:chgData name="Amaya Hampton" userId="b31dd232-d19e-4e77-8cae-180c2f0b9be5" providerId="ADAL" clId="{3C2161ED-8BF3-49C7-BF70-4972CD176AA7}" dt="2024-03-15T16:56:48.526" v="117" actId="1076"/>
        <pc:sldMkLst>
          <pc:docMk/>
          <pc:sldMk cId="0" sldId="258"/>
        </pc:sldMkLst>
        <pc:picChg chg="del">
          <ac:chgData name="Amaya Hampton" userId="b31dd232-d19e-4e77-8cae-180c2f0b9be5" providerId="ADAL" clId="{3C2161ED-8BF3-49C7-BF70-4972CD176AA7}" dt="2024-03-15T16:55:22.811" v="104" actId="478"/>
          <ac:picMkLst>
            <pc:docMk/>
            <pc:sldMk cId="0" sldId="258"/>
            <ac:picMk id="2" creationId="{85D59058-7225-151C-A142-C0F7853839BC}"/>
          </ac:picMkLst>
        </pc:picChg>
        <pc:picChg chg="add mod">
          <ac:chgData name="Amaya Hampton" userId="b31dd232-d19e-4e77-8cae-180c2f0b9be5" providerId="ADAL" clId="{3C2161ED-8BF3-49C7-BF70-4972CD176AA7}" dt="2024-03-15T16:55:53.735" v="107" actId="1076"/>
          <ac:picMkLst>
            <pc:docMk/>
            <pc:sldMk cId="0" sldId="258"/>
            <ac:picMk id="1026" creationId="{E363F860-17F0-10F8-4BE7-2CD19292ABC3}"/>
          </ac:picMkLst>
        </pc:picChg>
        <pc:picChg chg="add mod">
          <ac:chgData name="Amaya Hampton" userId="b31dd232-d19e-4e77-8cae-180c2f0b9be5" providerId="ADAL" clId="{3C2161ED-8BF3-49C7-BF70-4972CD176AA7}" dt="2024-03-15T16:56:39.120" v="115" actId="1076"/>
          <ac:picMkLst>
            <pc:docMk/>
            <pc:sldMk cId="0" sldId="258"/>
            <ac:picMk id="1028" creationId="{0C713DE1-05F0-EC94-0FAF-0F156844E709}"/>
          </ac:picMkLst>
        </pc:picChg>
        <pc:picChg chg="add mod">
          <ac:chgData name="Amaya Hampton" userId="b31dd232-d19e-4e77-8cae-180c2f0b9be5" providerId="ADAL" clId="{3C2161ED-8BF3-49C7-BF70-4972CD176AA7}" dt="2024-03-15T16:56:48.526" v="117" actId="1076"/>
          <ac:picMkLst>
            <pc:docMk/>
            <pc:sldMk cId="0" sldId="258"/>
            <ac:picMk id="1030" creationId="{3005D803-DD52-188F-8082-60B05815A0A9}"/>
          </ac:picMkLst>
        </pc:picChg>
      </pc:sldChg>
      <pc:sldChg chg="addSp delSp modSp mod">
        <pc:chgData name="Amaya Hampton" userId="b31dd232-d19e-4e77-8cae-180c2f0b9be5" providerId="ADAL" clId="{3C2161ED-8BF3-49C7-BF70-4972CD176AA7}" dt="2024-03-19T18:25:55.327" v="1296" actId="20577"/>
        <pc:sldMkLst>
          <pc:docMk/>
          <pc:sldMk cId="0" sldId="261"/>
        </pc:sldMkLst>
        <pc:spChg chg="add del">
          <ac:chgData name="Amaya Hampton" userId="b31dd232-d19e-4e77-8cae-180c2f0b9be5" providerId="ADAL" clId="{3C2161ED-8BF3-49C7-BF70-4972CD176AA7}" dt="2024-03-15T17:31:41.040" v="964" actId="478"/>
          <ac:spMkLst>
            <pc:docMk/>
            <pc:sldMk cId="0" sldId="261"/>
            <ac:spMk id="4" creationId="{2E5A2A32-BA46-1ED2-6646-AF35016CCC83}"/>
          </ac:spMkLst>
        </pc:spChg>
        <pc:spChg chg="mod">
          <ac:chgData name="Amaya Hampton" userId="b31dd232-d19e-4e77-8cae-180c2f0b9be5" providerId="ADAL" clId="{3C2161ED-8BF3-49C7-BF70-4972CD176AA7}" dt="2024-03-19T18:25:55.327" v="1296" actId="20577"/>
          <ac:spMkLst>
            <pc:docMk/>
            <pc:sldMk cId="0" sldId="261"/>
            <ac:spMk id="8" creationId="{7B17997A-E6F2-00D5-762E-C91D19904B0E}"/>
          </ac:spMkLst>
        </pc:spChg>
        <pc:spChg chg="mod">
          <ac:chgData name="Amaya Hampton" userId="b31dd232-d19e-4e77-8cae-180c2f0b9be5" providerId="ADAL" clId="{3C2161ED-8BF3-49C7-BF70-4972CD176AA7}" dt="2024-03-15T17:28:48.411" v="413" actId="20577"/>
          <ac:spMkLst>
            <pc:docMk/>
            <pc:sldMk cId="0" sldId="261"/>
            <ac:spMk id="154" creationId="{00000000-0000-0000-0000-000000000000}"/>
          </ac:spMkLst>
        </pc:spChg>
        <pc:spChg chg="mod">
          <ac:chgData name="Amaya Hampton" userId="b31dd232-d19e-4e77-8cae-180c2f0b9be5" providerId="ADAL" clId="{3C2161ED-8BF3-49C7-BF70-4972CD176AA7}" dt="2024-03-15T17:30:44.874" v="830" actId="20577"/>
          <ac:spMkLst>
            <pc:docMk/>
            <pc:sldMk cId="0" sldId="261"/>
            <ac:spMk id="156" creationId="{00000000-0000-0000-0000-000000000000}"/>
          </ac:spMkLst>
        </pc:spChg>
        <pc:spChg chg="mod">
          <ac:chgData name="Amaya Hampton" userId="b31dd232-d19e-4e77-8cae-180c2f0b9be5" providerId="ADAL" clId="{3C2161ED-8BF3-49C7-BF70-4972CD176AA7}" dt="2024-03-15T17:29:47.412" v="616" actId="20577"/>
          <ac:spMkLst>
            <pc:docMk/>
            <pc:sldMk cId="0" sldId="261"/>
            <ac:spMk id="157" creationId="{00000000-0000-0000-0000-000000000000}"/>
          </ac:spMkLst>
        </pc:spChg>
        <pc:picChg chg="add mod">
          <ac:chgData name="Amaya Hampton" userId="b31dd232-d19e-4e77-8cae-180c2f0b9be5" providerId="ADAL" clId="{3C2161ED-8BF3-49C7-BF70-4972CD176AA7}" dt="2024-03-19T18:24:17.988" v="1183" actId="14100"/>
          <ac:picMkLst>
            <pc:docMk/>
            <pc:sldMk cId="0" sldId="261"/>
            <ac:picMk id="3" creationId="{2725E9FF-75C1-0EF2-25B2-FB16AF89E4A0}"/>
          </ac:picMkLst>
        </pc:picChg>
        <pc:picChg chg="del">
          <ac:chgData name="Amaya Hampton" userId="b31dd232-d19e-4e77-8cae-180c2f0b9be5" providerId="ADAL" clId="{3C2161ED-8BF3-49C7-BF70-4972CD176AA7}" dt="2024-03-15T17:27:58.504" v="248" actId="478"/>
          <ac:picMkLst>
            <pc:docMk/>
            <pc:sldMk cId="0" sldId="261"/>
            <ac:picMk id="3" creationId="{2E3947DE-1A1F-D77C-7D39-4D8CF43F6CC8}"/>
          </ac:picMkLst>
        </pc:picChg>
        <pc:picChg chg="add mod">
          <ac:chgData name="Amaya Hampton" userId="b31dd232-d19e-4e77-8cae-180c2f0b9be5" providerId="ADAL" clId="{3C2161ED-8BF3-49C7-BF70-4972CD176AA7}" dt="2024-03-15T17:47:45.176" v="1098" actId="1076"/>
          <ac:picMkLst>
            <pc:docMk/>
            <pc:sldMk cId="0" sldId="261"/>
            <ac:picMk id="6" creationId="{685D621A-725A-309B-9A86-B93AE6A941B5}"/>
          </ac:picMkLst>
        </pc:picChg>
        <pc:picChg chg="del">
          <ac:chgData name="Amaya Hampton" userId="b31dd232-d19e-4e77-8cae-180c2f0b9be5" providerId="ADAL" clId="{3C2161ED-8BF3-49C7-BF70-4972CD176AA7}" dt="2024-03-15T17:29:49.739" v="617" actId="478"/>
          <ac:picMkLst>
            <pc:docMk/>
            <pc:sldMk cId="0" sldId="261"/>
            <ac:picMk id="9" creationId="{9BB555FA-17C1-CDA4-8C90-108C5F50A60D}"/>
          </ac:picMkLst>
        </pc:picChg>
        <pc:picChg chg="add mod">
          <ac:chgData name="Amaya Hampton" userId="b31dd232-d19e-4e77-8cae-180c2f0b9be5" providerId="ADAL" clId="{3C2161ED-8BF3-49C7-BF70-4972CD176AA7}" dt="2024-03-15T17:48:00.029" v="1105" actId="1076"/>
          <ac:picMkLst>
            <pc:docMk/>
            <pc:sldMk cId="0" sldId="261"/>
            <ac:picMk id="11" creationId="{5189340D-E598-1336-7D13-11806E4CAF4D}"/>
          </ac:picMkLst>
        </pc:picChg>
        <pc:picChg chg="del">
          <ac:chgData name="Amaya Hampton" userId="b31dd232-d19e-4e77-8cae-180c2f0b9be5" providerId="ADAL" clId="{3C2161ED-8BF3-49C7-BF70-4972CD176AA7}" dt="2024-03-15T17:30:47.262" v="831" actId="478"/>
          <ac:picMkLst>
            <pc:docMk/>
            <pc:sldMk cId="0" sldId="261"/>
            <ac:picMk id="13" creationId="{DC342E1E-4B75-76D1-D63A-A2F5F1AEE455}"/>
          </ac:picMkLst>
        </pc:picChg>
        <pc:picChg chg="add mod">
          <ac:chgData name="Amaya Hampton" userId="b31dd232-d19e-4e77-8cae-180c2f0b9be5" providerId="ADAL" clId="{3C2161ED-8BF3-49C7-BF70-4972CD176AA7}" dt="2024-03-19T18:24:23.949" v="1184" actId="14100"/>
          <ac:picMkLst>
            <pc:docMk/>
            <pc:sldMk cId="0" sldId="261"/>
            <ac:picMk id="14" creationId="{C75A3DF0-DD20-D70C-1FAD-B98E0D5553B9}"/>
          </ac:picMkLst>
        </pc:picChg>
        <pc:picChg chg="del">
          <ac:chgData name="Amaya Hampton" userId="b31dd232-d19e-4e77-8cae-180c2f0b9be5" providerId="ADAL" clId="{3C2161ED-8BF3-49C7-BF70-4972CD176AA7}" dt="2024-03-15T17:30:48.687" v="832" actId="478"/>
          <ac:picMkLst>
            <pc:docMk/>
            <pc:sldMk cId="0" sldId="261"/>
            <ac:picMk id="15" creationId="{D25C1048-58E9-4429-24CF-1D655B619379}"/>
          </ac:picMkLst>
        </pc:picChg>
      </pc:sldChg>
      <pc:sldChg chg="add">
        <pc:chgData name="Amaya Hampton" userId="b31dd232-d19e-4e77-8cae-180c2f0b9be5" providerId="ADAL" clId="{3C2161ED-8BF3-49C7-BF70-4972CD176AA7}" dt="2024-03-25T20:49:47.570" v="1409"/>
        <pc:sldMkLst>
          <pc:docMk/>
          <pc:sldMk cId="1205995026" sldId="262"/>
        </pc:sldMkLst>
      </pc:sldChg>
      <pc:sldChg chg="add">
        <pc:chgData name="Amaya Hampton" userId="b31dd232-d19e-4e77-8cae-180c2f0b9be5" providerId="ADAL" clId="{3C2161ED-8BF3-49C7-BF70-4972CD176AA7}" dt="2024-03-25T20:49:47.570" v="1409"/>
        <pc:sldMkLst>
          <pc:docMk/>
          <pc:sldMk cId="1790222899" sldId="263"/>
        </pc:sldMkLst>
      </pc:sldChg>
      <pc:sldChg chg="add">
        <pc:chgData name="Amaya Hampton" userId="b31dd232-d19e-4e77-8cae-180c2f0b9be5" providerId="ADAL" clId="{3C2161ED-8BF3-49C7-BF70-4972CD176AA7}" dt="2024-03-25T20:49:47.570" v="1409"/>
        <pc:sldMkLst>
          <pc:docMk/>
          <pc:sldMk cId="2024917184" sldId="264"/>
        </pc:sldMkLst>
      </pc:sldChg>
      <pc:sldChg chg="add">
        <pc:chgData name="Amaya Hampton" userId="b31dd232-d19e-4e77-8cae-180c2f0b9be5" providerId="ADAL" clId="{3C2161ED-8BF3-49C7-BF70-4972CD176AA7}" dt="2024-03-25T20:49:47.570" v="1409"/>
        <pc:sldMkLst>
          <pc:docMk/>
          <pc:sldMk cId="2143194668" sldId="265"/>
        </pc:sldMkLst>
      </pc:sldChg>
      <pc:sldChg chg="add">
        <pc:chgData name="Amaya Hampton" userId="b31dd232-d19e-4e77-8cae-180c2f0b9be5" providerId="ADAL" clId="{3C2161ED-8BF3-49C7-BF70-4972CD176AA7}" dt="2024-03-25T20:49:47.570" v="1409"/>
        <pc:sldMkLst>
          <pc:docMk/>
          <pc:sldMk cId="762951530" sldId="266"/>
        </pc:sldMkLst>
      </pc:sldChg>
      <pc:sldChg chg="modSp add mod">
        <pc:chgData name="Amaya Hampton" userId="b31dd232-d19e-4e77-8cae-180c2f0b9be5" providerId="ADAL" clId="{3C2161ED-8BF3-49C7-BF70-4972CD176AA7}" dt="2024-03-25T19:58:37.143" v="1408" actId="20577"/>
        <pc:sldMkLst>
          <pc:docMk/>
          <pc:sldMk cId="0" sldId="268"/>
        </pc:sldMkLst>
        <pc:spChg chg="mod">
          <ac:chgData name="Amaya Hampton" userId="b31dd232-d19e-4e77-8cae-180c2f0b9be5" providerId="ADAL" clId="{3C2161ED-8BF3-49C7-BF70-4972CD176AA7}" dt="2024-03-15T17:49:49.911" v="1122" actId="20577"/>
          <ac:spMkLst>
            <pc:docMk/>
            <pc:sldMk cId="0" sldId="268"/>
            <ac:spMk id="342" creationId="{00000000-0000-0000-0000-000000000000}"/>
          </ac:spMkLst>
        </pc:spChg>
        <pc:spChg chg="mod">
          <ac:chgData name="Amaya Hampton" userId="b31dd232-d19e-4e77-8cae-180c2f0b9be5" providerId="ADAL" clId="{3C2161ED-8BF3-49C7-BF70-4972CD176AA7}" dt="2024-03-25T19:58:37.143" v="1408" actId="20577"/>
          <ac:spMkLst>
            <pc:docMk/>
            <pc:sldMk cId="0" sldId="268"/>
            <ac:spMk id="345" creationId="{00000000-0000-0000-0000-000000000000}"/>
          </ac:spMkLst>
        </pc:spChg>
      </pc:sldChg>
      <pc:sldChg chg="add">
        <pc:chgData name="Amaya Hampton" userId="b31dd232-d19e-4e77-8cae-180c2f0b9be5" providerId="ADAL" clId="{3C2161ED-8BF3-49C7-BF70-4972CD176AA7}" dt="2024-03-25T19:56:10.756" v="1368"/>
        <pc:sldMkLst>
          <pc:docMk/>
          <pc:sldMk cId="1031651803" sldId="288"/>
        </pc:sldMkLst>
      </pc:sldChg>
      <pc:sldChg chg="add">
        <pc:chgData name="Amaya Hampton" userId="b31dd232-d19e-4e77-8cae-180c2f0b9be5" providerId="ADAL" clId="{3C2161ED-8BF3-49C7-BF70-4972CD176AA7}" dt="2024-03-25T19:55:13.623" v="1367"/>
        <pc:sldMkLst>
          <pc:docMk/>
          <pc:sldMk cId="0" sldId="303"/>
        </pc:sldMkLst>
      </pc:sldChg>
      <pc:sldChg chg="add">
        <pc:chgData name="Amaya Hampton" userId="b31dd232-d19e-4e77-8cae-180c2f0b9be5" providerId="ADAL" clId="{3C2161ED-8BF3-49C7-BF70-4972CD176AA7}" dt="2024-03-25T19:56:10.756" v="1368"/>
        <pc:sldMkLst>
          <pc:docMk/>
          <pc:sldMk cId="2967814990" sldId="309"/>
        </pc:sldMkLst>
      </pc:sldChg>
      <pc:sldChg chg="add">
        <pc:chgData name="Amaya Hampton" userId="b31dd232-d19e-4e77-8cae-180c2f0b9be5" providerId="ADAL" clId="{3C2161ED-8BF3-49C7-BF70-4972CD176AA7}" dt="2024-03-25T19:55:13.623" v="1367"/>
        <pc:sldMkLst>
          <pc:docMk/>
          <pc:sldMk cId="0" sldId="310"/>
        </pc:sldMkLst>
      </pc:sldChg>
      <pc:sldChg chg="add">
        <pc:chgData name="Amaya Hampton" userId="b31dd232-d19e-4e77-8cae-180c2f0b9be5" providerId="ADAL" clId="{3C2161ED-8BF3-49C7-BF70-4972CD176AA7}" dt="2024-03-25T19:56:10.756" v="1368"/>
        <pc:sldMkLst>
          <pc:docMk/>
          <pc:sldMk cId="299377540" sldId="311"/>
        </pc:sldMkLst>
      </pc:sldChg>
      <pc:sldChg chg="add">
        <pc:chgData name="Amaya Hampton" userId="b31dd232-d19e-4e77-8cae-180c2f0b9be5" providerId="ADAL" clId="{3C2161ED-8BF3-49C7-BF70-4972CD176AA7}" dt="2024-03-25T19:56:10.756" v="1368"/>
        <pc:sldMkLst>
          <pc:docMk/>
          <pc:sldMk cId="2686072205" sldId="314"/>
        </pc:sldMkLst>
      </pc:sldChg>
      <pc:sldChg chg="addSp delSp modSp mod">
        <pc:chgData name="Amaya Hampton" userId="b31dd232-d19e-4e77-8cae-180c2f0b9be5" providerId="ADAL" clId="{3C2161ED-8BF3-49C7-BF70-4972CD176AA7}" dt="2024-03-15T17:47:27.688" v="1093" actId="14100"/>
        <pc:sldMkLst>
          <pc:docMk/>
          <pc:sldMk cId="502370003" sldId="341"/>
        </pc:sldMkLst>
        <pc:spChg chg="add del mod">
          <ac:chgData name="Amaya Hampton" userId="b31dd232-d19e-4e77-8cae-180c2f0b9be5" providerId="ADAL" clId="{3C2161ED-8BF3-49C7-BF70-4972CD176AA7}" dt="2024-03-15T16:57:45.816" v="126" actId="478"/>
          <ac:spMkLst>
            <pc:docMk/>
            <pc:sldMk cId="502370003" sldId="341"/>
            <ac:spMk id="7" creationId="{F4915134-3425-E663-5315-112F1DAB8235}"/>
          </ac:spMkLst>
        </pc:spChg>
        <pc:spChg chg="add del">
          <ac:chgData name="Amaya Hampton" userId="b31dd232-d19e-4e77-8cae-180c2f0b9be5" providerId="ADAL" clId="{3C2161ED-8BF3-49C7-BF70-4972CD176AA7}" dt="2024-03-15T16:57:55.840" v="128" actId="478"/>
          <ac:spMkLst>
            <pc:docMk/>
            <pc:sldMk cId="502370003" sldId="341"/>
            <ac:spMk id="9" creationId="{C5023150-BE59-3EF7-B2CC-103F800AA07D}"/>
          </ac:spMkLst>
        </pc:spChg>
        <pc:spChg chg="mod">
          <ac:chgData name="Amaya Hampton" userId="b31dd232-d19e-4e77-8cae-180c2f0b9be5" providerId="ADAL" clId="{3C2161ED-8BF3-49C7-BF70-4972CD176AA7}" dt="2024-03-15T17:27:47.059" v="246" actId="1076"/>
          <ac:spMkLst>
            <pc:docMk/>
            <pc:sldMk cId="502370003" sldId="341"/>
            <ac:spMk id="313" creationId="{00000000-0000-0000-0000-000000000000}"/>
          </ac:spMkLst>
        </pc:spChg>
        <pc:spChg chg="mod">
          <ac:chgData name="Amaya Hampton" userId="b31dd232-d19e-4e77-8cae-180c2f0b9be5" providerId="ADAL" clId="{3C2161ED-8BF3-49C7-BF70-4972CD176AA7}" dt="2024-03-15T17:27:52.342" v="247" actId="1076"/>
          <ac:spMkLst>
            <pc:docMk/>
            <pc:sldMk cId="502370003" sldId="341"/>
            <ac:spMk id="314" creationId="{00000000-0000-0000-0000-000000000000}"/>
          </ac:spMkLst>
        </pc:spChg>
        <pc:picChg chg="del">
          <ac:chgData name="Amaya Hampton" userId="b31dd232-d19e-4e77-8cae-180c2f0b9be5" providerId="ADAL" clId="{3C2161ED-8BF3-49C7-BF70-4972CD176AA7}" dt="2024-03-15T16:57:03.439" v="118" actId="478"/>
          <ac:picMkLst>
            <pc:docMk/>
            <pc:sldMk cId="502370003" sldId="341"/>
            <ac:picMk id="4" creationId="{0A922581-1888-BE13-AD95-3A81EB2DEEAF}"/>
          </ac:picMkLst>
        </pc:picChg>
        <pc:picChg chg="add del mod">
          <ac:chgData name="Amaya Hampton" userId="b31dd232-d19e-4e77-8cae-180c2f0b9be5" providerId="ADAL" clId="{3C2161ED-8BF3-49C7-BF70-4972CD176AA7}" dt="2024-03-15T17:36:48.757" v="1086" actId="478"/>
          <ac:picMkLst>
            <pc:docMk/>
            <pc:sldMk cId="502370003" sldId="341"/>
            <ac:picMk id="5" creationId="{F2E98F3D-0463-DC49-4C85-E68F259B248C}"/>
          </ac:picMkLst>
        </pc:picChg>
        <pc:picChg chg="add mod">
          <ac:chgData name="Amaya Hampton" userId="b31dd232-d19e-4e77-8cae-180c2f0b9be5" providerId="ADAL" clId="{3C2161ED-8BF3-49C7-BF70-4972CD176AA7}" dt="2024-03-15T17:47:27.688" v="1093" actId="14100"/>
          <ac:picMkLst>
            <pc:docMk/>
            <pc:sldMk cId="502370003" sldId="341"/>
            <ac:picMk id="11" creationId="{E56F6AF9-E896-ED56-C0C6-34C9C8DA4772}"/>
          </ac:picMkLst>
        </pc:picChg>
      </pc:sldChg>
      <pc:sldChg chg="addSp delSp modSp add mod">
        <pc:chgData name="Amaya Hampton" userId="b31dd232-d19e-4e77-8cae-180c2f0b9be5" providerId="ADAL" clId="{3C2161ED-8BF3-49C7-BF70-4972CD176AA7}" dt="2024-03-15T17:48:30.895" v="1113" actId="14100"/>
        <pc:sldMkLst>
          <pc:docMk/>
          <pc:sldMk cId="3659048855" sldId="346"/>
        </pc:sldMkLst>
        <pc:spChg chg="mod">
          <ac:chgData name="Amaya Hampton" userId="b31dd232-d19e-4e77-8cae-180c2f0b9be5" providerId="ADAL" clId="{3C2161ED-8BF3-49C7-BF70-4972CD176AA7}" dt="2024-03-15T17:33:53.722" v="1011"/>
          <ac:spMkLst>
            <pc:docMk/>
            <pc:sldMk cId="3659048855" sldId="346"/>
            <ac:spMk id="314" creationId="{00000000-0000-0000-0000-000000000000}"/>
          </ac:spMkLst>
        </pc:spChg>
        <pc:picChg chg="add mod">
          <ac:chgData name="Amaya Hampton" userId="b31dd232-d19e-4e77-8cae-180c2f0b9be5" providerId="ADAL" clId="{3C2161ED-8BF3-49C7-BF70-4972CD176AA7}" dt="2024-03-15T17:48:30.895" v="1113" actId="14100"/>
          <ac:picMkLst>
            <pc:docMk/>
            <pc:sldMk cId="3659048855" sldId="346"/>
            <ac:picMk id="2" creationId="{6E1CD3E7-F3FA-338B-D364-C62F66EC4A44}"/>
          </ac:picMkLst>
        </pc:picChg>
        <pc:picChg chg="del">
          <ac:chgData name="Amaya Hampton" userId="b31dd232-d19e-4e77-8cae-180c2f0b9be5" providerId="ADAL" clId="{3C2161ED-8BF3-49C7-BF70-4972CD176AA7}" dt="2024-03-15T17:33:55.924" v="1012" actId="478"/>
          <ac:picMkLst>
            <pc:docMk/>
            <pc:sldMk cId="3659048855" sldId="346"/>
            <ac:picMk id="4" creationId="{62B610FA-AC6B-FA94-E430-B61D85D6BDD1}"/>
          </ac:picMkLst>
        </pc:picChg>
      </pc:sldChg>
      <pc:sldChg chg="add">
        <pc:chgData name="Amaya Hampton" userId="b31dd232-d19e-4e77-8cae-180c2f0b9be5" providerId="ADAL" clId="{3C2161ED-8BF3-49C7-BF70-4972CD176AA7}" dt="2024-03-25T19:56:10.756" v="1368"/>
        <pc:sldMkLst>
          <pc:docMk/>
          <pc:sldMk cId="293641421" sldId="354"/>
        </pc:sldMkLst>
      </pc:sldChg>
      <pc:sldChg chg="add">
        <pc:chgData name="Amaya Hampton" userId="b31dd232-d19e-4e77-8cae-180c2f0b9be5" providerId="ADAL" clId="{3C2161ED-8BF3-49C7-BF70-4972CD176AA7}" dt="2024-03-25T19:56:10.756" v="1368"/>
        <pc:sldMkLst>
          <pc:docMk/>
          <pc:sldMk cId="3682186166" sldId="355"/>
        </pc:sldMkLst>
      </pc:sldChg>
      <pc:sldChg chg="del">
        <pc:chgData name="Amaya Hampton" userId="b31dd232-d19e-4e77-8cae-180c2f0b9be5" providerId="ADAL" clId="{3C2161ED-8BF3-49C7-BF70-4972CD176AA7}" dt="2024-03-15T17:44:48.227" v="1087" actId="2696"/>
        <pc:sldMkLst>
          <pc:docMk/>
          <pc:sldMk cId="3939642039" sldId="359"/>
        </pc:sldMkLst>
      </pc:sldChg>
      <pc:sldChg chg="del">
        <pc:chgData name="Amaya Hampton" userId="b31dd232-d19e-4e77-8cae-180c2f0b9be5" providerId="ADAL" clId="{3C2161ED-8BF3-49C7-BF70-4972CD176AA7}" dt="2024-03-15T17:49:45.031" v="1121" actId="2696"/>
        <pc:sldMkLst>
          <pc:docMk/>
          <pc:sldMk cId="2238612508" sldId="361"/>
        </pc:sldMkLst>
      </pc:sldChg>
      <pc:sldChg chg="addSp delSp modSp add mod">
        <pc:chgData name="Amaya Hampton" userId="b31dd232-d19e-4e77-8cae-180c2f0b9be5" providerId="ADAL" clId="{3C2161ED-8BF3-49C7-BF70-4972CD176AA7}" dt="2024-03-15T17:48:57.426" v="1119" actId="14100"/>
        <pc:sldMkLst>
          <pc:docMk/>
          <pc:sldMk cId="1834980638" sldId="362"/>
        </pc:sldMkLst>
        <pc:spChg chg="mod">
          <ac:chgData name="Amaya Hampton" userId="b31dd232-d19e-4e77-8cae-180c2f0b9be5" providerId="ADAL" clId="{3C2161ED-8BF3-49C7-BF70-4972CD176AA7}" dt="2024-03-15T17:35:06.718" v="1065"/>
          <ac:spMkLst>
            <pc:docMk/>
            <pc:sldMk cId="1834980638" sldId="362"/>
            <ac:spMk id="314" creationId="{00000000-0000-0000-0000-000000000000}"/>
          </ac:spMkLst>
        </pc:spChg>
        <pc:picChg chg="add mod">
          <ac:chgData name="Amaya Hampton" userId="b31dd232-d19e-4e77-8cae-180c2f0b9be5" providerId="ADAL" clId="{3C2161ED-8BF3-49C7-BF70-4972CD176AA7}" dt="2024-03-15T17:48:57.426" v="1119" actId="14100"/>
          <ac:picMkLst>
            <pc:docMk/>
            <pc:sldMk cId="1834980638" sldId="362"/>
            <ac:picMk id="2" creationId="{5BE8C6F5-895E-BD15-6821-20314872E7E9}"/>
          </ac:picMkLst>
        </pc:picChg>
        <pc:picChg chg="del">
          <ac:chgData name="Amaya Hampton" userId="b31dd232-d19e-4e77-8cae-180c2f0b9be5" providerId="ADAL" clId="{3C2161ED-8BF3-49C7-BF70-4972CD176AA7}" dt="2024-03-15T17:35:39.855" v="1084" actId="478"/>
          <ac:picMkLst>
            <pc:docMk/>
            <pc:sldMk cId="1834980638" sldId="362"/>
            <ac:picMk id="4" creationId="{62B610FA-AC6B-FA94-E430-B61D85D6BDD1}"/>
          </ac:picMkLst>
        </pc:picChg>
      </pc:sldChg>
      <pc:sldChg chg="addSp delSp modSp add mod">
        <pc:chgData name="Amaya Hampton" userId="b31dd232-d19e-4e77-8cae-180c2f0b9be5" providerId="ADAL" clId="{3C2161ED-8BF3-49C7-BF70-4972CD176AA7}" dt="2024-03-15T17:48:43.607" v="1116" actId="14100"/>
        <pc:sldMkLst>
          <pc:docMk/>
          <pc:sldMk cId="4186955002" sldId="363"/>
        </pc:sldMkLst>
        <pc:spChg chg="mod">
          <ac:chgData name="Amaya Hampton" userId="b31dd232-d19e-4e77-8cae-180c2f0b9be5" providerId="ADAL" clId="{3C2161ED-8BF3-49C7-BF70-4972CD176AA7}" dt="2024-03-15T17:34:32.752" v="1036"/>
          <ac:spMkLst>
            <pc:docMk/>
            <pc:sldMk cId="4186955002" sldId="363"/>
            <ac:spMk id="314" creationId="{00000000-0000-0000-0000-000000000000}"/>
          </ac:spMkLst>
        </pc:spChg>
        <pc:picChg chg="add mod">
          <ac:chgData name="Amaya Hampton" userId="b31dd232-d19e-4e77-8cae-180c2f0b9be5" providerId="ADAL" clId="{3C2161ED-8BF3-49C7-BF70-4972CD176AA7}" dt="2024-03-15T17:48:43.607" v="1116" actId="14100"/>
          <ac:picMkLst>
            <pc:docMk/>
            <pc:sldMk cId="4186955002" sldId="363"/>
            <ac:picMk id="2" creationId="{4999884A-79C1-5A66-1554-985F68EA750E}"/>
          </ac:picMkLst>
        </pc:picChg>
        <pc:picChg chg="del">
          <ac:chgData name="Amaya Hampton" userId="b31dd232-d19e-4e77-8cae-180c2f0b9be5" providerId="ADAL" clId="{3C2161ED-8BF3-49C7-BF70-4972CD176AA7}" dt="2024-03-15T17:34:35.305" v="1037" actId="478"/>
          <ac:picMkLst>
            <pc:docMk/>
            <pc:sldMk cId="4186955002" sldId="363"/>
            <ac:picMk id="4" creationId="{62B610FA-AC6B-FA94-E430-B61D85D6BDD1}"/>
          </ac:picMkLst>
        </pc:picChg>
      </pc:sldChg>
      <pc:sldChg chg="addSp delSp modSp add mod">
        <pc:chgData name="Amaya Hampton" userId="b31dd232-d19e-4e77-8cae-180c2f0b9be5" providerId="ADAL" clId="{3C2161ED-8BF3-49C7-BF70-4972CD176AA7}" dt="2024-03-19T18:25:13.484" v="1242" actId="1076"/>
        <pc:sldMkLst>
          <pc:docMk/>
          <pc:sldMk cId="3442355626" sldId="364"/>
        </pc:sldMkLst>
        <pc:spChg chg="mod">
          <ac:chgData name="Amaya Hampton" userId="b31dd232-d19e-4e77-8cae-180c2f0b9be5" providerId="ADAL" clId="{3C2161ED-8BF3-49C7-BF70-4972CD176AA7}" dt="2024-03-19T18:25:13.484" v="1242" actId="1076"/>
          <ac:spMkLst>
            <pc:docMk/>
            <pc:sldMk cId="3442355626" sldId="364"/>
            <ac:spMk id="314" creationId="{00000000-0000-0000-0000-000000000000}"/>
          </ac:spMkLst>
        </pc:spChg>
        <pc:picChg chg="add mod">
          <ac:chgData name="Amaya Hampton" userId="b31dd232-d19e-4e77-8cae-180c2f0b9be5" providerId="ADAL" clId="{3C2161ED-8BF3-49C7-BF70-4972CD176AA7}" dt="2024-03-19T18:24:42.264" v="1187" actId="14100"/>
          <ac:picMkLst>
            <pc:docMk/>
            <pc:sldMk cId="3442355626" sldId="364"/>
            <ac:picMk id="2" creationId="{824082B4-2D89-9092-D759-469984B71974}"/>
          </ac:picMkLst>
        </pc:picChg>
        <pc:picChg chg="del">
          <ac:chgData name="Amaya Hampton" userId="b31dd232-d19e-4e77-8cae-180c2f0b9be5" providerId="ADAL" clId="{3C2161ED-8BF3-49C7-BF70-4972CD176AA7}" dt="2024-03-15T17:35:36.995" v="1083" actId="478"/>
          <ac:picMkLst>
            <pc:docMk/>
            <pc:sldMk cId="3442355626" sldId="364"/>
            <ac:picMk id="4" creationId="{62B610FA-AC6B-FA94-E430-B61D85D6BDD1}"/>
          </ac:picMkLst>
        </pc:picChg>
      </pc:sldChg>
      <pc:sldChg chg="add">
        <pc:chgData name="Amaya Hampton" userId="b31dd232-d19e-4e77-8cae-180c2f0b9be5" providerId="ADAL" clId="{3C2161ED-8BF3-49C7-BF70-4972CD176AA7}" dt="2024-03-25T19:55:13.623" v="1367"/>
        <pc:sldMkLst>
          <pc:docMk/>
          <pc:sldMk cId="0" sldId="633"/>
        </pc:sldMkLst>
      </pc:sldChg>
      <pc:sldChg chg="add">
        <pc:chgData name="Amaya Hampton" userId="b31dd232-d19e-4e77-8cae-180c2f0b9be5" providerId="ADAL" clId="{3C2161ED-8BF3-49C7-BF70-4972CD176AA7}" dt="2024-03-25T19:55:13.623" v="1367"/>
        <pc:sldMkLst>
          <pc:docMk/>
          <pc:sldMk cId="0" sldId="2134804574"/>
        </pc:sldMkLst>
      </pc:sldChg>
      <pc:sldChg chg="add">
        <pc:chgData name="Amaya Hampton" userId="b31dd232-d19e-4e77-8cae-180c2f0b9be5" providerId="ADAL" clId="{3C2161ED-8BF3-49C7-BF70-4972CD176AA7}" dt="2024-03-25T19:55:13.623" v="1367"/>
        <pc:sldMkLst>
          <pc:docMk/>
          <pc:sldMk cId="3556886821" sldId="2134804575"/>
        </pc:sldMkLst>
      </pc:sldChg>
      <pc:sldChg chg="add">
        <pc:chgData name="Amaya Hampton" userId="b31dd232-d19e-4e77-8cae-180c2f0b9be5" providerId="ADAL" clId="{3C2161ED-8BF3-49C7-BF70-4972CD176AA7}" dt="2024-03-25T19:55:13.623" v="1367"/>
        <pc:sldMkLst>
          <pc:docMk/>
          <pc:sldMk cId="162554574" sldId="2134804576"/>
        </pc:sldMkLst>
      </pc:sldChg>
      <pc:sldChg chg="add">
        <pc:chgData name="Amaya Hampton" userId="b31dd232-d19e-4e77-8cae-180c2f0b9be5" providerId="ADAL" clId="{3C2161ED-8BF3-49C7-BF70-4972CD176AA7}" dt="2024-03-25T19:56:10.756" v="1368"/>
        <pc:sldMkLst>
          <pc:docMk/>
          <pc:sldMk cId="1803832817" sldId="2134804577"/>
        </pc:sldMkLst>
      </pc:sldChg>
      <pc:sldChg chg="add">
        <pc:chgData name="Amaya Hampton" userId="b31dd232-d19e-4e77-8cae-180c2f0b9be5" providerId="ADAL" clId="{3C2161ED-8BF3-49C7-BF70-4972CD176AA7}" dt="2024-03-25T20:49:47.570" v="1409"/>
        <pc:sldMkLst>
          <pc:docMk/>
          <pc:sldMk cId="127246176" sldId="2134804578"/>
        </pc:sldMkLst>
      </pc:sldChg>
      <pc:sldChg chg="add">
        <pc:chgData name="Amaya Hampton" userId="b31dd232-d19e-4e77-8cae-180c2f0b9be5" providerId="ADAL" clId="{3C2161ED-8BF3-49C7-BF70-4972CD176AA7}" dt="2024-03-25T20:49:47.570" v="1409"/>
        <pc:sldMkLst>
          <pc:docMk/>
          <pc:sldMk cId="3952543251" sldId="2134804579"/>
        </pc:sldMkLst>
      </pc:sldChg>
    </pc:docChg>
  </pc:docChgLst>
  <pc:docChgLst>
    <pc:chgData name="Amaya Hampton" userId="b31dd232-d19e-4e77-8cae-180c2f0b9be5" providerId="ADAL" clId="{443BD671-FA92-4A25-AE26-AE2DD0029005}"/>
    <pc:docChg chg="undo custSel addSld delSld modSld sldOrd">
      <pc:chgData name="Amaya Hampton" userId="b31dd232-d19e-4e77-8cae-180c2f0b9be5" providerId="ADAL" clId="{443BD671-FA92-4A25-AE26-AE2DD0029005}" dt="2023-12-11T14:27:09.610" v="1533" actId="1076"/>
      <pc:docMkLst>
        <pc:docMk/>
      </pc:docMkLst>
      <pc:sldChg chg="modSp mod">
        <pc:chgData name="Amaya Hampton" userId="b31dd232-d19e-4e77-8cae-180c2f0b9be5" providerId="ADAL" clId="{443BD671-FA92-4A25-AE26-AE2DD0029005}" dt="2023-11-30T17:34:21.444" v="112" actId="20577"/>
        <pc:sldMkLst>
          <pc:docMk/>
          <pc:sldMk cId="0" sldId="256"/>
        </pc:sldMkLst>
        <pc:spChg chg="mod">
          <ac:chgData name="Amaya Hampton" userId="b31dd232-d19e-4e77-8cae-180c2f0b9be5" providerId="ADAL" clId="{443BD671-FA92-4A25-AE26-AE2DD0029005}" dt="2023-11-30T17:33:51.030" v="90" actId="255"/>
          <ac:spMkLst>
            <pc:docMk/>
            <pc:sldMk cId="0" sldId="256"/>
            <ac:spMk id="90" creationId="{00000000-0000-0000-0000-000000000000}"/>
          </ac:spMkLst>
        </pc:spChg>
        <pc:spChg chg="mod">
          <ac:chgData name="Amaya Hampton" userId="b31dd232-d19e-4e77-8cae-180c2f0b9be5" providerId="ADAL" clId="{443BD671-FA92-4A25-AE26-AE2DD0029005}" dt="2023-11-30T17:34:21.444" v="112" actId="20577"/>
          <ac:spMkLst>
            <pc:docMk/>
            <pc:sldMk cId="0" sldId="256"/>
            <ac:spMk id="91" creationId="{00000000-0000-0000-0000-000000000000}"/>
          </ac:spMkLst>
        </pc:spChg>
      </pc:sldChg>
      <pc:sldChg chg="del">
        <pc:chgData name="Amaya Hampton" userId="b31dd232-d19e-4e77-8cae-180c2f0b9be5" providerId="ADAL" clId="{443BD671-FA92-4A25-AE26-AE2DD0029005}" dt="2023-12-04T20:51:49.912" v="1353" actId="2696"/>
        <pc:sldMkLst>
          <pc:docMk/>
          <pc:sldMk cId="0" sldId="257"/>
        </pc:sldMkLst>
      </pc:sldChg>
      <pc:sldChg chg="addSp delSp modSp mod">
        <pc:chgData name="Amaya Hampton" userId="b31dd232-d19e-4e77-8cae-180c2f0b9be5" providerId="ADAL" clId="{443BD671-FA92-4A25-AE26-AE2DD0029005}" dt="2023-12-08T20:44:53.541" v="1444" actId="14100"/>
        <pc:sldMkLst>
          <pc:docMk/>
          <pc:sldMk cId="0" sldId="258"/>
        </pc:sldMkLst>
        <pc:picChg chg="add mod">
          <ac:chgData name="Amaya Hampton" userId="b31dd232-d19e-4e77-8cae-180c2f0b9be5" providerId="ADAL" clId="{443BD671-FA92-4A25-AE26-AE2DD0029005}" dt="2023-12-08T20:44:48.892" v="1443" actId="14100"/>
          <ac:picMkLst>
            <pc:docMk/>
            <pc:sldMk cId="0" sldId="258"/>
            <ac:picMk id="3" creationId="{CAE94399-8615-55AA-4B6A-F52B0790CA9A}"/>
          </ac:picMkLst>
        </pc:picChg>
        <pc:picChg chg="add mod">
          <ac:chgData name="Amaya Hampton" userId="b31dd232-d19e-4e77-8cae-180c2f0b9be5" providerId="ADAL" clId="{443BD671-FA92-4A25-AE26-AE2DD0029005}" dt="2023-12-08T20:44:41.349" v="1442" actId="14100"/>
          <ac:picMkLst>
            <pc:docMk/>
            <pc:sldMk cId="0" sldId="258"/>
            <ac:picMk id="5" creationId="{17C026A7-7B9C-E2FF-CD4D-CD13553F59D5}"/>
          </ac:picMkLst>
        </pc:picChg>
        <pc:picChg chg="add mod">
          <ac:chgData name="Amaya Hampton" userId="b31dd232-d19e-4e77-8cae-180c2f0b9be5" providerId="ADAL" clId="{443BD671-FA92-4A25-AE26-AE2DD0029005}" dt="2023-12-08T20:44:53.541" v="1444" actId="14100"/>
          <ac:picMkLst>
            <pc:docMk/>
            <pc:sldMk cId="0" sldId="258"/>
            <ac:picMk id="7" creationId="{3378F241-082E-302B-343A-D54C717521DC}"/>
          </ac:picMkLst>
        </pc:picChg>
        <pc:picChg chg="del">
          <ac:chgData name="Amaya Hampton" userId="b31dd232-d19e-4e77-8cae-180c2f0b9be5" providerId="ADAL" clId="{443BD671-FA92-4A25-AE26-AE2DD0029005}" dt="2023-11-30T17:43:05.809" v="125" actId="478"/>
          <ac:picMkLst>
            <pc:docMk/>
            <pc:sldMk cId="0" sldId="258"/>
            <ac:picMk id="109" creationId="{00000000-0000-0000-0000-000000000000}"/>
          </ac:picMkLst>
        </pc:picChg>
        <pc:picChg chg="mod">
          <ac:chgData name="Amaya Hampton" userId="b31dd232-d19e-4e77-8cae-180c2f0b9be5" providerId="ADAL" clId="{443BD671-FA92-4A25-AE26-AE2DD0029005}" dt="2023-12-08T19:21:28.131" v="1438" actId="1076"/>
          <ac:picMkLst>
            <pc:docMk/>
            <pc:sldMk cId="0" sldId="258"/>
            <ac:picMk id="110" creationId="{00000000-0000-0000-0000-000000000000}"/>
          </ac:picMkLst>
        </pc:picChg>
        <pc:picChg chg="del">
          <ac:chgData name="Amaya Hampton" userId="b31dd232-d19e-4e77-8cae-180c2f0b9be5" providerId="ADAL" clId="{443BD671-FA92-4A25-AE26-AE2DD0029005}" dt="2023-11-30T17:43:07.576" v="126" actId="478"/>
          <ac:picMkLst>
            <pc:docMk/>
            <pc:sldMk cId="0" sldId="258"/>
            <ac:picMk id="112" creationId="{00000000-0000-0000-0000-000000000000}"/>
          </ac:picMkLst>
        </pc:picChg>
      </pc:sldChg>
      <pc:sldChg chg="delSp modSp mod">
        <pc:chgData name="Amaya Hampton" userId="b31dd232-d19e-4e77-8cae-180c2f0b9be5" providerId="ADAL" clId="{443BD671-FA92-4A25-AE26-AE2DD0029005}" dt="2023-12-04T20:10:27.718" v="1312"/>
        <pc:sldMkLst>
          <pc:docMk/>
          <pc:sldMk cId="0" sldId="259"/>
        </pc:sldMkLst>
        <pc:spChg chg="del mod">
          <ac:chgData name="Amaya Hampton" userId="b31dd232-d19e-4e77-8cae-180c2f0b9be5" providerId="ADAL" clId="{443BD671-FA92-4A25-AE26-AE2DD0029005}" dt="2023-12-04T20:10:27.718" v="1312"/>
          <ac:spMkLst>
            <pc:docMk/>
            <pc:sldMk cId="0" sldId="259"/>
            <ac:spMk id="120" creationId="{00000000-0000-0000-0000-000000000000}"/>
          </ac:spMkLst>
        </pc:spChg>
        <pc:spChg chg="del">
          <ac:chgData name="Amaya Hampton" userId="b31dd232-d19e-4e77-8cae-180c2f0b9be5" providerId="ADAL" clId="{443BD671-FA92-4A25-AE26-AE2DD0029005}" dt="2023-11-30T17:35:17.874" v="114" actId="478"/>
          <ac:spMkLst>
            <pc:docMk/>
            <pc:sldMk cId="0" sldId="259"/>
            <ac:spMk id="125" creationId="{00000000-0000-0000-0000-000000000000}"/>
          </ac:spMkLst>
        </pc:spChg>
        <pc:spChg chg="mod">
          <ac:chgData name="Amaya Hampton" userId="b31dd232-d19e-4e77-8cae-180c2f0b9be5" providerId="ADAL" clId="{443BD671-FA92-4A25-AE26-AE2DD0029005}" dt="2023-11-30T17:42:15.146" v="121" actId="1076"/>
          <ac:spMkLst>
            <pc:docMk/>
            <pc:sldMk cId="0" sldId="259"/>
            <ac:spMk id="126" creationId="{00000000-0000-0000-0000-000000000000}"/>
          </ac:spMkLst>
        </pc:spChg>
        <pc:spChg chg="mod">
          <ac:chgData name="Amaya Hampton" userId="b31dd232-d19e-4e77-8cae-180c2f0b9be5" providerId="ADAL" clId="{443BD671-FA92-4A25-AE26-AE2DD0029005}" dt="2023-11-30T17:42:45.065" v="124" actId="1076"/>
          <ac:spMkLst>
            <pc:docMk/>
            <pc:sldMk cId="0" sldId="259"/>
            <ac:spMk id="127" creationId="{00000000-0000-0000-0000-000000000000}"/>
          </ac:spMkLst>
        </pc:spChg>
        <pc:picChg chg="mod">
          <ac:chgData name="Amaya Hampton" userId="b31dd232-d19e-4e77-8cae-180c2f0b9be5" providerId="ADAL" clId="{443BD671-FA92-4A25-AE26-AE2DD0029005}" dt="2023-11-30T17:42:19.094" v="122" actId="1076"/>
          <ac:picMkLst>
            <pc:docMk/>
            <pc:sldMk cId="0" sldId="259"/>
            <ac:picMk id="128" creationId="{00000000-0000-0000-0000-000000000000}"/>
          </ac:picMkLst>
        </pc:picChg>
        <pc:picChg chg="del">
          <ac:chgData name="Amaya Hampton" userId="b31dd232-d19e-4e77-8cae-180c2f0b9be5" providerId="ADAL" clId="{443BD671-FA92-4A25-AE26-AE2DD0029005}" dt="2023-11-30T17:35:14.160" v="113" actId="478"/>
          <ac:picMkLst>
            <pc:docMk/>
            <pc:sldMk cId="0" sldId="259"/>
            <ac:picMk id="129" creationId="{00000000-0000-0000-0000-000000000000}"/>
          </ac:picMkLst>
        </pc:picChg>
        <pc:picChg chg="mod">
          <ac:chgData name="Amaya Hampton" userId="b31dd232-d19e-4e77-8cae-180c2f0b9be5" providerId="ADAL" clId="{443BD671-FA92-4A25-AE26-AE2DD0029005}" dt="2023-11-30T17:42:36.741" v="123" actId="1076"/>
          <ac:picMkLst>
            <pc:docMk/>
            <pc:sldMk cId="0" sldId="259"/>
            <ac:picMk id="130" creationId="{00000000-0000-0000-0000-000000000000}"/>
          </ac:picMkLst>
        </pc:picChg>
      </pc:sldChg>
      <pc:sldChg chg="addSp delSp modSp mod modNotesTx">
        <pc:chgData name="Amaya Hampton" userId="b31dd232-d19e-4e77-8cae-180c2f0b9be5" providerId="ADAL" clId="{443BD671-FA92-4A25-AE26-AE2DD0029005}" dt="2023-12-07T16:54:26.832" v="1398" actId="14100"/>
        <pc:sldMkLst>
          <pc:docMk/>
          <pc:sldMk cId="0" sldId="261"/>
        </pc:sldMkLst>
        <pc:spChg chg="add mod">
          <ac:chgData name="Amaya Hampton" userId="b31dd232-d19e-4e77-8cae-180c2f0b9be5" providerId="ADAL" clId="{443BD671-FA92-4A25-AE26-AE2DD0029005}" dt="2023-12-07T16:53:25.126" v="1393" actId="1076"/>
          <ac:spMkLst>
            <pc:docMk/>
            <pc:sldMk cId="0" sldId="261"/>
            <ac:spMk id="7" creationId="{A80E5F7A-9003-9FF6-03B9-C4DB2F7F1B3E}"/>
          </ac:spMkLst>
        </pc:spChg>
        <pc:spChg chg="add mod">
          <ac:chgData name="Amaya Hampton" userId="b31dd232-d19e-4e77-8cae-180c2f0b9be5" providerId="ADAL" clId="{443BD671-FA92-4A25-AE26-AE2DD0029005}" dt="2023-12-07T16:53:31.352" v="1394" actId="1076"/>
          <ac:spMkLst>
            <pc:docMk/>
            <pc:sldMk cId="0" sldId="261"/>
            <ac:spMk id="8" creationId="{7B17997A-E6F2-00D5-762E-C91D19904B0E}"/>
          </ac:spMkLst>
        </pc:spChg>
        <pc:spChg chg="mod">
          <ac:chgData name="Amaya Hampton" userId="b31dd232-d19e-4e77-8cae-180c2f0b9be5" providerId="ADAL" clId="{443BD671-FA92-4A25-AE26-AE2DD0029005}" dt="2023-12-07T16:52:46.783" v="1388" actId="14100"/>
          <ac:spMkLst>
            <pc:docMk/>
            <pc:sldMk cId="0" sldId="261"/>
            <ac:spMk id="147" creationId="{00000000-0000-0000-0000-000000000000}"/>
          </ac:spMkLst>
        </pc:spChg>
        <pc:spChg chg="mod">
          <ac:chgData name="Amaya Hampton" userId="b31dd232-d19e-4e77-8cae-180c2f0b9be5" providerId="ADAL" clId="{443BD671-FA92-4A25-AE26-AE2DD0029005}" dt="2023-12-07T16:52:40.331" v="1387" actId="14100"/>
          <ac:spMkLst>
            <pc:docMk/>
            <pc:sldMk cId="0" sldId="261"/>
            <ac:spMk id="149" creationId="{00000000-0000-0000-0000-000000000000}"/>
          </ac:spMkLst>
        </pc:spChg>
        <pc:spChg chg="mod">
          <ac:chgData name="Amaya Hampton" userId="b31dd232-d19e-4e77-8cae-180c2f0b9be5" providerId="ADAL" clId="{443BD671-FA92-4A25-AE26-AE2DD0029005}" dt="2023-12-07T16:53:04.755" v="1390" actId="1076"/>
          <ac:spMkLst>
            <pc:docMk/>
            <pc:sldMk cId="0" sldId="261"/>
            <ac:spMk id="154" creationId="{00000000-0000-0000-0000-000000000000}"/>
          </ac:spMkLst>
        </pc:spChg>
        <pc:spChg chg="del">
          <ac:chgData name="Amaya Hampton" userId="b31dd232-d19e-4e77-8cae-180c2f0b9be5" providerId="ADAL" clId="{443BD671-FA92-4A25-AE26-AE2DD0029005}" dt="2023-12-01T21:25:28.415" v="428" actId="478"/>
          <ac:spMkLst>
            <pc:docMk/>
            <pc:sldMk cId="0" sldId="261"/>
            <ac:spMk id="155" creationId="{00000000-0000-0000-0000-000000000000}"/>
          </ac:spMkLst>
        </pc:spChg>
        <pc:spChg chg="mod">
          <ac:chgData name="Amaya Hampton" userId="b31dd232-d19e-4e77-8cae-180c2f0b9be5" providerId="ADAL" clId="{443BD671-FA92-4A25-AE26-AE2DD0029005}" dt="2023-12-07T16:53:40.415" v="1395" actId="1076"/>
          <ac:spMkLst>
            <pc:docMk/>
            <pc:sldMk cId="0" sldId="261"/>
            <ac:spMk id="156" creationId="{00000000-0000-0000-0000-000000000000}"/>
          </ac:spMkLst>
        </pc:spChg>
        <pc:spChg chg="mod">
          <ac:chgData name="Amaya Hampton" userId="b31dd232-d19e-4e77-8cae-180c2f0b9be5" providerId="ADAL" clId="{443BD671-FA92-4A25-AE26-AE2DD0029005}" dt="2023-12-07T16:52:13.672" v="1383" actId="1076"/>
          <ac:spMkLst>
            <pc:docMk/>
            <pc:sldMk cId="0" sldId="261"/>
            <ac:spMk id="157" creationId="{00000000-0000-0000-0000-000000000000}"/>
          </ac:spMkLst>
        </pc:spChg>
        <pc:spChg chg="mod">
          <ac:chgData name="Amaya Hampton" userId="b31dd232-d19e-4e77-8cae-180c2f0b9be5" providerId="ADAL" clId="{443BD671-FA92-4A25-AE26-AE2DD0029005}" dt="2023-12-04T20:10:57.794" v="1330" actId="20577"/>
          <ac:spMkLst>
            <pc:docMk/>
            <pc:sldMk cId="0" sldId="261"/>
            <ac:spMk id="166" creationId="{00000000-0000-0000-0000-000000000000}"/>
          </ac:spMkLst>
        </pc:spChg>
        <pc:grpChg chg="del">
          <ac:chgData name="Amaya Hampton" userId="b31dd232-d19e-4e77-8cae-180c2f0b9be5" providerId="ADAL" clId="{443BD671-FA92-4A25-AE26-AE2DD0029005}" dt="2023-11-30T17:56:19.656" v="146" actId="478"/>
          <ac:grpSpMkLst>
            <pc:docMk/>
            <pc:sldMk cId="0" sldId="261"/>
            <ac:grpSpMk id="151" creationId="{00000000-0000-0000-0000-000000000000}"/>
          </ac:grpSpMkLst>
        </pc:grpChg>
        <pc:grpChg chg="del">
          <ac:chgData name="Amaya Hampton" userId="b31dd232-d19e-4e77-8cae-180c2f0b9be5" providerId="ADAL" clId="{443BD671-FA92-4A25-AE26-AE2DD0029005}" dt="2023-11-30T17:56:26.969" v="148" actId="478"/>
          <ac:grpSpMkLst>
            <pc:docMk/>
            <pc:sldMk cId="0" sldId="261"/>
            <ac:grpSpMk id="158" creationId="{00000000-0000-0000-0000-000000000000}"/>
          </ac:grpSpMkLst>
        </pc:grpChg>
        <pc:grpChg chg="del">
          <ac:chgData name="Amaya Hampton" userId="b31dd232-d19e-4e77-8cae-180c2f0b9be5" providerId="ADAL" clId="{443BD671-FA92-4A25-AE26-AE2DD0029005}" dt="2023-11-30T17:56:23.256" v="147" actId="478"/>
          <ac:grpSpMkLst>
            <pc:docMk/>
            <pc:sldMk cId="0" sldId="261"/>
            <ac:grpSpMk id="161" creationId="{00000000-0000-0000-0000-000000000000}"/>
          </ac:grpSpMkLst>
        </pc:grpChg>
        <pc:picChg chg="add del mod">
          <ac:chgData name="Amaya Hampton" userId="b31dd232-d19e-4e77-8cae-180c2f0b9be5" providerId="ADAL" clId="{443BD671-FA92-4A25-AE26-AE2DD0029005}" dt="2023-12-01T21:24:51.696" v="418" actId="478"/>
          <ac:picMkLst>
            <pc:docMk/>
            <pc:sldMk cId="0" sldId="261"/>
            <ac:picMk id="2" creationId="{3EFDBD08-E199-C3F0-3F98-556DE46F854B}"/>
          </ac:picMkLst>
        </pc:picChg>
        <pc:picChg chg="add mod">
          <ac:chgData name="Amaya Hampton" userId="b31dd232-d19e-4e77-8cae-180c2f0b9be5" providerId="ADAL" clId="{443BD671-FA92-4A25-AE26-AE2DD0029005}" dt="2023-12-07T16:52:56.779" v="1389" actId="1076"/>
          <ac:picMkLst>
            <pc:docMk/>
            <pc:sldMk cId="0" sldId="261"/>
            <ac:picMk id="4" creationId="{F6FC69F7-E809-B044-CA8E-CAC91A871EFC}"/>
          </ac:picMkLst>
        </pc:picChg>
        <pc:picChg chg="add mod">
          <ac:chgData name="Amaya Hampton" userId="b31dd232-d19e-4e77-8cae-180c2f0b9be5" providerId="ADAL" clId="{443BD671-FA92-4A25-AE26-AE2DD0029005}" dt="2023-12-07T16:54:26.832" v="1398" actId="14100"/>
          <ac:picMkLst>
            <pc:docMk/>
            <pc:sldMk cId="0" sldId="261"/>
            <ac:picMk id="6" creationId="{FCF9F40B-8E7F-FBFF-BB88-D3FDE1A762B4}"/>
          </ac:picMkLst>
        </pc:picChg>
        <pc:picChg chg="add mod">
          <ac:chgData name="Amaya Hampton" userId="b31dd232-d19e-4e77-8cae-180c2f0b9be5" providerId="ADAL" clId="{443BD671-FA92-4A25-AE26-AE2DD0029005}" dt="2023-12-07T16:54:09.748" v="1397" actId="14100"/>
          <ac:picMkLst>
            <pc:docMk/>
            <pc:sldMk cId="0" sldId="261"/>
            <ac:picMk id="10" creationId="{DEF67D3B-1665-EE94-120E-6C48414EA104}"/>
          </ac:picMkLst>
        </pc:picChg>
        <pc:picChg chg="add mod">
          <ac:chgData name="Amaya Hampton" userId="b31dd232-d19e-4e77-8cae-180c2f0b9be5" providerId="ADAL" clId="{443BD671-FA92-4A25-AE26-AE2DD0029005}" dt="2023-12-07T16:54:05.259" v="1396" actId="14100"/>
          <ac:picMkLst>
            <pc:docMk/>
            <pc:sldMk cId="0" sldId="261"/>
            <ac:picMk id="12" creationId="{E1C99A03-121F-6BEE-BA16-DCCFCBD5AEBC}"/>
          </ac:picMkLst>
        </pc:picChg>
        <pc:picChg chg="del">
          <ac:chgData name="Amaya Hampton" userId="b31dd232-d19e-4e77-8cae-180c2f0b9be5" providerId="ADAL" clId="{443BD671-FA92-4A25-AE26-AE2DD0029005}" dt="2023-12-01T21:25:18.200" v="426" actId="478"/>
          <ac:picMkLst>
            <pc:docMk/>
            <pc:sldMk cId="0" sldId="261"/>
            <ac:picMk id="150" creationId="{00000000-0000-0000-0000-000000000000}"/>
          </ac:picMkLst>
        </pc:picChg>
        <pc:picChg chg="del">
          <ac:chgData name="Amaya Hampton" userId="b31dd232-d19e-4e77-8cae-180c2f0b9be5" providerId="ADAL" clId="{443BD671-FA92-4A25-AE26-AE2DD0029005}" dt="2023-12-01T21:25:19.712" v="427" actId="478"/>
          <ac:picMkLst>
            <pc:docMk/>
            <pc:sldMk cId="0" sldId="261"/>
            <ac:picMk id="164" creationId="{00000000-0000-0000-0000-000000000000}"/>
          </ac:picMkLst>
        </pc:picChg>
        <pc:picChg chg="del">
          <ac:chgData name="Amaya Hampton" userId="b31dd232-d19e-4e77-8cae-180c2f0b9be5" providerId="ADAL" clId="{443BD671-FA92-4A25-AE26-AE2DD0029005}" dt="2023-12-01T21:23:46.491" v="342" actId="478"/>
          <ac:picMkLst>
            <pc:docMk/>
            <pc:sldMk cId="0" sldId="261"/>
            <ac:picMk id="165" creationId="{00000000-0000-0000-0000-000000000000}"/>
          </ac:picMkLst>
        </pc:picChg>
      </pc:sldChg>
      <pc:sldChg chg="delSp modSp del mod ord">
        <pc:chgData name="Amaya Hampton" userId="b31dd232-d19e-4e77-8cae-180c2f0b9be5" providerId="ADAL" clId="{443BD671-FA92-4A25-AE26-AE2DD0029005}" dt="2023-12-01T21:23:33.137" v="341" actId="2696"/>
        <pc:sldMkLst>
          <pc:docMk/>
          <pc:sldMk cId="1205995026" sldId="262"/>
        </pc:sldMkLst>
        <pc:spChg chg="del">
          <ac:chgData name="Amaya Hampton" userId="b31dd232-d19e-4e77-8cae-180c2f0b9be5" providerId="ADAL" clId="{443BD671-FA92-4A25-AE26-AE2DD0029005}" dt="2023-12-01T21:05:31.992" v="199" actId="478"/>
          <ac:spMkLst>
            <pc:docMk/>
            <pc:sldMk cId="1205995026" sldId="262"/>
            <ac:spMk id="174" creationId="{00000000-0000-0000-0000-000000000000}"/>
          </ac:spMkLst>
        </pc:spChg>
        <pc:spChg chg="del">
          <ac:chgData name="Amaya Hampton" userId="b31dd232-d19e-4e77-8cae-180c2f0b9be5" providerId="ADAL" clId="{443BD671-FA92-4A25-AE26-AE2DD0029005}" dt="2023-12-01T21:05:59.586" v="213" actId="478"/>
          <ac:spMkLst>
            <pc:docMk/>
            <pc:sldMk cId="1205995026" sldId="262"/>
            <ac:spMk id="176" creationId="{00000000-0000-0000-0000-000000000000}"/>
          </ac:spMkLst>
        </pc:spChg>
        <pc:spChg chg="del">
          <ac:chgData name="Amaya Hampton" userId="b31dd232-d19e-4e77-8cae-180c2f0b9be5" providerId="ADAL" clId="{443BD671-FA92-4A25-AE26-AE2DD0029005}" dt="2023-12-01T21:05:41.467" v="204" actId="478"/>
          <ac:spMkLst>
            <pc:docMk/>
            <pc:sldMk cId="1205995026" sldId="262"/>
            <ac:spMk id="177" creationId="{00000000-0000-0000-0000-000000000000}"/>
          </ac:spMkLst>
        </pc:spChg>
        <pc:spChg chg="mod">
          <ac:chgData name="Amaya Hampton" userId="b31dd232-d19e-4e77-8cae-180c2f0b9be5" providerId="ADAL" clId="{443BD671-FA92-4A25-AE26-AE2DD0029005}" dt="2023-12-01T21:12:54.583" v="284" actId="20577"/>
          <ac:spMkLst>
            <pc:docMk/>
            <pc:sldMk cId="1205995026" sldId="262"/>
            <ac:spMk id="182" creationId="{00000000-0000-0000-0000-000000000000}"/>
          </ac:spMkLst>
        </pc:spChg>
        <pc:spChg chg="del">
          <ac:chgData name="Amaya Hampton" userId="b31dd232-d19e-4e77-8cae-180c2f0b9be5" providerId="ADAL" clId="{443BD671-FA92-4A25-AE26-AE2DD0029005}" dt="2023-12-01T21:05:48.175" v="207" actId="478"/>
          <ac:spMkLst>
            <pc:docMk/>
            <pc:sldMk cId="1205995026" sldId="262"/>
            <ac:spMk id="183" creationId="{00000000-0000-0000-0000-000000000000}"/>
          </ac:spMkLst>
        </pc:spChg>
        <pc:spChg chg="del">
          <ac:chgData name="Amaya Hampton" userId="b31dd232-d19e-4e77-8cae-180c2f0b9be5" providerId="ADAL" clId="{443BD671-FA92-4A25-AE26-AE2DD0029005}" dt="2023-12-01T21:05:30.605" v="198" actId="478"/>
          <ac:spMkLst>
            <pc:docMk/>
            <pc:sldMk cId="1205995026" sldId="262"/>
            <ac:spMk id="184" creationId="{00000000-0000-0000-0000-000000000000}"/>
          </ac:spMkLst>
        </pc:spChg>
        <pc:spChg chg="del topLvl">
          <ac:chgData name="Amaya Hampton" userId="b31dd232-d19e-4e77-8cae-180c2f0b9be5" providerId="ADAL" clId="{443BD671-FA92-4A25-AE26-AE2DD0029005}" dt="2023-12-01T21:05:34.948" v="200" actId="478"/>
          <ac:spMkLst>
            <pc:docMk/>
            <pc:sldMk cId="1205995026" sldId="262"/>
            <ac:spMk id="187" creationId="{00000000-0000-0000-0000-000000000000}"/>
          </ac:spMkLst>
        </pc:spChg>
        <pc:spChg chg="del">
          <ac:chgData name="Amaya Hampton" userId="b31dd232-d19e-4e77-8cae-180c2f0b9be5" providerId="ADAL" clId="{443BD671-FA92-4A25-AE26-AE2DD0029005}" dt="2023-12-01T21:05:58.153" v="212" actId="478"/>
          <ac:spMkLst>
            <pc:docMk/>
            <pc:sldMk cId="1205995026" sldId="262"/>
            <ac:spMk id="188" creationId="{00000000-0000-0000-0000-000000000000}"/>
          </ac:spMkLst>
        </pc:spChg>
        <pc:spChg chg="del mod">
          <ac:chgData name="Amaya Hampton" userId="b31dd232-d19e-4e77-8cae-180c2f0b9be5" providerId="ADAL" clId="{443BD671-FA92-4A25-AE26-AE2DD0029005}" dt="2023-12-01T21:05:45.187" v="206" actId="478"/>
          <ac:spMkLst>
            <pc:docMk/>
            <pc:sldMk cId="1205995026" sldId="262"/>
            <ac:spMk id="189" creationId="{00000000-0000-0000-0000-000000000000}"/>
          </ac:spMkLst>
        </pc:spChg>
        <pc:spChg chg="del mod topLvl">
          <ac:chgData name="Amaya Hampton" userId="b31dd232-d19e-4e77-8cae-180c2f0b9be5" providerId="ADAL" clId="{443BD671-FA92-4A25-AE26-AE2DD0029005}" dt="2023-12-01T21:05:53.343" v="210" actId="478"/>
          <ac:spMkLst>
            <pc:docMk/>
            <pc:sldMk cId="1205995026" sldId="262"/>
            <ac:spMk id="192" creationId="{00000000-0000-0000-0000-000000000000}"/>
          </ac:spMkLst>
        </pc:spChg>
        <pc:spChg chg="mod">
          <ac:chgData name="Amaya Hampton" userId="b31dd232-d19e-4e77-8cae-180c2f0b9be5" providerId="ADAL" clId="{443BD671-FA92-4A25-AE26-AE2DD0029005}" dt="2023-12-01T21:05:20.350" v="197" actId="20577"/>
          <ac:spMkLst>
            <pc:docMk/>
            <pc:sldMk cId="1205995026" sldId="262"/>
            <ac:spMk id="198" creationId="{00000000-0000-0000-0000-000000000000}"/>
          </ac:spMkLst>
        </pc:spChg>
        <pc:grpChg chg="del">
          <ac:chgData name="Amaya Hampton" userId="b31dd232-d19e-4e77-8cae-180c2f0b9be5" providerId="ADAL" clId="{443BD671-FA92-4A25-AE26-AE2DD0029005}" dt="2023-12-01T21:05:34.948" v="200" actId="478"/>
          <ac:grpSpMkLst>
            <pc:docMk/>
            <pc:sldMk cId="1205995026" sldId="262"/>
            <ac:grpSpMk id="185" creationId="{00000000-0000-0000-0000-000000000000}"/>
          </ac:grpSpMkLst>
        </pc:grpChg>
        <pc:grpChg chg="del">
          <ac:chgData name="Amaya Hampton" userId="b31dd232-d19e-4e77-8cae-180c2f0b9be5" providerId="ADAL" clId="{443BD671-FA92-4A25-AE26-AE2DD0029005}" dt="2023-12-01T21:05:53.343" v="210" actId="478"/>
          <ac:grpSpMkLst>
            <pc:docMk/>
            <pc:sldMk cId="1205995026" sldId="262"/>
            <ac:grpSpMk id="190" creationId="{00000000-0000-0000-0000-000000000000}"/>
          </ac:grpSpMkLst>
        </pc:grpChg>
        <pc:grpChg chg="del">
          <ac:chgData name="Amaya Hampton" userId="b31dd232-d19e-4e77-8cae-180c2f0b9be5" providerId="ADAL" clId="{443BD671-FA92-4A25-AE26-AE2DD0029005}" dt="2023-12-01T21:05:40.156" v="203" actId="478"/>
          <ac:grpSpMkLst>
            <pc:docMk/>
            <pc:sldMk cId="1205995026" sldId="262"/>
            <ac:grpSpMk id="193" creationId="{00000000-0000-0000-0000-000000000000}"/>
          </ac:grpSpMkLst>
        </pc:grpChg>
        <pc:picChg chg="del">
          <ac:chgData name="Amaya Hampton" userId="b31dd232-d19e-4e77-8cae-180c2f0b9be5" providerId="ADAL" clId="{443BD671-FA92-4A25-AE26-AE2DD0029005}" dt="2023-12-01T21:05:37.793" v="202" actId="478"/>
          <ac:picMkLst>
            <pc:docMk/>
            <pc:sldMk cId="1205995026" sldId="262"/>
            <ac:picMk id="175" creationId="{00000000-0000-0000-0000-000000000000}"/>
          </ac:picMkLst>
        </pc:picChg>
        <pc:picChg chg="del">
          <ac:chgData name="Amaya Hampton" userId="b31dd232-d19e-4e77-8cae-180c2f0b9be5" providerId="ADAL" clId="{443BD671-FA92-4A25-AE26-AE2DD0029005}" dt="2023-12-01T21:05:49.496" v="208" actId="478"/>
          <ac:picMkLst>
            <pc:docMk/>
            <pc:sldMk cId="1205995026" sldId="262"/>
            <ac:picMk id="178" creationId="{00000000-0000-0000-0000-000000000000}"/>
          </ac:picMkLst>
        </pc:picChg>
        <pc:picChg chg="del topLvl">
          <ac:chgData name="Amaya Hampton" userId="b31dd232-d19e-4e77-8cae-180c2f0b9be5" providerId="ADAL" clId="{443BD671-FA92-4A25-AE26-AE2DD0029005}" dt="2023-12-01T21:05:36.561" v="201" actId="478"/>
          <ac:picMkLst>
            <pc:docMk/>
            <pc:sldMk cId="1205995026" sldId="262"/>
            <ac:picMk id="186" creationId="{00000000-0000-0000-0000-000000000000}"/>
          </ac:picMkLst>
        </pc:picChg>
        <pc:picChg chg="del topLvl">
          <ac:chgData name="Amaya Hampton" userId="b31dd232-d19e-4e77-8cae-180c2f0b9be5" providerId="ADAL" clId="{443BD671-FA92-4A25-AE26-AE2DD0029005}" dt="2023-12-01T21:05:55.612" v="211" actId="478"/>
          <ac:picMkLst>
            <pc:docMk/>
            <pc:sldMk cId="1205995026" sldId="262"/>
            <ac:picMk id="191" creationId="{00000000-0000-0000-0000-000000000000}"/>
          </ac:picMkLst>
        </pc:picChg>
        <pc:picChg chg="del">
          <ac:chgData name="Amaya Hampton" userId="b31dd232-d19e-4e77-8cae-180c2f0b9be5" providerId="ADAL" clId="{443BD671-FA92-4A25-AE26-AE2DD0029005}" dt="2023-12-01T21:06:01.003" v="214" actId="478"/>
          <ac:picMkLst>
            <pc:docMk/>
            <pc:sldMk cId="1205995026" sldId="262"/>
            <ac:picMk id="196" creationId="{00000000-0000-0000-0000-000000000000}"/>
          </ac:picMkLst>
        </pc:picChg>
      </pc:sldChg>
      <pc:sldChg chg="del ord">
        <pc:chgData name="Amaya Hampton" userId="b31dd232-d19e-4e77-8cae-180c2f0b9be5" providerId="ADAL" clId="{443BD671-FA92-4A25-AE26-AE2DD0029005}" dt="2023-12-04T20:51:04.557" v="1352" actId="2696"/>
        <pc:sldMkLst>
          <pc:docMk/>
          <pc:sldMk cId="1790222899" sldId="263"/>
        </pc:sldMkLst>
      </pc:sldChg>
      <pc:sldChg chg="del">
        <pc:chgData name="Amaya Hampton" userId="b31dd232-d19e-4e77-8cae-180c2f0b9be5" providerId="ADAL" clId="{443BD671-FA92-4A25-AE26-AE2DD0029005}" dt="2023-12-04T20:51:00.845" v="1351" actId="2696"/>
        <pc:sldMkLst>
          <pc:docMk/>
          <pc:sldMk cId="2024917184" sldId="264"/>
        </pc:sldMkLst>
      </pc:sldChg>
      <pc:sldChg chg="del">
        <pc:chgData name="Amaya Hampton" userId="b31dd232-d19e-4e77-8cae-180c2f0b9be5" providerId="ADAL" clId="{443BD671-FA92-4A25-AE26-AE2DD0029005}" dt="2023-12-04T20:50:55.488" v="1350" actId="2696"/>
        <pc:sldMkLst>
          <pc:docMk/>
          <pc:sldMk cId="2143194668" sldId="265"/>
        </pc:sldMkLst>
      </pc:sldChg>
      <pc:sldChg chg="del">
        <pc:chgData name="Amaya Hampton" userId="b31dd232-d19e-4e77-8cae-180c2f0b9be5" providerId="ADAL" clId="{443BD671-FA92-4A25-AE26-AE2DD0029005}" dt="2023-12-04T20:50:00.229" v="1347" actId="2696"/>
        <pc:sldMkLst>
          <pc:docMk/>
          <pc:sldMk cId="762951530" sldId="266"/>
        </pc:sldMkLst>
      </pc:sldChg>
      <pc:sldChg chg="modSp mod">
        <pc:chgData name="Amaya Hampton" userId="b31dd232-d19e-4e77-8cae-180c2f0b9be5" providerId="ADAL" clId="{443BD671-FA92-4A25-AE26-AE2DD0029005}" dt="2023-12-01T21:14:06.379" v="336" actId="2711"/>
        <pc:sldMkLst>
          <pc:docMk/>
          <pc:sldMk cId="0" sldId="267"/>
        </pc:sldMkLst>
        <pc:spChg chg="mod">
          <ac:chgData name="Amaya Hampton" userId="b31dd232-d19e-4e77-8cae-180c2f0b9be5" providerId="ADAL" clId="{443BD671-FA92-4A25-AE26-AE2DD0029005}" dt="2023-12-01T21:14:06.379" v="336" actId="2711"/>
          <ac:spMkLst>
            <pc:docMk/>
            <pc:sldMk cId="0" sldId="267"/>
            <ac:spMk id="331" creationId="{00000000-0000-0000-0000-000000000000}"/>
          </ac:spMkLst>
        </pc:spChg>
        <pc:spChg chg="mod">
          <ac:chgData name="Amaya Hampton" userId="b31dd232-d19e-4e77-8cae-180c2f0b9be5" providerId="ADAL" clId="{443BD671-FA92-4A25-AE26-AE2DD0029005}" dt="2023-12-01T21:13:52.071" v="335" actId="20577"/>
          <ac:spMkLst>
            <pc:docMk/>
            <pc:sldMk cId="0" sldId="267"/>
            <ac:spMk id="333" creationId="{00000000-0000-0000-0000-000000000000}"/>
          </ac:spMkLst>
        </pc:spChg>
      </pc:sldChg>
      <pc:sldChg chg="modSp mod">
        <pc:chgData name="Amaya Hampton" userId="b31dd232-d19e-4e77-8cae-180c2f0b9be5" providerId="ADAL" clId="{443BD671-FA92-4A25-AE26-AE2DD0029005}" dt="2023-12-05T14:08:31.501" v="1354" actId="20577"/>
        <pc:sldMkLst>
          <pc:docMk/>
          <pc:sldMk cId="0" sldId="268"/>
        </pc:sldMkLst>
        <pc:spChg chg="mod">
          <ac:chgData name="Amaya Hampton" userId="b31dd232-d19e-4e77-8cae-180c2f0b9be5" providerId="ADAL" clId="{443BD671-FA92-4A25-AE26-AE2DD0029005}" dt="2023-12-01T21:14:18.127" v="337" actId="2711"/>
          <ac:spMkLst>
            <pc:docMk/>
            <pc:sldMk cId="0" sldId="268"/>
            <ac:spMk id="343" creationId="{00000000-0000-0000-0000-000000000000}"/>
          </ac:spMkLst>
        </pc:spChg>
        <pc:spChg chg="mod">
          <ac:chgData name="Amaya Hampton" userId="b31dd232-d19e-4e77-8cae-180c2f0b9be5" providerId="ADAL" clId="{443BD671-FA92-4A25-AE26-AE2DD0029005}" dt="2023-12-05T14:08:31.501" v="1354" actId="20577"/>
          <ac:spMkLst>
            <pc:docMk/>
            <pc:sldMk cId="0" sldId="268"/>
            <ac:spMk id="345" creationId="{00000000-0000-0000-0000-000000000000}"/>
          </ac:spMkLst>
        </pc:spChg>
      </pc:sldChg>
      <pc:sldChg chg="addSp delSp modSp add mod">
        <pc:chgData name="Amaya Hampton" userId="b31dd232-d19e-4e77-8cae-180c2f0b9be5" providerId="ADAL" clId="{443BD671-FA92-4A25-AE26-AE2DD0029005}" dt="2023-12-11T14:27:09.610" v="1533" actId="1076"/>
        <pc:sldMkLst>
          <pc:docMk/>
          <pc:sldMk cId="249099034" sldId="270"/>
        </pc:sldMkLst>
        <pc:spChg chg="mod">
          <ac:chgData name="Amaya Hampton" userId="b31dd232-d19e-4e77-8cae-180c2f0b9be5" providerId="ADAL" clId="{443BD671-FA92-4A25-AE26-AE2DD0029005}" dt="2023-12-11T14:27:09.610" v="1533" actId="1076"/>
          <ac:spMkLst>
            <pc:docMk/>
            <pc:sldMk cId="249099034" sldId="270"/>
            <ac:spMk id="314" creationId="{00000000-0000-0000-0000-000000000000}"/>
          </ac:spMkLst>
        </pc:spChg>
        <pc:spChg chg="del">
          <ac:chgData name="Amaya Hampton" userId="b31dd232-d19e-4e77-8cae-180c2f0b9be5" providerId="ADAL" clId="{443BD671-FA92-4A25-AE26-AE2DD0029005}" dt="2023-11-30T17:44:07.664" v="129" actId="478"/>
          <ac:spMkLst>
            <pc:docMk/>
            <pc:sldMk cId="249099034" sldId="270"/>
            <ac:spMk id="315" creationId="{00000000-0000-0000-0000-000000000000}"/>
          </ac:spMkLst>
        </pc:spChg>
        <pc:picChg chg="add del mod">
          <ac:chgData name="Amaya Hampton" userId="b31dd232-d19e-4e77-8cae-180c2f0b9be5" providerId="ADAL" clId="{443BD671-FA92-4A25-AE26-AE2DD0029005}" dt="2023-12-11T14:10:33.375" v="1526" actId="478"/>
          <ac:picMkLst>
            <pc:docMk/>
            <pc:sldMk cId="249099034" sldId="270"/>
            <ac:picMk id="2" creationId="{A75EB7DC-BD47-C701-FD13-D3A8558F30BA}"/>
          </ac:picMkLst>
        </pc:picChg>
        <pc:picChg chg="add mod">
          <ac:chgData name="Amaya Hampton" userId="b31dd232-d19e-4e77-8cae-180c2f0b9be5" providerId="ADAL" clId="{443BD671-FA92-4A25-AE26-AE2DD0029005}" dt="2023-12-11T14:27:02.673" v="1532" actId="14100"/>
          <ac:picMkLst>
            <pc:docMk/>
            <pc:sldMk cId="249099034" sldId="270"/>
            <ac:picMk id="4" creationId="{81D55E01-70E6-FDDF-FC90-EA16FB574530}"/>
          </ac:picMkLst>
        </pc:picChg>
        <pc:picChg chg="del">
          <ac:chgData name="Amaya Hampton" userId="b31dd232-d19e-4e77-8cae-180c2f0b9be5" providerId="ADAL" clId="{443BD671-FA92-4A25-AE26-AE2DD0029005}" dt="2023-11-30T17:44:08.986" v="130" actId="478"/>
          <ac:picMkLst>
            <pc:docMk/>
            <pc:sldMk cId="249099034" sldId="270"/>
            <ac:picMk id="317" creationId="{00000000-0000-0000-0000-000000000000}"/>
          </ac:picMkLst>
        </pc:picChg>
        <pc:picChg chg="del">
          <ac:chgData name="Amaya Hampton" userId="b31dd232-d19e-4e77-8cae-180c2f0b9be5" providerId="ADAL" clId="{443BD671-FA92-4A25-AE26-AE2DD0029005}" dt="2023-11-30T17:44:54.591" v="131" actId="478"/>
          <ac:picMkLst>
            <pc:docMk/>
            <pc:sldMk cId="249099034" sldId="270"/>
            <ac:picMk id="319" creationId="{00000000-0000-0000-0000-000000000000}"/>
          </ac:picMkLst>
        </pc:picChg>
        <pc:picChg chg="del">
          <ac:chgData name="Amaya Hampton" userId="b31dd232-d19e-4e77-8cae-180c2f0b9be5" providerId="ADAL" clId="{443BD671-FA92-4A25-AE26-AE2DD0029005}" dt="2023-11-30T17:44:04.411" v="128" actId="478"/>
          <ac:picMkLst>
            <pc:docMk/>
            <pc:sldMk cId="249099034" sldId="270"/>
            <ac:picMk id="322" creationId="{00000000-0000-0000-0000-000000000000}"/>
          </ac:picMkLst>
        </pc:picChg>
      </pc:sldChg>
      <pc:sldChg chg="add del">
        <pc:chgData name="Amaya Hampton" userId="b31dd232-d19e-4e77-8cae-180c2f0b9be5" providerId="ADAL" clId="{443BD671-FA92-4A25-AE26-AE2DD0029005}" dt="2023-12-01T21:31:12.066" v="941" actId="2696"/>
        <pc:sldMkLst>
          <pc:docMk/>
          <pc:sldMk cId="1522139590" sldId="271"/>
        </pc:sldMkLst>
      </pc:sldChg>
      <pc:sldChg chg="modSp add mod">
        <pc:chgData name="Amaya Hampton" userId="b31dd232-d19e-4e77-8cae-180c2f0b9be5" providerId="ADAL" clId="{443BD671-FA92-4A25-AE26-AE2DD0029005}" dt="2023-12-06T22:15:38.568" v="1357" actId="2711"/>
        <pc:sldMkLst>
          <pc:docMk/>
          <pc:sldMk cId="2971060807" sldId="310"/>
        </pc:sldMkLst>
        <pc:spChg chg="mod">
          <ac:chgData name="Amaya Hampton" userId="b31dd232-d19e-4e77-8cae-180c2f0b9be5" providerId="ADAL" clId="{443BD671-FA92-4A25-AE26-AE2DD0029005}" dt="2023-12-06T22:15:33.988" v="1356" actId="2711"/>
          <ac:spMkLst>
            <pc:docMk/>
            <pc:sldMk cId="2971060807" sldId="310"/>
            <ac:spMk id="6" creationId="{3ABCA65E-FDE2-B60B-0F31-BD0498523EDA}"/>
          </ac:spMkLst>
        </pc:spChg>
        <pc:spChg chg="mod">
          <ac:chgData name="Amaya Hampton" userId="b31dd232-d19e-4e77-8cae-180c2f0b9be5" providerId="ADAL" clId="{443BD671-FA92-4A25-AE26-AE2DD0029005}" dt="2023-12-06T22:15:38.568" v="1357" actId="2711"/>
          <ac:spMkLst>
            <pc:docMk/>
            <pc:sldMk cId="2971060807" sldId="310"/>
            <ac:spMk id="8" creationId="{4B586D39-266C-1C9C-4F02-3DF593F98AD6}"/>
          </ac:spMkLst>
        </pc:spChg>
      </pc:sldChg>
      <pc:sldChg chg="modSp add mod">
        <pc:chgData name="Amaya Hampton" userId="b31dd232-d19e-4e77-8cae-180c2f0b9be5" providerId="ADAL" clId="{443BD671-FA92-4A25-AE26-AE2DD0029005}" dt="2023-12-06T22:15:52.785" v="1359" actId="2711"/>
        <pc:sldMkLst>
          <pc:docMk/>
          <pc:sldMk cId="2701549365" sldId="311"/>
        </pc:sldMkLst>
        <pc:spChg chg="mod">
          <ac:chgData name="Amaya Hampton" userId="b31dd232-d19e-4e77-8cae-180c2f0b9be5" providerId="ADAL" clId="{443BD671-FA92-4A25-AE26-AE2DD0029005}" dt="2023-12-06T22:15:47.834" v="1358" actId="2711"/>
          <ac:spMkLst>
            <pc:docMk/>
            <pc:sldMk cId="2701549365" sldId="311"/>
            <ac:spMk id="7" creationId="{9AAC50A6-E2A7-BC8B-DE47-4E8C1147EA3E}"/>
          </ac:spMkLst>
        </pc:spChg>
        <pc:spChg chg="mod">
          <ac:chgData name="Amaya Hampton" userId="b31dd232-d19e-4e77-8cae-180c2f0b9be5" providerId="ADAL" clId="{443BD671-FA92-4A25-AE26-AE2DD0029005}" dt="2023-12-06T22:15:52.785" v="1359" actId="2711"/>
          <ac:spMkLst>
            <pc:docMk/>
            <pc:sldMk cId="2701549365" sldId="311"/>
            <ac:spMk id="8" creationId="{48ECA5F5-943E-E017-E42A-057424E99A08}"/>
          </ac:spMkLst>
        </pc:spChg>
      </pc:sldChg>
      <pc:sldChg chg="modSp add mod">
        <pc:chgData name="Amaya Hampton" userId="b31dd232-d19e-4e77-8cae-180c2f0b9be5" providerId="ADAL" clId="{443BD671-FA92-4A25-AE26-AE2DD0029005}" dt="2023-12-01T21:07:26.303" v="222" actId="2711"/>
        <pc:sldMkLst>
          <pc:docMk/>
          <pc:sldMk cId="236944061" sldId="332"/>
        </pc:sldMkLst>
        <pc:spChg chg="mod">
          <ac:chgData name="Amaya Hampton" userId="b31dd232-d19e-4e77-8cae-180c2f0b9be5" providerId="ADAL" clId="{443BD671-FA92-4A25-AE26-AE2DD0029005}" dt="2023-12-01T21:07:20.861" v="221" actId="2711"/>
          <ac:spMkLst>
            <pc:docMk/>
            <pc:sldMk cId="236944061" sldId="332"/>
            <ac:spMk id="2" creationId="{00000000-0000-0000-0000-000000000000}"/>
          </ac:spMkLst>
        </pc:spChg>
        <pc:spChg chg="mod">
          <ac:chgData name="Amaya Hampton" userId="b31dd232-d19e-4e77-8cae-180c2f0b9be5" providerId="ADAL" clId="{443BD671-FA92-4A25-AE26-AE2DD0029005}" dt="2023-12-01T21:07:26.303" v="222" actId="2711"/>
          <ac:spMkLst>
            <pc:docMk/>
            <pc:sldMk cId="236944061" sldId="332"/>
            <ac:spMk id="4" creationId="{81CC7B37-315A-43CA-B7A2-1A99EED9CFE4}"/>
          </ac:spMkLst>
        </pc:spChg>
      </pc:sldChg>
      <pc:sldChg chg="modSp add mod">
        <pc:chgData name="Amaya Hampton" userId="b31dd232-d19e-4e77-8cae-180c2f0b9be5" providerId="ADAL" clId="{443BD671-FA92-4A25-AE26-AE2DD0029005}" dt="2023-12-01T21:08:01.217" v="228" actId="2711"/>
        <pc:sldMkLst>
          <pc:docMk/>
          <pc:sldMk cId="3226045493" sldId="333"/>
        </pc:sldMkLst>
        <pc:spChg chg="mod">
          <ac:chgData name="Amaya Hampton" userId="b31dd232-d19e-4e77-8cae-180c2f0b9be5" providerId="ADAL" clId="{443BD671-FA92-4A25-AE26-AE2DD0029005}" dt="2023-12-01T21:07:34.919" v="223" actId="2711"/>
          <ac:spMkLst>
            <pc:docMk/>
            <pc:sldMk cId="3226045493" sldId="333"/>
            <ac:spMk id="2" creationId="{1A1AF06D-22CA-E0E6-FD6F-EA59D62FB504}"/>
          </ac:spMkLst>
        </pc:spChg>
        <pc:spChg chg="mod">
          <ac:chgData name="Amaya Hampton" userId="b31dd232-d19e-4e77-8cae-180c2f0b9be5" providerId="ADAL" clId="{443BD671-FA92-4A25-AE26-AE2DD0029005}" dt="2023-12-01T21:07:40.438" v="224" actId="2711"/>
          <ac:spMkLst>
            <pc:docMk/>
            <pc:sldMk cId="3226045493" sldId="333"/>
            <ac:spMk id="6" creationId="{37149267-40A6-AD3B-5A54-707BCC399E84}"/>
          </ac:spMkLst>
        </pc:spChg>
        <pc:spChg chg="mod">
          <ac:chgData name="Amaya Hampton" userId="b31dd232-d19e-4e77-8cae-180c2f0b9be5" providerId="ADAL" clId="{443BD671-FA92-4A25-AE26-AE2DD0029005}" dt="2023-12-01T21:07:50.344" v="226" actId="2711"/>
          <ac:spMkLst>
            <pc:docMk/>
            <pc:sldMk cId="3226045493" sldId="333"/>
            <ac:spMk id="7" creationId="{8890B5D5-D413-EA52-A082-B33AA7784A70}"/>
          </ac:spMkLst>
        </pc:spChg>
        <pc:spChg chg="mod">
          <ac:chgData name="Amaya Hampton" userId="b31dd232-d19e-4e77-8cae-180c2f0b9be5" providerId="ADAL" clId="{443BD671-FA92-4A25-AE26-AE2DD0029005}" dt="2023-12-01T21:07:45.237" v="225" actId="2711"/>
          <ac:spMkLst>
            <pc:docMk/>
            <pc:sldMk cId="3226045493" sldId="333"/>
            <ac:spMk id="9" creationId="{09EAFA38-17E4-3CD0-7667-FFFFA31B0D4B}"/>
          </ac:spMkLst>
        </pc:spChg>
        <pc:spChg chg="mod">
          <ac:chgData name="Amaya Hampton" userId="b31dd232-d19e-4e77-8cae-180c2f0b9be5" providerId="ADAL" clId="{443BD671-FA92-4A25-AE26-AE2DD0029005}" dt="2023-12-01T21:07:55.632" v="227" actId="2711"/>
          <ac:spMkLst>
            <pc:docMk/>
            <pc:sldMk cId="3226045493" sldId="333"/>
            <ac:spMk id="10" creationId="{1FCC5AB5-340F-289E-5FF5-52555150D7AD}"/>
          </ac:spMkLst>
        </pc:spChg>
        <pc:spChg chg="mod">
          <ac:chgData name="Amaya Hampton" userId="b31dd232-d19e-4e77-8cae-180c2f0b9be5" providerId="ADAL" clId="{443BD671-FA92-4A25-AE26-AE2DD0029005}" dt="2023-12-01T21:08:01.217" v="228" actId="2711"/>
          <ac:spMkLst>
            <pc:docMk/>
            <pc:sldMk cId="3226045493" sldId="333"/>
            <ac:spMk id="11" creationId="{97AC9A26-B632-F141-6B24-CEF129F50822}"/>
          </ac:spMkLst>
        </pc:spChg>
      </pc:sldChg>
      <pc:sldChg chg="modSp add mod">
        <pc:chgData name="Amaya Hampton" userId="b31dd232-d19e-4e77-8cae-180c2f0b9be5" providerId="ADAL" clId="{443BD671-FA92-4A25-AE26-AE2DD0029005}" dt="2023-12-01T21:08:24.698" v="231" actId="2711"/>
        <pc:sldMkLst>
          <pc:docMk/>
          <pc:sldMk cId="1772970539" sldId="334"/>
        </pc:sldMkLst>
        <pc:spChg chg="mod">
          <ac:chgData name="Amaya Hampton" userId="b31dd232-d19e-4e77-8cae-180c2f0b9be5" providerId="ADAL" clId="{443BD671-FA92-4A25-AE26-AE2DD0029005}" dt="2023-12-01T21:08:10.962" v="229" actId="2711"/>
          <ac:spMkLst>
            <pc:docMk/>
            <pc:sldMk cId="1772970539" sldId="334"/>
            <ac:spMk id="2" creationId="{C298B1F8-0FBB-1765-8D38-36DCC3510212}"/>
          </ac:spMkLst>
        </pc:spChg>
        <pc:spChg chg="mod">
          <ac:chgData name="Amaya Hampton" userId="b31dd232-d19e-4e77-8cae-180c2f0b9be5" providerId="ADAL" clId="{443BD671-FA92-4A25-AE26-AE2DD0029005}" dt="2023-12-01T21:08:15.150" v="230" actId="2711"/>
          <ac:spMkLst>
            <pc:docMk/>
            <pc:sldMk cId="1772970539" sldId="334"/>
            <ac:spMk id="3" creationId="{D1AEFDE0-70CF-85DC-88F4-F48A7168843E}"/>
          </ac:spMkLst>
        </pc:spChg>
        <pc:spChg chg="mod">
          <ac:chgData name="Amaya Hampton" userId="b31dd232-d19e-4e77-8cae-180c2f0b9be5" providerId="ADAL" clId="{443BD671-FA92-4A25-AE26-AE2DD0029005}" dt="2023-12-01T21:08:24.698" v="231" actId="2711"/>
          <ac:spMkLst>
            <pc:docMk/>
            <pc:sldMk cId="1772970539" sldId="334"/>
            <ac:spMk id="5" creationId="{2CB9B7A6-A398-45FE-89BF-A2C3260EB436}"/>
          </ac:spMkLst>
        </pc:spChg>
      </pc:sldChg>
      <pc:sldChg chg="modSp add mod">
        <pc:chgData name="Amaya Hampton" userId="b31dd232-d19e-4e77-8cae-180c2f0b9be5" providerId="ADAL" clId="{443BD671-FA92-4A25-AE26-AE2DD0029005}" dt="2023-12-01T21:09:27.288" v="243" actId="2711"/>
        <pc:sldMkLst>
          <pc:docMk/>
          <pc:sldMk cId="670003742" sldId="335"/>
        </pc:sldMkLst>
        <pc:spChg chg="mod">
          <ac:chgData name="Amaya Hampton" userId="b31dd232-d19e-4e77-8cae-180c2f0b9be5" providerId="ADAL" clId="{443BD671-FA92-4A25-AE26-AE2DD0029005}" dt="2023-12-01T21:08:32.382" v="232" actId="2711"/>
          <ac:spMkLst>
            <pc:docMk/>
            <pc:sldMk cId="670003742" sldId="335"/>
            <ac:spMk id="2" creationId="{831F23FB-AAC2-A788-5BC6-1D39A53B445B}"/>
          </ac:spMkLst>
        </pc:spChg>
        <pc:spChg chg="mod">
          <ac:chgData name="Amaya Hampton" userId="b31dd232-d19e-4e77-8cae-180c2f0b9be5" providerId="ADAL" clId="{443BD671-FA92-4A25-AE26-AE2DD0029005}" dt="2023-12-01T21:09:27.288" v="243" actId="2711"/>
          <ac:spMkLst>
            <pc:docMk/>
            <pc:sldMk cId="670003742" sldId="335"/>
            <ac:spMk id="5" creationId="{BD472569-E161-4E49-830E-3670343AF9C9}"/>
          </ac:spMkLst>
        </pc:spChg>
        <pc:spChg chg="mod">
          <ac:chgData name="Amaya Hampton" userId="b31dd232-d19e-4e77-8cae-180c2f0b9be5" providerId="ADAL" clId="{443BD671-FA92-4A25-AE26-AE2DD0029005}" dt="2023-12-01T21:08:37.618" v="233" actId="2711"/>
          <ac:spMkLst>
            <pc:docMk/>
            <pc:sldMk cId="670003742" sldId="335"/>
            <ac:spMk id="52" creationId="{0A9125C8-5195-1B66-9DBA-5727129E8403}"/>
          </ac:spMkLst>
        </pc:spChg>
        <pc:spChg chg="mod">
          <ac:chgData name="Amaya Hampton" userId="b31dd232-d19e-4e77-8cae-180c2f0b9be5" providerId="ADAL" clId="{443BD671-FA92-4A25-AE26-AE2DD0029005}" dt="2023-12-01T21:08:48.430" v="235" actId="2711"/>
          <ac:spMkLst>
            <pc:docMk/>
            <pc:sldMk cId="670003742" sldId="335"/>
            <ac:spMk id="53" creationId="{9D7AA25E-A59D-0F41-E00A-85A5050FB567}"/>
          </ac:spMkLst>
        </pc:spChg>
        <pc:spChg chg="mod">
          <ac:chgData name="Amaya Hampton" userId="b31dd232-d19e-4e77-8cae-180c2f0b9be5" providerId="ADAL" clId="{443BD671-FA92-4A25-AE26-AE2DD0029005}" dt="2023-12-01T21:09:02.111" v="238" actId="2711"/>
          <ac:spMkLst>
            <pc:docMk/>
            <pc:sldMk cId="670003742" sldId="335"/>
            <ac:spMk id="54" creationId="{8F0E47A9-617E-FB76-9B61-C887E8951860}"/>
          </ac:spMkLst>
        </pc:spChg>
        <pc:spChg chg="mod">
          <ac:chgData name="Amaya Hampton" userId="b31dd232-d19e-4e77-8cae-180c2f0b9be5" providerId="ADAL" clId="{443BD671-FA92-4A25-AE26-AE2DD0029005}" dt="2023-12-01T21:09:06.831" v="239" actId="2711"/>
          <ac:spMkLst>
            <pc:docMk/>
            <pc:sldMk cId="670003742" sldId="335"/>
            <ac:spMk id="55" creationId="{856BA8FD-8E66-642B-2C93-3B9A0FBC3B8B}"/>
          </ac:spMkLst>
        </pc:spChg>
        <pc:spChg chg="mod">
          <ac:chgData name="Amaya Hampton" userId="b31dd232-d19e-4e77-8cae-180c2f0b9be5" providerId="ADAL" clId="{443BD671-FA92-4A25-AE26-AE2DD0029005}" dt="2023-12-01T21:08:42.839" v="234" actId="2711"/>
          <ac:spMkLst>
            <pc:docMk/>
            <pc:sldMk cId="670003742" sldId="335"/>
            <ac:spMk id="56" creationId="{4DD6FE66-6F2E-5993-6A2F-08114B5FE477}"/>
          </ac:spMkLst>
        </pc:spChg>
        <pc:spChg chg="mod">
          <ac:chgData name="Amaya Hampton" userId="b31dd232-d19e-4e77-8cae-180c2f0b9be5" providerId="ADAL" clId="{443BD671-FA92-4A25-AE26-AE2DD0029005}" dt="2023-12-01T21:08:52.993" v="236" actId="2711"/>
          <ac:spMkLst>
            <pc:docMk/>
            <pc:sldMk cId="670003742" sldId="335"/>
            <ac:spMk id="57" creationId="{AF31329F-A80F-A291-3231-92C15704BD0C}"/>
          </ac:spMkLst>
        </pc:spChg>
        <pc:spChg chg="mod">
          <ac:chgData name="Amaya Hampton" userId="b31dd232-d19e-4e77-8cae-180c2f0b9be5" providerId="ADAL" clId="{443BD671-FA92-4A25-AE26-AE2DD0029005}" dt="2023-12-01T21:08:57.391" v="237" actId="2711"/>
          <ac:spMkLst>
            <pc:docMk/>
            <pc:sldMk cId="670003742" sldId="335"/>
            <ac:spMk id="58" creationId="{85056ED3-E60A-A004-9FC5-53F66CDACFDA}"/>
          </ac:spMkLst>
        </pc:spChg>
        <pc:spChg chg="mod">
          <ac:chgData name="Amaya Hampton" userId="b31dd232-d19e-4e77-8cae-180c2f0b9be5" providerId="ADAL" clId="{443BD671-FA92-4A25-AE26-AE2DD0029005}" dt="2023-12-01T21:09:11.697" v="240" actId="2711"/>
          <ac:spMkLst>
            <pc:docMk/>
            <pc:sldMk cId="670003742" sldId="335"/>
            <ac:spMk id="59" creationId="{8FE6C877-CA97-D178-F0F9-23D53CC1288D}"/>
          </ac:spMkLst>
        </pc:spChg>
        <pc:spChg chg="mod">
          <ac:chgData name="Amaya Hampton" userId="b31dd232-d19e-4e77-8cae-180c2f0b9be5" providerId="ADAL" clId="{443BD671-FA92-4A25-AE26-AE2DD0029005}" dt="2023-12-01T21:09:22.478" v="242" actId="2711"/>
          <ac:spMkLst>
            <pc:docMk/>
            <pc:sldMk cId="670003742" sldId="335"/>
            <ac:spMk id="80" creationId="{3169F624-B7B4-7B45-C6D0-518D4213A424}"/>
          </ac:spMkLst>
        </pc:spChg>
        <pc:spChg chg="mod">
          <ac:chgData name="Amaya Hampton" userId="b31dd232-d19e-4e77-8cae-180c2f0b9be5" providerId="ADAL" clId="{443BD671-FA92-4A25-AE26-AE2DD0029005}" dt="2023-12-01T21:09:16.896" v="241" actId="2711"/>
          <ac:spMkLst>
            <pc:docMk/>
            <pc:sldMk cId="670003742" sldId="335"/>
            <ac:spMk id="81" creationId="{09393591-21CB-3128-09EA-962E02B3B5FD}"/>
          </ac:spMkLst>
        </pc:spChg>
      </pc:sldChg>
      <pc:sldChg chg="modSp add mod">
        <pc:chgData name="Amaya Hampton" userId="b31dd232-d19e-4e77-8cae-180c2f0b9be5" providerId="ADAL" clId="{443BD671-FA92-4A25-AE26-AE2DD0029005}" dt="2023-12-01T21:10:53.217" v="249" actId="2711"/>
        <pc:sldMkLst>
          <pc:docMk/>
          <pc:sldMk cId="3005654830" sldId="336"/>
        </pc:sldMkLst>
        <pc:spChg chg="mod">
          <ac:chgData name="Amaya Hampton" userId="b31dd232-d19e-4e77-8cae-180c2f0b9be5" providerId="ADAL" clId="{443BD671-FA92-4A25-AE26-AE2DD0029005}" dt="2023-12-01T21:09:36.024" v="244" actId="2711"/>
          <ac:spMkLst>
            <pc:docMk/>
            <pc:sldMk cId="3005654830" sldId="336"/>
            <ac:spMk id="2" creationId="{4762E04D-6138-E656-A51C-120AE1C0AB0B}"/>
          </ac:spMkLst>
        </pc:spChg>
        <pc:spChg chg="mod">
          <ac:chgData name="Amaya Hampton" userId="b31dd232-d19e-4e77-8cae-180c2f0b9be5" providerId="ADAL" clId="{443BD671-FA92-4A25-AE26-AE2DD0029005}" dt="2023-12-01T21:10:53.217" v="249" actId="2711"/>
          <ac:spMkLst>
            <pc:docMk/>
            <pc:sldMk cId="3005654830" sldId="336"/>
            <ac:spMk id="6" creationId="{72CDA82B-3595-DCAF-B17D-65DCF3A2D254}"/>
          </ac:spMkLst>
        </pc:spChg>
        <pc:graphicFrameChg chg="mod">
          <ac:chgData name="Amaya Hampton" userId="b31dd232-d19e-4e77-8cae-180c2f0b9be5" providerId="ADAL" clId="{443BD671-FA92-4A25-AE26-AE2DD0029005}" dt="2023-12-01T21:10:22.821" v="248" actId="2711"/>
          <ac:graphicFrameMkLst>
            <pc:docMk/>
            <pc:sldMk cId="3005654830" sldId="336"/>
            <ac:graphicFrameMk id="5" creationId="{30E80379-0874-E9AA-1136-D0B5EACF2EDE}"/>
          </ac:graphicFrameMkLst>
        </pc:graphicFrameChg>
      </pc:sldChg>
      <pc:sldChg chg="modSp add mod">
        <pc:chgData name="Amaya Hampton" userId="b31dd232-d19e-4e77-8cae-180c2f0b9be5" providerId="ADAL" clId="{443BD671-FA92-4A25-AE26-AE2DD0029005}" dt="2023-12-01T21:11:17.378" v="252" actId="2711"/>
        <pc:sldMkLst>
          <pc:docMk/>
          <pc:sldMk cId="1070569865" sldId="337"/>
        </pc:sldMkLst>
        <pc:spChg chg="mod">
          <ac:chgData name="Amaya Hampton" userId="b31dd232-d19e-4e77-8cae-180c2f0b9be5" providerId="ADAL" clId="{443BD671-FA92-4A25-AE26-AE2DD0029005}" dt="2023-12-01T21:11:09.237" v="251" actId="27636"/>
          <ac:spMkLst>
            <pc:docMk/>
            <pc:sldMk cId="1070569865" sldId="337"/>
            <ac:spMk id="2" creationId="{F9F65EB3-78BF-9D48-74B6-0648B778775B}"/>
          </ac:spMkLst>
        </pc:spChg>
        <pc:graphicFrameChg chg="modGraphic">
          <ac:chgData name="Amaya Hampton" userId="b31dd232-d19e-4e77-8cae-180c2f0b9be5" providerId="ADAL" clId="{443BD671-FA92-4A25-AE26-AE2DD0029005}" dt="2023-12-01T21:11:17.378" v="252" actId="2711"/>
          <ac:graphicFrameMkLst>
            <pc:docMk/>
            <pc:sldMk cId="1070569865" sldId="337"/>
            <ac:graphicFrameMk id="5" creationId="{25FF231B-808D-05F5-A19F-F56D52809880}"/>
          </ac:graphicFrameMkLst>
        </pc:graphicFrameChg>
      </pc:sldChg>
      <pc:sldChg chg="modSp add mod">
        <pc:chgData name="Amaya Hampton" userId="b31dd232-d19e-4e77-8cae-180c2f0b9be5" providerId="ADAL" clId="{443BD671-FA92-4A25-AE26-AE2DD0029005}" dt="2023-12-01T21:11:33.764" v="254" actId="2711"/>
        <pc:sldMkLst>
          <pc:docMk/>
          <pc:sldMk cId="2483467630" sldId="338"/>
        </pc:sldMkLst>
        <pc:spChg chg="mod">
          <ac:chgData name="Amaya Hampton" userId="b31dd232-d19e-4e77-8cae-180c2f0b9be5" providerId="ADAL" clId="{443BD671-FA92-4A25-AE26-AE2DD0029005}" dt="2023-12-01T21:11:27.477" v="253" actId="2711"/>
          <ac:spMkLst>
            <pc:docMk/>
            <pc:sldMk cId="2483467630" sldId="338"/>
            <ac:spMk id="2" creationId="{D31A78C2-7F20-1315-E3D7-010E5BFAB754}"/>
          </ac:spMkLst>
        </pc:spChg>
        <pc:spChg chg="mod">
          <ac:chgData name="Amaya Hampton" userId="b31dd232-d19e-4e77-8cae-180c2f0b9be5" providerId="ADAL" clId="{443BD671-FA92-4A25-AE26-AE2DD0029005}" dt="2023-12-01T21:11:33.764" v="254" actId="2711"/>
          <ac:spMkLst>
            <pc:docMk/>
            <pc:sldMk cId="2483467630" sldId="338"/>
            <ac:spMk id="5" creationId="{853BC46A-7FDD-7100-193D-1372D525CC80}"/>
          </ac:spMkLst>
        </pc:spChg>
      </pc:sldChg>
      <pc:sldChg chg="modSp add mod">
        <pc:chgData name="Amaya Hampton" userId="b31dd232-d19e-4e77-8cae-180c2f0b9be5" providerId="ADAL" clId="{443BD671-FA92-4A25-AE26-AE2DD0029005}" dt="2023-12-01T21:11:56.902" v="258" actId="2711"/>
        <pc:sldMkLst>
          <pc:docMk/>
          <pc:sldMk cId="1633175558" sldId="339"/>
        </pc:sldMkLst>
        <pc:spChg chg="mod">
          <ac:chgData name="Amaya Hampton" userId="b31dd232-d19e-4e77-8cae-180c2f0b9be5" providerId="ADAL" clId="{443BD671-FA92-4A25-AE26-AE2DD0029005}" dt="2023-12-01T21:11:44.282" v="255" actId="2711"/>
          <ac:spMkLst>
            <pc:docMk/>
            <pc:sldMk cId="1633175558" sldId="339"/>
            <ac:spMk id="2" creationId="{5693DF6C-D99E-9E13-A527-D9A498DCAD66}"/>
          </ac:spMkLst>
        </pc:spChg>
        <pc:spChg chg="mod">
          <ac:chgData name="Amaya Hampton" userId="b31dd232-d19e-4e77-8cae-180c2f0b9be5" providerId="ADAL" clId="{443BD671-FA92-4A25-AE26-AE2DD0029005}" dt="2023-12-01T21:11:50.815" v="257" actId="27636"/>
          <ac:spMkLst>
            <pc:docMk/>
            <pc:sldMk cId="1633175558" sldId="339"/>
            <ac:spMk id="3" creationId="{2F455758-8AF9-A7DB-A1B7-C65C3D46617D}"/>
          </ac:spMkLst>
        </pc:spChg>
        <pc:spChg chg="mod">
          <ac:chgData name="Amaya Hampton" userId="b31dd232-d19e-4e77-8cae-180c2f0b9be5" providerId="ADAL" clId="{443BD671-FA92-4A25-AE26-AE2DD0029005}" dt="2023-12-01T21:11:56.902" v="258" actId="2711"/>
          <ac:spMkLst>
            <pc:docMk/>
            <pc:sldMk cId="1633175558" sldId="339"/>
            <ac:spMk id="5" creationId="{8B5E2903-4412-D09F-FEB5-8BA8752FEBE8}"/>
          </ac:spMkLst>
        </pc:spChg>
      </pc:sldChg>
      <pc:sldChg chg="modSp add mod">
        <pc:chgData name="Amaya Hampton" userId="b31dd232-d19e-4e77-8cae-180c2f0b9be5" providerId="ADAL" clId="{443BD671-FA92-4A25-AE26-AE2DD0029005}" dt="2023-12-04T20:13:08.538" v="1343" actId="2711"/>
        <pc:sldMkLst>
          <pc:docMk/>
          <pc:sldMk cId="1310285450" sldId="340"/>
        </pc:sldMkLst>
        <pc:spChg chg="mod">
          <ac:chgData name="Amaya Hampton" userId="b31dd232-d19e-4e77-8cae-180c2f0b9be5" providerId="ADAL" clId="{443BD671-FA92-4A25-AE26-AE2DD0029005}" dt="2023-12-04T20:13:03.983" v="1342" actId="2711"/>
          <ac:spMkLst>
            <pc:docMk/>
            <pc:sldMk cId="1310285450" sldId="340"/>
            <ac:spMk id="2" creationId="{5693DF6C-D99E-9E13-A527-D9A498DCAD66}"/>
          </ac:spMkLst>
        </pc:spChg>
        <pc:spChg chg="mod">
          <ac:chgData name="Amaya Hampton" userId="b31dd232-d19e-4e77-8cae-180c2f0b9be5" providerId="ADAL" clId="{443BD671-FA92-4A25-AE26-AE2DD0029005}" dt="2023-12-04T20:13:08.538" v="1343" actId="2711"/>
          <ac:spMkLst>
            <pc:docMk/>
            <pc:sldMk cId="1310285450" sldId="340"/>
            <ac:spMk id="3" creationId="{2F455758-8AF9-A7DB-A1B7-C65C3D46617D}"/>
          </ac:spMkLst>
        </pc:spChg>
      </pc:sldChg>
      <pc:sldChg chg="addSp modSp add del mod">
        <pc:chgData name="Amaya Hampton" userId="b31dd232-d19e-4e77-8cae-180c2f0b9be5" providerId="ADAL" clId="{443BD671-FA92-4A25-AE26-AE2DD0029005}" dt="2023-12-04T14:04:08.363" v="1174" actId="2696"/>
        <pc:sldMkLst>
          <pc:docMk/>
          <pc:sldMk cId="3040475424" sldId="340"/>
        </pc:sldMkLst>
        <pc:spChg chg="add mod">
          <ac:chgData name="Amaya Hampton" userId="b31dd232-d19e-4e77-8cae-180c2f0b9be5" providerId="ADAL" clId="{443BD671-FA92-4A25-AE26-AE2DD0029005}" dt="2023-12-01T21:22:54.464" v="340" actId="1076"/>
          <ac:spMkLst>
            <pc:docMk/>
            <pc:sldMk cId="3040475424" sldId="340"/>
            <ac:spMk id="3" creationId="{A131EF22-A60D-9901-282F-5F6AED79D591}"/>
          </ac:spMkLst>
        </pc:spChg>
      </pc:sldChg>
      <pc:sldChg chg="addSp delSp modSp add mod ord">
        <pc:chgData name="Amaya Hampton" userId="b31dd232-d19e-4e77-8cae-180c2f0b9be5" providerId="ADAL" clId="{443BD671-FA92-4A25-AE26-AE2DD0029005}" dt="2023-12-07T16:50:10.262" v="1365" actId="14100"/>
        <pc:sldMkLst>
          <pc:docMk/>
          <pc:sldMk cId="502370003" sldId="341"/>
        </pc:sldMkLst>
        <pc:spChg chg="mod">
          <ac:chgData name="Amaya Hampton" userId="b31dd232-d19e-4e77-8cae-180c2f0b9be5" providerId="ADAL" clId="{443BD671-FA92-4A25-AE26-AE2DD0029005}" dt="2023-12-04T20:10:52.607" v="1321" actId="20577"/>
          <ac:spMkLst>
            <pc:docMk/>
            <pc:sldMk cId="502370003" sldId="341"/>
            <ac:spMk id="3" creationId="{A131EF22-A60D-9901-282F-5F6AED79D591}"/>
          </ac:spMkLst>
        </pc:spChg>
        <pc:spChg chg="mod">
          <ac:chgData name="Amaya Hampton" userId="b31dd232-d19e-4e77-8cae-180c2f0b9be5" providerId="ADAL" clId="{443BD671-FA92-4A25-AE26-AE2DD0029005}" dt="2023-12-07T16:49:59.297" v="1363" actId="1076"/>
          <ac:spMkLst>
            <pc:docMk/>
            <pc:sldMk cId="502370003" sldId="341"/>
            <ac:spMk id="314" creationId="{00000000-0000-0000-0000-000000000000}"/>
          </ac:spMkLst>
        </pc:spChg>
        <pc:picChg chg="del">
          <ac:chgData name="Amaya Hampton" userId="b31dd232-d19e-4e77-8cae-180c2f0b9be5" providerId="ADAL" clId="{443BD671-FA92-4A25-AE26-AE2DD0029005}" dt="2023-12-01T21:30:53.448" v="938" actId="478"/>
          <ac:picMkLst>
            <pc:docMk/>
            <pc:sldMk cId="502370003" sldId="341"/>
            <ac:picMk id="2" creationId="{A75EB7DC-BD47-C701-FD13-D3A8558F30BA}"/>
          </ac:picMkLst>
        </pc:picChg>
        <pc:picChg chg="add mod">
          <ac:chgData name="Amaya Hampton" userId="b31dd232-d19e-4e77-8cae-180c2f0b9be5" providerId="ADAL" clId="{443BD671-FA92-4A25-AE26-AE2DD0029005}" dt="2023-12-07T16:50:10.262" v="1365" actId="14100"/>
          <ac:picMkLst>
            <pc:docMk/>
            <pc:sldMk cId="502370003" sldId="341"/>
            <ac:picMk id="4" creationId="{62B610FA-AC6B-FA94-E430-B61D85D6BDD1}"/>
          </ac:picMkLst>
        </pc:picChg>
      </pc:sldChg>
      <pc:sldChg chg="modSp add mod modNotesTx">
        <pc:chgData name="Amaya Hampton" userId="b31dd232-d19e-4e77-8cae-180c2f0b9be5" providerId="ADAL" clId="{443BD671-FA92-4A25-AE26-AE2DD0029005}" dt="2023-12-07T16:59:27.178" v="1418" actId="2711"/>
        <pc:sldMkLst>
          <pc:docMk/>
          <pc:sldMk cId="1018681265" sldId="342"/>
        </pc:sldMkLst>
        <pc:spChg chg="mod">
          <ac:chgData name="Amaya Hampton" userId="b31dd232-d19e-4e77-8cae-180c2f0b9be5" providerId="ADAL" clId="{443BD671-FA92-4A25-AE26-AE2DD0029005}" dt="2023-12-04T20:13:14.493" v="1344" actId="2711"/>
          <ac:spMkLst>
            <pc:docMk/>
            <pc:sldMk cId="1018681265" sldId="342"/>
            <ac:spMk id="2" creationId="{5693DF6C-D99E-9E13-A527-D9A498DCAD66}"/>
          </ac:spMkLst>
        </pc:spChg>
        <pc:spChg chg="mod">
          <ac:chgData name="Amaya Hampton" userId="b31dd232-d19e-4e77-8cae-180c2f0b9be5" providerId="ADAL" clId="{443BD671-FA92-4A25-AE26-AE2DD0029005}" dt="2023-12-04T20:13:19.713" v="1346" actId="27636"/>
          <ac:spMkLst>
            <pc:docMk/>
            <pc:sldMk cId="1018681265" sldId="342"/>
            <ac:spMk id="3" creationId="{2F455758-8AF9-A7DB-A1B7-C65C3D46617D}"/>
          </ac:spMkLst>
        </pc:spChg>
      </pc:sldChg>
      <pc:sldChg chg="addSp delSp modSp add del mod ord modTransition">
        <pc:chgData name="Amaya Hampton" userId="b31dd232-d19e-4e77-8cae-180c2f0b9be5" providerId="ADAL" clId="{443BD671-FA92-4A25-AE26-AE2DD0029005}" dt="2023-12-01T21:44:09.794" v="1173" actId="2696"/>
        <pc:sldMkLst>
          <pc:docMk/>
          <pc:sldMk cId="3816876617" sldId="342"/>
        </pc:sldMkLst>
        <pc:spChg chg="del mod">
          <ac:chgData name="Amaya Hampton" userId="b31dd232-d19e-4e77-8cae-180c2f0b9be5" providerId="ADAL" clId="{443BD671-FA92-4A25-AE26-AE2DD0029005}" dt="2023-12-01T21:32:07.791" v="1069"/>
          <ac:spMkLst>
            <pc:docMk/>
            <pc:sldMk cId="3816876617" sldId="342"/>
            <ac:spMk id="3" creationId="{A131EF22-A60D-9901-282F-5F6AED79D591}"/>
          </ac:spMkLst>
        </pc:spChg>
        <pc:spChg chg="mod">
          <ac:chgData name="Amaya Hampton" userId="b31dd232-d19e-4e77-8cae-180c2f0b9be5" providerId="ADAL" clId="{443BD671-FA92-4A25-AE26-AE2DD0029005}" dt="2023-12-01T21:33:07.607" v="1104" actId="1076"/>
          <ac:spMkLst>
            <pc:docMk/>
            <pc:sldMk cId="3816876617" sldId="342"/>
            <ac:spMk id="313" creationId="{00000000-0000-0000-0000-000000000000}"/>
          </ac:spMkLst>
        </pc:spChg>
        <pc:spChg chg="mod">
          <ac:chgData name="Amaya Hampton" userId="b31dd232-d19e-4e77-8cae-180c2f0b9be5" providerId="ADAL" clId="{443BD671-FA92-4A25-AE26-AE2DD0029005}" dt="2023-12-01T21:33:11.189" v="1105" actId="1076"/>
          <ac:spMkLst>
            <pc:docMk/>
            <pc:sldMk cId="3816876617" sldId="342"/>
            <ac:spMk id="314" creationId="{00000000-0000-0000-0000-000000000000}"/>
          </ac:spMkLst>
        </pc:spChg>
        <pc:picChg chg="add mod">
          <ac:chgData name="Amaya Hampton" userId="b31dd232-d19e-4e77-8cae-180c2f0b9be5" providerId="ADAL" clId="{443BD671-FA92-4A25-AE26-AE2DD0029005}" dt="2023-12-01T21:32:22.118" v="1072" actId="1076"/>
          <ac:picMkLst>
            <pc:docMk/>
            <pc:sldMk cId="3816876617" sldId="342"/>
            <ac:picMk id="2" creationId="{0C244234-C308-7C2A-9BA0-BA4BD63512CA}"/>
          </ac:picMkLst>
        </pc:picChg>
        <pc:picChg chg="del">
          <ac:chgData name="Amaya Hampton" userId="b31dd232-d19e-4e77-8cae-180c2f0b9be5" providerId="ADAL" clId="{443BD671-FA92-4A25-AE26-AE2DD0029005}" dt="2023-12-01T21:32:07.787" v="1067" actId="478"/>
          <ac:picMkLst>
            <pc:docMk/>
            <pc:sldMk cId="3816876617" sldId="342"/>
            <ac:picMk id="4" creationId="{62B610FA-AC6B-FA94-E430-B61D85D6BDD1}"/>
          </ac:picMkLst>
        </pc:picChg>
      </pc:sldChg>
      <pc:sldChg chg="addSp delSp modSp add del mod modTransition">
        <pc:chgData name="Amaya Hampton" userId="b31dd232-d19e-4e77-8cae-180c2f0b9be5" providerId="ADAL" clId="{443BD671-FA92-4A25-AE26-AE2DD0029005}" dt="2023-12-04T17:38:33.350" v="1230" actId="2696"/>
        <pc:sldMkLst>
          <pc:docMk/>
          <pc:sldMk cId="1187660475" sldId="343"/>
        </pc:sldMkLst>
        <pc:spChg chg="del mod">
          <ac:chgData name="Amaya Hampton" userId="b31dd232-d19e-4e77-8cae-180c2f0b9be5" providerId="ADAL" clId="{443BD671-FA92-4A25-AE26-AE2DD0029005}" dt="2023-12-01T21:34:07.121" v="1137"/>
          <ac:spMkLst>
            <pc:docMk/>
            <pc:sldMk cId="1187660475" sldId="343"/>
            <ac:spMk id="3" creationId="{A131EF22-A60D-9901-282F-5F6AED79D591}"/>
          </ac:spMkLst>
        </pc:spChg>
        <pc:spChg chg="mod">
          <ac:chgData name="Amaya Hampton" userId="b31dd232-d19e-4e77-8cae-180c2f0b9be5" providerId="ADAL" clId="{443BD671-FA92-4A25-AE26-AE2DD0029005}" dt="2023-12-01T21:34:44.167" v="1140"/>
          <ac:spMkLst>
            <pc:docMk/>
            <pc:sldMk cId="1187660475" sldId="343"/>
            <ac:spMk id="314" creationId="{00000000-0000-0000-0000-000000000000}"/>
          </ac:spMkLst>
        </pc:spChg>
        <pc:picChg chg="add mod">
          <ac:chgData name="Amaya Hampton" userId="b31dd232-d19e-4e77-8cae-180c2f0b9be5" providerId="ADAL" clId="{443BD671-FA92-4A25-AE26-AE2DD0029005}" dt="2023-12-01T21:34:23.109" v="1139" actId="1076"/>
          <ac:picMkLst>
            <pc:docMk/>
            <pc:sldMk cId="1187660475" sldId="343"/>
            <ac:picMk id="2" creationId="{BD55FB93-8355-412F-600C-FC9970FD0C4B}"/>
          </ac:picMkLst>
        </pc:picChg>
        <pc:picChg chg="del">
          <ac:chgData name="Amaya Hampton" userId="b31dd232-d19e-4e77-8cae-180c2f0b9be5" providerId="ADAL" clId="{443BD671-FA92-4A25-AE26-AE2DD0029005}" dt="2023-12-01T21:34:07.119" v="1135" actId="478"/>
          <ac:picMkLst>
            <pc:docMk/>
            <pc:sldMk cId="1187660475" sldId="343"/>
            <ac:picMk id="4" creationId="{62B610FA-AC6B-FA94-E430-B61D85D6BDD1}"/>
          </ac:picMkLst>
        </pc:picChg>
      </pc:sldChg>
      <pc:sldChg chg="modSp add mod">
        <pc:chgData name="Amaya Hampton" userId="b31dd232-d19e-4e77-8cae-180c2f0b9be5" providerId="ADAL" clId="{443BD671-FA92-4A25-AE26-AE2DD0029005}" dt="2023-12-04T20:11:45.388" v="1332" actId="2711"/>
        <pc:sldMkLst>
          <pc:docMk/>
          <pc:sldMk cId="3605756852" sldId="343"/>
        </pc:sldMkLst>
        <pc:spChg chg="mod">
          <ac:chgData name="Amaya Hampton" userId="b31dd232-d19e-4e77-8cae-180c2f0b9be5" providerId="ADAL" clId="{443BD671-FA92-4A25-AE26-AE2DD0029005}" dt="2023-12-04T20:11:39.697" v="1331" actId="2711"/>
          <ac:spMkLst>
            <pc:docMk/>
            <pc:sldMk cId="3605756852" sldId="343"/>
            <ac:spMk id="2" creationId="{6F5989E6-3DBD-DE3B-6B76-C033476E844D}"/>
          </ac:spMkLst>
        </pc:spChg>
        <pc:spChg chg="mod">
          <ac:chgData name="Amaya Hampton" userId="b31dd232-d19e-4e77-8cae-180c2f0b9be5" providerId="ADAL" clId="{443BD671-FA92-4A25-AE26-AE2DD0029005}" dt="2023-12-04T20:11:45.388" v="1332" actId="2711"/>
          <ac:spMkLst>
            <pc:docMk/>
            <pc:sldMk cId="3605756852" sldId="343"/>
            <ac:spMk id="3" creationId="{B3B476CF-60CA-7B47-388D-3D190CEA93C2}"/>
          </ac:spMkLst>
        </pc:spChg>
      </pc:sldChg>
      <pc:sldChg chg="addSp delSp modSp add del mod">
        <pc:chgData name="Amaya Hampton" userId="b31dd232-d19e-4e77-8cae-180c2f0b9be5" providerId="ADAL" clId="{443BD671-FA92-4A25-AE26-AE2DD0029005}" dt="2023-12-04T17:38:36.643" v="1231" actId="2696"/>
        <pc:sldMkLst>
          <pc:docMk/>
          <pc:sldMk cId="1857185877" sldId="344"/>
        </pc:sldMkLst>
        <pc:spChg chg="mod">
          <ac:chgData name="Amaya Hampton" userId="b31dd232-d19e-4e77-8cae-180c2f0b9be5" providerId="ADAL" clId="{443BD671-FA92-4A25-AE26-AE2DD0029005}" dt="2023-12-01T21:35:48.900" v="1164"/>
          <ac:spMkLst>
            <pc:docMk/>
            <pc:sldMk cId="1857185877" sldId="344"/>
            <ac:spMk id="314" creationId="{00000000-0000-0000-0000-000000000000}"/>
          </ac:spMkLst>
        </pc:spChg>
        <pc:picChg chg="del">
          <ac:chgData name="Amaya Hampton" userId="b31dd232-d19e-4e77-8cae-180c2f0b9be5" providerId="ADAL" clId="{443BD671-FA92-4A25-AE26-AE2DD0029005}" dt="2023-12-01T21:34:59.304" v="1142" actId="478"/>
          <ac:picMkLst>
            <pc:docMk/>
            <pc:sldMk cId="1857185877" sldId="344"/>
            <ac:picMk id="2" creationId="{BD55FB93-8355-412F-600C-FC9970FD0C4B}"/>
          </ac:picMkLst>
        </pc:picChg>
        <pc:picChg chg="add mod">
          <ac:chgData name="Amaya Hampton" userId="b31dd232-d19e-4e77-8cae-180c2f0b9be5" providerId="ADAL" clId="{443BD671-FA92-4A25-AE26-AE2DD0029005}" dt="2023-12-01T21:35:22.548" v="1163" actId="1076"/>
          <ac:picMkLst>
            <pc:docMk/>
            <pc:sldMk cId="1857185877" sldId="344"/>
            <ac:picMk id="3" creationId="{C7B8D519-7B2B-6B1A-8AA6-ABBD430B94D4}"/>
          </ac:picMkLst>
        </pc:picChg>
      </pc:sldChg>
      <pc:sldChg chg="addSp delSp modSp add mod ord">
        <pc:chgData name="Amaya Hampton" userId="b31dd232-d19e-4e77-8cae-180c2f0b9be5" providerId="ADAL" clId="{443BD671-FA92-4A25-AE26-AE2DD0029005}" dt="2023-12-07T16:54:58.395" v="1404" actId="14100"/>
        <pc:sldMkLst>
          <pc:docMk/>
          <pc:sldMk cId="1551122896" sldId="345"/>
        </pc:sldMkLst>
        <pc:spChg chg="del mod">
          <ac:chgData name="Amaya Hampton" userId="b31dd232-d19e-4e77-8cae-180c2f0b9be5" providerId="ADAL" clId="{443BD671-FA92-4A25-AE26-AE2DD0029005}" dt="2023-12-04T17:37:23.933" v="1198"/>
          <ac:spMkLst>
            <pc:docMk/>
            <pc:sldMk cId="1551122896" sldId="345"/>
            <ac:spMk id="3" creationId="{A131EF22-A60D-9901-282F-5F6AED79D591}"/>
          </ac:spMkLst>
        </pc:spChg>
        <pc:spChg chg="mod">
          <ac:chgData name="Amaya Hampton" userId="b31dd232-d19e-4e77-8cae-180c2f0b9be5" providerId="ADAL" clId="{443BD671-FA92-4A25-AE26-AE2DD0029005}" dt="2023-12-07T16:54:52.817" v="1402" actId="1076"/>
          <ac:spMkLst>
            <pc:docMk/>
            <pc:sldMk cId="1551122896" sldId="345"/>
            <ac:spMk id="314" creationId="{00000000-0000-0000-0000-000000000000}"/>
          </ac:spMkLst>
        </pc:spChg>
        <pc:picChg chg="add mod">
          <ac:chgData name="Amaya Hampton" userId="b31dd232-d19e-4e77-8cae-180c2f0b9be5" providerId="ADAL" clId="{443BD671-FA92-4A25-AE26-AE2DD0029005}" dt="2023-12-07T16:54:58.395" v="1404" actId="14100"/>
          <ac:picMkLst>
            <pc:docMk/>
            <pc:sldMk cId="1551122896" sldId="345"/>
            <ac:picMk id="2" creationId="{76E0733A-0A7C-0BBB-279E-A65B235C7604}"/>
          </ac:picMkLst>
        </pc:picChg>
        <pc:picChg chg="del">
          <ac:chgData name="Amaya Hampton" userId="b31dd232-d19e-4e77-8cae-180c2f0b9be5" providerId="ADAL" clId="{443BD671-FA92-4A25-AE26-AE2DD0029005}" dt="2023-12-01T21:43:50.748" v="1170" actId="478"/>
          <ac:picMkLst>
            <pc:docMk/>
            <pc:sldMk cId="1551122896" sldId="345"/>
            <ac:picMk id="4" creationId="{62B610FA-AC6B-FA94-E430-B61D85D6BDD1}"/>
          </ac:picMkLst>
        </pc:picChg>
      </pc:sldChg>
      <pc:sldChg chg="add del modTransition">
        <pc:chgData name="Amaya Hampton" userId="b31dd232-d19e-4e77-8cae-180c2f0b9be5" providerId="ADAL" clId="{443BD671-FA92-4A25-AE26-AE2DD0029005}" dt="2023-12-01T21:43:25.083" v="1166"/>
        <pc:sldMkLst>
          <pc:docMk/>
          <pc:sldMk cId="1978164633" sldId="345"/>
        </pc:sldMkLst>
      </pc:sldChg>
      <pc:sldChg chg="delSp modSp add mod">
        <pc:chgData name="Amaya Hampton" userId="b31dd232-d19e-4e77-8cae-180c2f0b9be5" providerId="ADAL" clId="{443BD671-FA92-4A25-AE26-AE2DD0029005}" dt="2023-12-07T16:54:40.486" v="1401" actId="14100"/>
        <pc:sldMkLst>
          <pc:docMk/>
          <pc:sldMk cId="3659048855" sldId="346"/>
        </pc:sldMkLst>
        <pc:spChg chg="del mod">
          <ac:chgData name="Amaya Hampton" userId="b31dd232-d19e-4e77-8cae-180c2f0b9be5" providerId="ADAL" clId="{443BD671-FA92-4A25-AE26-AE2DD0029005}" dt="2023-12-04T20:05:01.393" v="1248"/>
          <ac:spMkLst>
            <pc:docMk/>
            <pc:sldMk cId="3659048855" sldId="346"/>
            <ac:spMk id="3" creationId="{A131EF22-A60D-9901-282F-5F6AED79D591}"/>
          </ac:spMkLst>
        </pc:spChg>
        <pc:spChg chg="mod">
          <ac:chgData name="Amaya Hampton" userId="b31dd232-d19e-4e77-8cae-180c2f0b9be5" providerId="ADAL" clId="{443BD671-FA92-4A25-AE26-AE2DD0029005}" dt="2023-12-07T16:54:33.135" v="1399" actId="1076"/>
          <ac:spMkLst>
            <pc:docMk/>
            <pc:sldMk cId="3659048855" sldId="346"/>
            <ac:spMk id="314" creationId="{00000000-0000-0000-0000-000000000000}"/>
          </ac:spMkLst>
        </pc:spChg>
        <pc:picChg chg="mod">
          <ac:chgData name="Amaya Hampton" userId="b31dd232-d19e-4e77-8cae-180c2f0b9be5" providerId="ADAL" clId="{443BD671-FA92-4A25-AE26-AE2DD0029005}" dt="2023-12-07T16:54:40.486" v="1401" actId="14100"/>
          <ac:picMkLst>
            <pc:docMk/>
            <pc:sldMk cId="3659048855" sldId="346"/>
            <ac:picMk id="4" creationId="{62B610FA-AC6B-FA94-E430-B61D85D6BDD1}"/>
          </ac:picMkLst>
        </pc:picChg>
      </pc:sldChg>
      <pc:sldChg chg="addSp delSp modSp add mod ord">
        <pc:chgData name="Amaya Hampton" userId="b31dd232-d19e-4e77-8cae-180c2f0b9be5" providerId="ADAL" clId="{443BD671-FA92-4A25-AE26-AE2DD0029005}" dt="2023-12-07T16:56:56.639" v="1417" actId="1076"/>
        <pc:sldMkLst>
          <pc:docMk/>
          <pc:sldMk cId="2623749603" sldId="347"/>
        </pc:sldMkLst>
        <pc:spChg chg="del mod">
          <ac:chgData name="Amaya Hampton" userId="b31dd232-d19e-4e77-8cae-180c2f0b9be5" providerId="ADAL" clId="{443BD671-FA92-4A25-AE26-AE2DD0029005}" dt="2023-12-04T17:37:20.440" v="1195"/>
          <ac:spMkLst>
            <pc:docMk/>
            <pc:sldMk cId="2623749603" sldId="347"/>
            <ac:spMk id="3" creationId="{A131EF22-A60D-9901-282F-5F6AED79D591}"/>
          </ac:spMkLst>
        </pc:spChg>
        <pc:spChg chg="mod">
          <ac:chgData name="Amaya Hampton" userId="b31dd232-d19e-4e77-8cae-180c2f0b9be5" providerId="ADAL" clId="{443BD671-FA92-4A25-AE26-AE2DD0029005}" dt="2023-12-07T16:55:32.240" v="1409" actId="14100"/>
          <ac:spMkLst>
            <pc:docMk/>
            <pc:sldMk cId="2623749603" sldId="347"/>
            <ac:spMk id="313" creationId="{00000000-0000-0000-0000-000000000000}"/>
          </ac:spMkLst>
        </pc:spChg>
        <pc:spChg chg="mod">
          <ac:chgData name="Amaya Hampton" userId="b31dd232-d19e-4e77-8cae-180c2f0b9be5" providerId="ADAL" clId="{443BD671-FA92-4A25-AE26-AE2DD0029005}" dt="2023-12-07T16:56:56.639" v="1417" actId="1076"/>
          <ac:spMkLst>
            <pc:docMk/>
            <pc:sldMk cId="2623749603" sldId="347"/>
            <ac:spMk id="314" creationId="{00000000-0000-0000-0000-000000000000}"/>
          </ac:spMkLst>
        </pc:spChg>
        <pc:picChg chg="del">
          <ac:chgData name="Amaya Hampton" userId="b31dd232-d19e-4e77-8cae-180c2f0b9be5" providerId="ADAL" clId="{443BD671-FA92-4A25-AE26-AE2DD0029005}" dt="2023-12-04T17:36:58.006" v="1187" actId="478"/>
          <ac:picMkLst>
            <pc:docMk/>
            <pc:sldMk cId="2623749603" sldId="347"/>
            <ac:picMk id="2" creationId="{76E0733A-0A7C-0BBB-279E-A65B235C7604}"/>
          </ac:picMkLst>
        </pc:picChg>
        <pc:picChg chg="add mod">
          <ac:chgData name="Amaya Hampton" userId="b31dd232-d19e-4e77-8cae-180c2f0b9be5" providerId="ADAL" clId="{443BD671-FA92-4A25-AE26-AE2DD0029005}" dt="2023-12-07T16:55:50.324" v="1410" actId="14100"/>
          <ac:picMkLst>
            <pc:docMk/>
            <pc:sldMk cId="2623749603" sldId="347"/>
            <ac:picMk id="5" creationId="{0C05014D-7E6D-4BA2-F334-578698D123B5}"/>
          </ac:picMkLst>
        </pc:picChg>
      </pc:sldChg>
      <pc:sldChg chg="addSp delSp modSp add mod ord">
        <pc:chgData name="Amaya Hampton" userId="b31dd232-d19e-4e77-8cae-180c2f0b9be5" providerId="ADAL" clId="{443BD671-FA92-4A25-AE26-AE2DD0029005}" dt="2023-12-07T16:56:22.653" v="1416" actId="1076"/>
        <pc:sldMkLst>
          <pc:docMk/>
          <pc:sldMk cId="2454393327" sldId="348"/>
        </pc:sldMkLst>
        <pc:spChg chg="mod">
          <ac:chgData name="Amaya Hampton" userId="b31dd232-d19e-4e77-8cae-180c2f0b9be5" providerId="ADAL" clId="{443BD671-FA92-4A25-AE26-AE2DD0029005}" dt="2023-12-07T16:56:22.653" v="1416" actId="1076"/>
          <ac:spMkLst>
            <pc:docMk/>
            <pc:sldMk cId="2454393327" sldId="348"/>
            <ac:spMk id="314" creationId="{00000000-0000-0000-0000-000000000000}"/>
          </ac:spMkLst>
        </pc:spChg>
        <pc:picChg chg="add mod">
          <ac:chgData name="Amaya Hampton" userId="b31dd232-d19e-4e77-8cae-180c2f0b9be5" providerId="ADAL" clId="{443BD671-FA92-4A25-AE26-AE2DD0029005}" dt="2023-12-07T16:56:12.121" v="1414" actId="14100"/>
          <ac:picMkLst>
            <pc:docMk/>
            <pc:sldMk cId="2454393327" sldId="348"/>
            <ac:picMk id="3" creationId="{F48107B3-F9D2-64FF-9E08-CA8482E80B01}"/>
          </ac:picMkLst>
        </pc:picChg>
        <pc:picChg chg="del">
          <ac:chgData name="Amaya Hampton" userId="b31dd232-d19e-4e77-8cae-180c2f0b9be5" providerId="ADAL" clId="{443BD671-FA92-4A25-AE26-AE2DD0029005}" dt="2023-12-04T17:37:56.154" v="1222" actId="478"/>
          <ac:picMkLst>
            <pc:docMk/>
            <pc:sldMk cId="2454393327" sldId="348"/>
            <ac:picMk id="5" creationId="{0C05014D-7E6D-4BA2-F334-578698D123B5}"/>
          </ac:picMkLst>
        </pc:picChg>
      </pc:sldChg>
      <pc:sldChg chg="modSp add mod modNotesTx">
        <pc:chgData name="Amaya Hampton" userId="b31dd232-d19e-4e77-8cae-180c2f0b9be5" providerId="ADAL" clId="{443BD671-FA92-4A25-AE26-AE2DD0029005}" dt="2023-12-07T17:00:22.511" v="1426" actId="2711"/>
        <pc:sldMkLst>
          <pc:docMk/>
          <pc:sldMk cId="397697944" sldId="349"/>
        </pc:sldMkLst>
        <pc:spChg chg="mod">
          <ac:chgData name="Amaya Hampton" userId="b31dd232-d19e-4e77-8cae-180c2f0b9be5" providerId="ADAL" clId="{443BD671-FA92-4A25-AE26-AE2DD0029005}" dt="2023-12-04T20:12:01.781" v="1335" actId="2711"/>
          <ac:spMkLst>
            <pc:docMk/>
            <pc:sldMk cId="397697944" sldId="349"/>
            <ac:spMk id="3" creationId="{20B1D988-6643-4706-4CEE-E56F1DC24021}"/>
          </ac:spMkLst>
        </pc:spChg>
      </pc:sldChg>
      <pc:sldChg chg="modSp add mod modNotesTx">
        <pc:chgData name="Amaya Hampton" userId="b31dd232-d19e-4e77-8cae-180c2f0b9be5" providerId="ADAL" clId="{443BD671-FA92-4A25-AE26-AE2DD0029005}" dt="2023-12-07T17:00:14.303" v="1425" actId="2711"/>
        <pc:sldMkLst>
          <pc:docMk/>
          <pc:sldMk cId="2967713805" sldId="351"/>
        </pc:sldMkLst>
        <pc:spChg chg="mod">
          <ac:chgData name="Amaya Hampton" userId="b31dd232-d19e-4e77-8cae-180c2f0b9be5" providerId="ADAL" clId="{443BD671-FA92-4A25-AE26-AE2DD0029005}" dt="2023-12-04T20:12:08.569" v="1336" actId="2711"/>
          <ac:spMkLst>
            <pc:docMk/>
            <pc:sldMk cId="2967713805" sldId="351"/>
            <ac:spMk id="3" creationId="{8203C29B-CB24-FD0D-A5DA-98A78BA76C41}"/>
          </ac:spMkLst>
        </pc:spChg>
      </pc:sldChg>
      <pc:sldChg chg="modSp add mod modNotesTx">
        <pc:chgData name="Amaya Hampton" userId="b31dd232-d19e-4e77-8cae-180c2f0b9be5" providerId="ADAL" clId="{443BD671-FA92-4A25-AE26-AE2DD0029005}" dt="2023-12-07T17:00:01.107" v="1422" actId="2711"/>
        <pc:sldMkLst>
          <pc:docMk/>
          <pc:sldMk cId="4149792981" sldId="352"/>
        </pc:sldMkLst>
        <pc:spChg chg="mod">
          <ac:chgData name="Amaya Hampton" userId="b31dd232-d19e-4e77-8cae-180c2f0b9be5" providerId="ADAL" clId="{443BD671-FA92-4A25-AE26-AE2DD0029005}" dt="2023-12-04T20:12:17.067" v="1337" actId="2711"/>
          <ac:spMkLst>
            <pc:docMk/>
            <pc:sldMk cId="4149792981" sldId="352"/>
            <ac:spMk id="3" creationId="{EFBC95E3-5BC1-1E0D-92D2-ADEEFD62A76B}"/>
          </ac:spMkLst>
        </pc:spChg>
      </pc:sldChg>
      <pc:sldChg chg="modSp add mod modNotesTx">
        <pc:chgData name="Amaya Hampton" userId="b31dd232-d19e-4e77-8cae-180c2f0b9be5" providerId="ADAL" clId="{443BD671-FA92-4A25-AE26-AE2DD0029005}" dt="2023-12-07T16:59:53.430" v="1421" actId="2711"/>
        <pc:sldMkLst>
          <pc:docMk/>
          <pc:sldMk cId="4091564756" sldId="353"/>
        </pc:sldMkLst>
        <pc:spChg chg="mod">
          <ac:chgData name="Amaya Hampton" userId="b31dd232-d19e-4e77-8cae-180c2f0b9be5" providerId="ADAL" clId="{443BD671-FA92-4A25-AE26-AE2DD0029005}" dt="2023-12-04T20:12:23.943" v="1338" actId="2711"/>
          <ac:spMkLst>
            <pc:docMk/>
            <pc:sldMk cId="4091564756" sldId="353"/>
            <ac:spMk id="3" creationId="{8203C29B-CB24-FD0D-A5DA-98A78BA76C41}"/>
          </ac:spMkLst>
        </pc:spChg>
      </pc:sldChg>
      <pc:sldChg chg="modSp add mod modNotesTx">
        <pc:chgData name="Amaya Hampton" userId="b31dd232-d19e-4e77-8cae-180c2f0b9be5" providerId="ADAL" clId="{443BD671-FA92-4A25-AE26-AE2DD0029005}" dt="2023-12-07T16:59:45.202" v="1420" actId="2711"/>
        <pc:sldMkLst>
          <pc:docMk/>
          <pc:sldMk cId="4118090457" sldId="354"/>
        </pc:sldMkLst>
        <pc:spChg chg="mod">
          <ac:chgData name="Amaya Hampton" userId="b31dd232-d19e-4e77-8cae-180c2f0b9be5" providerId="ADAL" clId="{443BD671-FA92-4A25-AE26-AE2DD0029005}" dt="2023-12-04T20:12:32.141" v="1339" actId="2711"/>
          <ac:spMkLst>
            <pc:docMk/>
            <pc:sldMk cId="4118090457" sldId="354"/>
            <ac:spMk id="3" creationId="{19C08053-D61B-2383-C4B6-C970BEA91FEE}"/>
          </ac:spMkLst>
        </pc:spChg>
      </pc:sldChg>
      <pc:sldChg chg="modSp add mod modNotesTx">
        <pc:chgData name="Amaya Hampton" userId="b31dd232-d19e-4e77-8cae-180c2f0b9be5" providerId="ADAL" clId="{443BD671-FA92-4A25-AE26-AE2DD0029005}" dt="2023-12-07T16:59:36.799" v="1419" actId="2711"/>
        <pc:sldMkLst>
          <pc:docMk/>
          <pc:sldMk cId="3729536407" sldId="355"/>
        </pc:sldMkLst>
        <pc:spChg chg="mod">
          <ac:chgData name="Amaya Hampton" userId="b31dd232-d19e-4e77-8cae-180c2f0b9be5" providerId="ADAL" clId="{443BD671-FA92-4A25-AE26-AE2DD0029005}" dt="2023-12-04T20:12:56.589" v="1341" actId="2711"/>
          <ac:spMkLst>
            <pc:docMk/>
            <pc:sldMk cId="3729536407" sldId="355"/>
            <ac:spMk id="2" creationId="{BFB4F4F3-4572-711F-3FE4-12D5564DE2F1}"/>
          </ac:spMkLst>
        </pc:spChg>
        <pc:spChg chg="mod">
          <ac:chgData name="Amaya Hampton" userId="b31dd232-d19e-4e77-8cae-180c2f0b9be5" providerId="ADAL" clId="{443BD671-FA92-4A25-AE26-AE2DD0029005}" dt="2023-12-04T20:12:52.399" v="1340" actId="2711"/>
          <ac:spMkLst>
            <pc:docMk/>
            <pc:sldMk cId="3729536407" sldId="355"/>
            <ac:spMk id="3" creationId="{8E0149BB-B9A1-A120-DD01-6CE5A072A5A3}"/>
          </ac:spMkLst>
        </pc:spChg>
      </pc:sldChg>
      <pc:sldChg chg="modSp add mod ord">
        <pc:chgData name="Amaya Hampton" userId="b31dd232-d19e-4e77-8cae-180c2f0b9be5" providerId="ADAL" clId="{443BD671-FA92-4A25-AE26-AE2DD0029005}" dt="2023-12-04T20:07:24.525" v="1256"/>
        <pc:sldMkLst>
          <pc:docMk/>
          <pc:sldMk cId="0" sldId="356"/>
        </pc:sldMkLst>
        <pc:spChg chg="mod">
          <ac:chgData name="Amaya Hampton" userId="b31dd232-d19e-4e77-8cae-180c2f0b9be5" providerId="ADAL" clId="{443BD671-FA92-4A25-AE26-AE2DD0029005}" dt="2023-12-04T20:07:00.170" v="1254" actId="2711"/>
          <ac:spMkLst>
            <pc:docMk/>
            <pc:sldMk cId="0" sldId="356"/>
            <ac:spMk id="333" creationId="{00000000-0000-0000-0000-000000000000}"/>
          </ac:spMkLst>
        </pc:spChg>
      </pc:sldChg>
      <pc:sldChg chg="addSp delSp modSp add del mod setBg delAnim">
        <pc:chgData name="Amaya Hampton" userId="b31dd232-d19e-4e77-8cae-180c2f0b9be5" providerId="ADAL" clId="{443BD671-FA92-4A25-AE26-AE2DD0029005}" dt="2023-12-01T20:52:02.078" v="162" actId="2696"/>
        <pc:sldMkLst>
          <pc:docMk/>
          <pc:sldMk cId="2703707931" sldId="893"/>
        </pc:sldMkLst>
        <pc:spChg chg="mod">
          <ac:chgData name="Amaya Hampton" userId="b31dd232-d19e-4e77-8cae-180c2f0b9be5" providerId="ADAL" clId="{443BD671-FA92-4A25-AE26-AE2DD0029005}" dt="2023-12-01T19:22:40.459" v="153" actId="2711"/>
          <ac:spMkLst>
            <pc:docMk/>
            <pc:sldMk cId="2703707931" sldId="893"/>
            <ac:spMk id="2" creationId="{11E9011B-13B5-4150-BD4E-E08CDB59E8CE}"/>
          </ac:spMkLst>
        </pc:spChg>
        <pc:spChg chg="mod">
          <ac:chgData name="Amaya Hampton" userId="b31dd232-d19e-4e77-8cae-180c2f0b9be5" providerId="ADAL" clId="{443BD671-FA92-4A25-AE26-AE2DD0029005}" dt="2023-12-01T19:22:40.459" v="153" actId="2711"/>
          <ac:spMkLst>
            <pc:docMk/>
            <pc:sldMk cId="2703707931" sldId="893"/>
            <ac:spMk id="3" creationId="{B600A9A9-A674-8790-313D-E0F5F88995D2}"/>
          </ac:spMkLst>
        </pc:spChg>
        <pc:spChg chg="mod">
          <ac:chgData name="Amaya Hampton" userId="b31dd232-d19e-4e77-8cae-180c2f0b9be5" providerId="ADAL" clId="{443BD671-FA92-4A25-AE26-AE2DD0029005}" dt="2023-12-01T19:22:40.459" v="153" actId="2711"/>
          <ac:spMkLst>
            <pc:docMk/>
            <pc:sldMk cId="2703707931" sldId="893"/>
            <ac:spMk id="4" creationId="{115DA261-C416-D8B9-D0F7-EEE16CFF90E7}"/>
          </ac:spMkLst>
        </pc:spChg>
        <pc:spChg chg="mod">
          <ac:chgData name="Amaya Hampton" userId="b31dd232-d19e-4e77-8cae-180c2f0b9be5" providerId="ADAL" clId="{443BD671-FA92-4A25-AE26-AE2DD0029005}" dt="2023-12-01T19:22:40.459" v="153" actId="2711"/>
          <ac:spMkLst>
            <pc:docMk/>
            <pc:sldMk cId="2703707931" sldId="893"/>
            <ac:spMk id="6" creationId="{34CDC8C7-A9DB-5ED1-D091-D59307BBB341}"/>
          </ac:spMkLst>
        </pc:spChg>
        <pc:spChg chg="mod">
          <ac:chgData name="Amaya Hampton" userId="b31dd232-d19e-4e77-8cae-180c2f0b9be5" providerId="ADAL" clId="{443BD671-FA92-4A25-AE26-AE2DD0029005}" dt="2023-12-01T19:22:40.459" v="153" actId="2711"/>
          <ac:spMkLst>
            <pc:docMk/>
            <pc:sldMk cId="2703707931" sldId="893"/>
            <ac:spMk id="7" creationId="{B7F25CD9-B0A4-2FDD-66E5-A437DA94946D}"/>
          </ac:spMkLst>
        </pc:spChg>
        <pc:spChg chg="mod">
          <ac:chgData name="Amaya Hampton" userId="b31dd232-d19e-4e77-8cae-180c2f0b9be5" providerId="ADAL" clId="{443BD671-FA92-4A25-AE26-AE2DD0029005}" dt="2023-12-01T19:22:40.459" v="153" actId="2711"/>
          <ac:spMkLst>
            <pc:docMk/>
            <pc:sldMk cId="2703707931" sldId="893"/>
            <ac:spMk id="8" creationId="{EFEF1049-D264-16C7-E2B4-0CC31A1AEEBF}"/>
          </ac:spMkLst>
        </pc:spChg>
        <pc:spChg chg="del">
          <ac:chgData name="Amaya Hampton" userId="b31dd232-d19e-4e77-8cae-180c2f0b9be5" providerId="ADAL" clId="{443BD671-FA92-4A25-AE26-AE2DD0029005}" dt="2023-12-01T19:22:07.857" v="150" actId="478"/>
          <ac:spMkLst>
            <pc:docMk/>
            <pc:sldMk cId="2703707931" sldId="893"/>
            <ac:spMk id="10" creationId="{BDA996F3-2080-8C3D-2D60-79910D446F87}"/>
          </ac:spMkLst>
        </pc:spChg>
        <pc:picChg chg="add del mod">
          <ac:chgData name="Amaya Hampton" userId="b31dd232-d19e-4e77-8cae-180c2f0b9be5" providerId="ADAL" clId="{443BD671-FA92-4A25-AE26-AE2DD0029005}" dt="2023-12-01T19:23:08.364" v="155" actId="478"/>
          <ac:picMkLst>
            <pc:docMk/>
            <pc:sldMk cId="2703707931" sldId="893"/>
            <ac:picMk id="5" creationId="{8905836E-5BB3-2DDA-34D4-945FA3C11FB8}"/>
          </ac:picMkLst>
        </pc:picChg>
        <pc:picChg chg="del mod">
          <ac:chgData name="Amaya Hampton" userId="b31dd232-d19e-4e77-8cae-180c2f0b9be5" providerId="ADAL" clId="{443BD671-FA92-4A25-AE26-AE2DD0029005}" dt="2023-12-01T19:22:25.052" v="152" actId="478"/>
          <ac:picMkLst>
            <pc:docMk/>
            <pc:sldMk cId="2703707931" sldId="893"/>
            <ac:picMk id="98" creationId="{87C802C0-587E-43C4-9D80-8A002EAE1E3A}"/>
          </ac:picMkLst>
        </pc:picChg>
      </pc:sldChg>
      <pc:sldChg chg="addSp delSp modSp new del mod">
        <pc:chgData name="Amaya Hampton" userId="b31dd232-d19e-4e77-8cae-180c2f0b9be5" providerId="ADAL" clId="{443BD671-FA92-4A25-AE26-AE2DD0029005}" dt="2023-12-01T20:52:05.886" v="163" actId="2696"/>
        <pc:sldMkLst>
          <pc:docMk/>
          <pc:sldMk cId="2667523923" sldId="894"/>
        </pc:sldMkLst>
        <pc:spChg chg="del">
          <ac:chgData name="Amaya Hampton" userId="b31dd232-d19e-4e77-8cae-180c2f0b9be5" providerId="ADAL" clId="{443BD671-FA92-4A25-AE26-AE2DD0029005}" dt="2023-12-01T19:23:22.075" v="159" actId="478"/>
          <ac:spMkLst>
            <pc:docMk/>
            <pc:sldMk cId="2667523923" sldId="894"/>
            <ac:spMk id="2" creationId="{038FF0FB-76F8-5A57-3063-982D219B8ABD}"/>
          </ac:spMkLst>
        </pc:spChg>
        <pc:spChg chg="del">
          <ac:chgData name="Amaya Hampton" userId="b31dd232-d19e-4e77-8cae-180c2f0b9be5" providerId="ADAL" clId="{443BD671-FA92-4A25-AE26-AE2DD0029005}" dt="2023-12-01T19:23:23.727" v="160" actId="478"/>
          <ac:spMkLst>
            <pc:docMk/>
            <pc:sldMk cId="2667523923" sldId="894"/>
            <ac:spMk id="3" creationId="{9F87AB8E-A11E-3B91-6085-503B384338B6}"/>
          </ac:spMkLst>
        </pc:spChg>
        <pc:picChg chg="add mod">
          <ac:chgData name="Amaya Hampton" userId="b31dd232-d19e-4e77-8cae-180c2f0b9be5" providerId="ADAL" clId="{443BD671-FA92-4A25-AE26-AE2DD0029005}" dt="2023-12-01T19:23:27.106" v="161" actId="1076"/>
          <ac:picMkLst>
            <pc:docMk/>
            <pc:sldMk cId="2667523923" sldId="894"/>
            <ac:picMk id="4" creationId="{2899C911-9B28-AC8B-9486-151D3FA4A0E9}"/>
          </ac:picMkLst>
        </pc:picChg>
      </pc:sldChg>
    </pc:docChg>
  </pc:docChgLst>
  <pc:docChgLst>
    <pc:chgData name="Amaya Hampton" userId="b31dd232-d19e-4e77-8cae-180c2f0b9be5" providerId="ADAL" clId="{7E3C3D54-3DC6-4B39-A4DD-4F29F23E40CE}"/>
    <pc:docChg chg="undo custSel addSld modSld">
      <pc:chgData name="Amaya Hampton" userId="b31dd232-d19e-4e77-8cae-180c2f0b9be5" providerId="ADAL" clId="{7E3C3D54-3DC6-4B39-A4DD-4F29F23E40CE}" dt="2024-03-28T16:33:44.880" v="166" actId="20577"/>
      <pc:docMkLst>
        <pc:docMk/>
      </pc:docMkLst>
      <pc:sldChg chg="modSp mod">
        <pc:chgData name="Amaya Hampton" userId="b31dd232-d19e-4e77-8cae-180c2f0b9be5" providerId="ADAL" clId="{7E3C3D54-3DC6-4B39-A4DD-4F29F23E40CE}" dt="2024-03-26T20:18:53.379" v="150" actId="1076"/>
        <pc:sldMkLst>
          <pc:docMk/>
          <pc:sldMk cId="0" sldId="261"/>
        </pc:sldMkLst>
        <pc:spChg chg="mod">
          <ac:chgData name="Amaya Hampton" userId="b31dd232-d19e-4e77-8cae-180c2f0b9be5" providerId="ADAL" clId="{7E3C3D54-3DC6-4B39-A4DD-4F29F23E40CE}" dt="2024-03-26T20:18:53.379" v="150" actId="1076"/>
          <ac:spMkLst>
            <pc:docMk/>
            <pc:sldMk cId="0" sldId="261"/>
            <ac:spMk id="154" creationId="{00000000-0000-0000-0000-000000000000}"/>
          </ac:spMkLst>
        </pc:spChg>
      </pc:sldChg>
      <pc:sldChg chg="modSp mod">
        <pc:chgData name="Amaya Hampton" userId="b31dd232-d19e-4e77-8cae-180c2f0b9be5" providerId="ADAL" clId="{7E3C3D54-3DC6-4B39-A4DD-4F29F23E40CE}" dt="2024-03-26T15:02:46.398" v="45" actId="2711"/>
        <pc:sldMkLst>
          <pc:docMk/>
          <pc:sldMk cId="1205995026" sldId="262"/>
        </pc:sldMkLst>
        <pc:spChg chg="mod">
          <ac:chgData name="Amaya Hampton" userId="b31dd232-d19e-4e77-8cae-180c2f0b9be5" providerId="ADAL" clId="{7E3C3D54-3DC6-4B39-A4DD-4F29F23E40CE}" dt="2024-03-26T15:02:46.398" v="45" actId="2711"/>
          <ac:spMkLst>
            <pc:docMk/>
            <pc:sldMk cId="1205995026" sldId="262"/>
            <ac:spMk id="2" creationId="{68A1C195-94D7-3ADA-EFAA-98A198B37617}"/>
          </ac:spMkLst>
        </pc:spChg>
        <pc:spChg chg="mod">
          <ac:chgData name="Amaya Hampton" userId="b31dd232-d19e-4e77-8cae-180c2f0b9be5" providerId="ADAL" clId="{7E3C3D54-3DC6-4B39-A4DD-4F29F23E40CE}" dt="2024-03-26T15:02:40.058" v="44" actId="2711"/>
          <ac:spMkLst>
            <pc:docMk/>
            <pc:sldMk cId="1205995026" sldId="262"/>
            <ac:spMk id="3" creationId="{E48828B2-9488-4528-A601-691B0B824782}"/>
          </ac:spMkLst>
        </pc:spChg>
      </pc:sldChg>
      <pc:sldChg chg="modSp mod">
        <pc:chgData name="Amaya Hampton" userId="b31dd232-d19e-4e77-8cae-180c2f0b9be5" providerId="ADAL" clId="{7E3C3D54-3DC6-4B39-A4DD-4F29F23E40CE}" dt="2024-03-26T15:01:26.667" v="33" actId="255"/>
        <pc:sldMkLst>
          <pc:docMk/>
          <pc:sldMk cId="1790222899" sldId="263"/>
        </pc:sldMkLst>
        <pc:spChg chg="mod">
          <ac:chgData name="Amaya Hampton" userId="b31dd232-d19e-4e77-8cae-180c2f0b9be5" providerId="ADAL" clId="{7E3C3D54-3DC6-4B39-A4DD-4F29F23E40CE}" dt="2024-03-26T15:00:54.221" v="27" actId="2711"/>
          <ac:spMkLst>
            <pc:docMk/>
            <pc:sldMk cId="1790222899" sldId="263"/>
            <ac:spMk id="3" creationId="{529243BA-4029-C5BC-6740-19B39EDBE70E}"/>
          </ac:spMkLst>
        </pc:spChg>
        <pc:spChg chg="mod">
          <ac:chgData name="Amaya Hampton" userId="b31dd232-d19e-4e77-8cae-180c2f0b9be5" providerId="ADAL" clId="{7E3C3D54-3DC6-4B39-A4DD-4F29F23E40CE}" dt="2024-03-26T15:01:14.933" v="31" actId="255"/>
          <ac:spMkLst>
            <pc:docMk/>
            <pc:sldMk cId="1790222899" sldId="263"/>
            <ac:spMk id="4" creationId="{DF26ACA9-5528-7284-B185-71A563A3AC0F}"/>
          </ac:spMkLst>
        </pc:spChg>
        <pc:spChg chg="mod">
          <ac:chgData name="Amaya Hampton" userId="b31dd232-d19e-4e77-8cae-180c2f0b9be5" providerId="ADAL" clId="{7E3C3D54-3DC6-4B39-A4DD-4F29F23E40CE}" dt="2024-03-26T15:01:26.667" v="33" actId="255"/>
          <ac:spMkLst>
            <pc:docMk/>
            <pc:sldMk cId="1790222899" sldId="263"/>
            <ac:spMk id="5" creationId="{8B77E532-B7AA-E27F-D449-C095CE8138AF}"/>
          </ac:spMkLst>
        </pc:spChg>
      </pc:sldChg>
      <pc:sldChg chg="modSp mod">
        <pc:chgData name="Amaya Hampton" userId="b31dd232-d19e-4e77-8cae-180c2f0b9be5" providerId="ADAL" clId="{7E3C3D54-3DC6-4B39-A4DD-4F29F23E40CE}" dt="2024-03-26T15:01:35.360" v="34" actId="2711"/>
        <pc:sldMkLst>
          <pc:docMk/>
          <pc:sldMk cId="2024917184" sldId="264"/>
        </pc:sldMkLst>
        <pc:spChg chg="mod">
          <ac:chgData name="Amaya Hampton" userId="b31dd232-d19e-4e77-8cae-180c2f0b9be5" providerId="ADAL" clId="{7E3C3D54-3DC6-4B39-A4DD-4F29F23E40CE}" dt="2024-03-26T15:01:35.360" v="34" actId="2711"/>
          <ac:spMkLst>
            <pc:docMk/>
            <pc:sldMk cId="2024917184" sldId="264"/>
            <ac:spMk id="3" creationId="{529243BA-4029-C5BC-6740-19B39EDBE70E}"/>
          </ac:spMkLst>
        </pc:spChg>
      </pc:sldChg>
      <pc:sldChg chg="modSp mod">
        <pc:chgData name="Amaya Hampton" userId="b31dd232-d19e-4e77-8cae-180c2f0b9be5" providerId="ADAL" clId="{7E3C3D54-3DC6-4B39-A4DD-4F29F23E40CE}" dt="2024-03-28T16:33:44.880" v="166" actId="20577"/>
        <pc:sldMkLst>
          <pc:docMk/>
          <pc:sldMk cId="2143194668" sldId="265"/>
        </pc:sldMkLst>
        <pc:spChg chg="mod">
          <ac:chgData name="Amaya Hampton" userId="b31dd232-d19e-4e77-8cae-180c2f0b9be5" providerId="ADAL" clId="{7E3C3D54-3DC6-4B39-A4DD-4F29F23E40CE}" dt="2024-03-26T15:01:44.352" v="35" actId="2711"/>
          <ac:spMkLst>
            <pc:docMk/>
            <pc:sldMk cId="2143194668" sldId="265"/>
            <ac:spMk id="3" creationId="{529243BA-4029-C5BC-6740-19B39EDBE70E}"/>
          </ac:spMkLst>
        </pc:spChg>
        <pc:spChg chg="mod">
          <ac:chgData name="Amaya Hampton" userId="b31dd232-d19e-4e77-8cae-180c2f0b9be5" providerId="ADAL" clId="{7E3C3D54-3DC6-4B39-A4DD-4F29F23E40CE}" dt="2024-03-26T15:01:49.606" v="36" actId="2711"/>
          <ac:spMkLst>
            <pc:docMk/>
            <pc:sldMk cId="2143194668" sldId="265"/>
            <ac:spMk id="6" creationId="{20E1D339-7F0E-D09E-14F4-9A59C2479AC8}"/>
          </ac:spMkLst>
        </pc:spChg>
        <pc:spChg chg="mod">
          <ac:chgData name="Amaya Hampton" userId="b31dd232-d19e-4e77-8cae-180c2f0b9be5" providerId="ADAL" clId="{7E3C3D54-3DC6-4B39-A4DD-4F29F23E40CE}" dt="2024-03-28T16:33:44.880" v="166" actId="20577"/>
          <ac:spMkLst>
            <pc:docMk/>
            <pc:sldMk cId="2143194668" sldId="265"/>
            <ac:spMk id="7" creationId="{9886A897-E92C-DC2C-8345-50B910493DC7}"/>
          </ac:spMkLst>
        </pc:spChg>
      </pc:sldChg>
      <pc:sldChg chg="modSp mod">
        <pc:chgData name="Amaya Hampton" userId="b31dd232-d19e-4e77-8cae-180c2f0b9be5" providerId="ADAL" clId="{7E3C3D54-3DC6-4B39-A4DD-4F29F23E40CE}" dt="2024-03-26T15:02:15.306" v="40" actId="2711"/>
        <pc:sldMkLst>
          <pc:docMk/>
          <pc:sldMk cId="762951530" sldId="266"/>
        </pc:sldMkLst>
        <pc:spChg chg="mod">
          <ac:chgData name="Amaya Hampton" userId="b31dd232-d19e-4e77-8cae-180c2f0b9be5" providerId="ADAL" clId="{7E3C3D54-3DC6-4B39-A4DD-4F29F23E40CE}" dt="2024-03-26T15:02:04.314" v="38" actId="2711"/>
          <ac:spMkLst>
            <pc:docMk/>
            <pc:sldMk cId="762951530" sldId="266"/>
            <ac:spMk id="3" creationId="{529243BA-4029-C5BC-6740-19B39EDBE70E}"/>
          </ac:spMkLst>
        </pc:spChg>
        <pc:spChg chg="mod">
          <ac:chgData name="Amaya Hampton" userId="b31dd232-d19e-4e77-8cae-180c2f0b9be5" providerId="ADAL" clId="{7E3C3D54-3DC6-4B39-A4DD-4F29F23E40CE}" dt="2024-03-26T15:02:08.812" v="39" actId="2711"/>
          <ac:spMkLst>
            <pc:docMk/>
            <pc:sldMk cId="762951530" sldId="266"/>
            <ac:spMk id="4" creationId="{ABBC8B88-706D-ABBA-A636-BE0DAFE5AA7E}"/>
          </ac:spMkLst>
        </pc:spChg>
        <pc:spChg chg="mod">
          <ac:chgData name="Amaya Hampton" userId="b31dd232-d19e-4e77-8cae-180c2f0b9be5" providerId="ADAL" clId="{7E3C3D54-3DC6-4B39-A4DD-4F29F23E40CE}" dt="2024-03-26T15:02:15.306" v="40" actId="2711"/>
          <ac:spMkLst>
            <pc:docMk/>
            <pc:sldMk cId="762951530" sldId="266"/>
            <ac:spMk id="5" creationId="{3711076C-B444-911A-559F-023D73C34A5C}"/>
          </ac:spMkLst>
        </pc:spChg>
      </pc:sldChg>
      <pc:sldChg chg="modSp mod">
        <pc:chgData name="Amaya Hampton" userId="b31dd232-d19e-4e77-8cae-180c2f0b9be5" providerId="ADAL" clId="{7E3C3D54-3DC6-4B39-A4DD-4F29F23E40CE}" dt="2024-03-26T15:06:17.847" v="82" actId="2711"/>
        <pc:sldMkLst>
          <pc:docMk/>
          <pc:sldMk cId="1031651803" sldId="288"/>
        </pc:sldMkLst>
        <pc:spChg chg="mod">
          <ac:chgData name="Amaya Hampton" userId="b31dd232-d19e-4e77-8cae-180c2f0b9be5" providerId="ADAL" clId="{7E3C3D54-3DC6-4B39-A4DD-4F29F23E40CE}" dt="2024-03-26T15:06:13.297" v="81" actId="2711"/>
          <ac:spMkLst>
            <pc:docMk/>
            <pc:sldMk cId="1031651803" sldId="288"/>
            <ac:spMk id="7" creationId="{981E5D5F-16EE-C1EF-589E-11355E0384A1}"/>
          </ac:spMkLst>
        </pc:spChg>
        <pc:spChg chg="mod">
          <ac:chgData name="Amaya Hampton" userId="b31dd232-d19e-4e77-8cae-180c2f0b9be5" providerId="ADAL" clId="{7E3C3D54-3DC6-4B39-A4DD-4F29F23E40CE}" dt="2024-03-26T15:06:17.847" v="82" actId="2711"/>
          <ac:spMkLst>
            <pc:docMk/>
            <pc:sldMk cId="1031651803" sldId="288"/>
            <ac:spMk id="8" creationId="{A651DAFF-3A06-5140-D350-D0C26DF25A4B}"/>
          </ac:spMkLst>
        </pc:spChg>
      </pc:sldChg>
      <pc:sldChg chg="modSp mod">
        <pc:chgData name="Amaya Hampton" userId="b31dd232-d19e-4e77-8cae-180c2f0b9be5" providerId="ADAL" clId="{7E3C3D54-3DC6-4B39-A4DD-4F29F23E40CE}" dt="2024-03-26T15:09:09.489" v="119" actId="2711"/>
        <pc:sldMkLst>
          <pc:docMk/>
          <pc:sldMk cId="0" sldId="303"/>
        </pc:sldMkLst>
        <pc:spChg chg="mod">
          <ac:chgData name="Amaya Hampton" userId="b31dd232-d19e-4e77-8cae-180c2f0b9be5" providerId="ADAL" clId="{7E3C3D54-3DC6-4B39-A4DD-4F29F23E40CE}" dt="2024-03-26T15:09:04.770" v="118" actId="2711"/>
          <ac:spMkLst>
            <pc:docMk/>
            <pc:sldMk cId="0" sldId="303"/>
            <ac:spMk id="4" creationId="{3614C969-6E7B-83D8-1E7D-732D30ACE3E6}"/>
          </ac:spMkLst>
        </pc:spChg>
        <pc:spChg chg="mod">
          <ac:chgData name="Amaya Hampton" userId="b31dd232-d19e-4e77-8cae-180c2f0b9be5" providerId="ADAL" clId="{7E3C3D54-3DC6-4B39-A4DD-4F29F23E40CE}" dt="2024-03-26T15:08:59.680" v="117" actId="2711"/>
          <ac:spMkLst>
            <pc:docMk/>
            <pc:sldMk cId="0" sldId="303"/>
            <ac:spMk id="58371" creationId="{E6050716-56FA-EBAB-D7B4-7E34E45484A3}"/>
          </ac:spMkLst>
        </pc:spChg>
        <pc:spChg chg="mod">
          <ac:chgData name="Amaya Hampton" userId="b31dd232-d19e-4e77-8cae-180c2f0b9be5" providerId="ADAL" clId="{7E3C3D54-3DC6-4B39-A4DD-4F29F23E40CE}" dt="2024-03-26T15:09:09.489" v="119" actId="2711"/>
          <ac:spMkLst>
            <pc:docMk/>
            <pc:sldMk cId="0" sldId="303"/>
            <ac:spMk id="58372" creationId="{D8618476-C572-9D32-11C0-0B07BFA0B128}"/>
          </ac:spMkLst>
        </pc:spChg>
      </pc:sldChg>
      <pc:sldChg chg="modSp mod">
        <pc:chgData name="Amaya Hampton" userId="b31dd232-d19e-4e77-8cae-180c2f0b9be5" providerId="ADAL" clId="{7E3C3D54-3DC6-4B39-A4DD-4F29F23E40CE}" dt="2024-03-26T15:04:04.013" v="57" actId="2711"/>
        <pc:sldMkLst>
          <pc:docMk/>
          <pc:sldMk cId="2967814990" sldId="309"/>
        </pc:sldMkLst>
        <pc:spChg chg="mod">
          <ac:chgData name="Amaya Hampton" userId="b31dd232-d19e-4e77-8cae-180c2f0b9be5" providerId="ADAL" clId="{7E3C3D54-3DC6-4B39-A4DD-4F29F23E40CE}" dt="2024-03-26T15:03:58.641" v="56" actId="2711"/>
          <ac:spMkLst>
            <pc:docMk/>
            <pc:sldMk cId="2967814990" sldId="309"/>
            <ac:spMk id="2" creationId="{DA0F725C-EF22-AB3E-92E9-57D7F5F0B788}"/>
          </ac:spMkLst>
        </pc:spChg>
        <pc:spChg chg="mod">
          <ac:chgData name="Amaya Hampton" userId="b31dd232-d19e-4e77-8cae-180c2f0b9be5" providerId="ADAL" clId="{7E3C3D54-3DC6-4B39-A4DD-4F29F23E40CE}" dt="2024-03-26T15:04:04.013" v="57" actId="2711"/>
          <ac:spMkLst>
            <pc:docMk/>
            <pc:sldMk cId="2967814990" sldId="309"/>
            <ac:spMk id="3" creationId="{E02D5628-6DEE-EA08-B6C9-0362AEA26E87}"/>
          </ac:spMkLst>
        </pc:spChg>
        <pc:spChg chg="mod">
          <ac:chgData name="Amaya Hampton" userId="b31dd232-d19e-4e77-8cae-180c2f0b9be5" providerId="ADAL" clId="{7E3C3D54-3DC6-4B39-A4DD-4F29F23E40CE}" dt="2024-03-26T15:03:53.545" v="55" actId="2711"/>
          <ac:spMkLst>
            <pc:docMk/>
            <pc:sldMk cId="2967814990" sldId="309"/>
            <ac:spMk id="5" creationId="{63A3F63A-3387-7A4E-82FF-DDE91C170BA8}"/>
          </ac:spMkLst>
        </pc:spChg>
      </pc:sldChg>
      <pc:sldChg chg="modSp mod">
        <pc:chgData name="Amaya Hampton" userId="b31dd232-d19e-4e77-8cae-180c2f0b9be5" providerId="ADAL" clId="{7E3C3D54-3DC6-4B39-A4DD-4F29F23E40CE}" dt="2024-03-26T15:08:31.174" v="112" actId="2711"/>
        <pc:sldMkLst>
          <pc:docMk/>
          <pc:sldMk cId="0" sldId="310"/>
        </pc:sldMkLst>
        <pc:spChg chg="mod">
          <ac:chgData name="Amaya Hampton" userId="b31dd232-d19e-4e77-8cae-180c2f0b9be5" providerId="ADAL" clId="{7E3C3D54-3DC6-4B39-A4DD-4F29F23E40CE}" dt="2024-03-26T15:08:06.465" v="108" actId="2711"/>
          <ac:spMkLst>
            <pc:docMk/>
            <pc:sldMk cId="0" sldId="310"/>
            <ac:spMk id="27650" creationId="{F5A46BA8-0539-3C40-6D11-3BA8FF7E034F}"/>
          </ac:spMkLst>
        </pc:spChg>
        <pc:spChg chg="mod">
          <ac:chgData name="Amaya Hampton" userId="b31dd232-d19e-4e77-8cae-180c2f0b9be5" providerId="ADAL" clId="{7E3C3D54-3DC6-4B39-A4DD-4F29F23E40CE}" dt="2024-03-26T15:08:13.448" v="109" actId="2711"/>
          <ac:spMkLst>
            <pc:docMk/>
            <pc:sldMk cId="0" sldId="310"/>
            <ac:spMk id="27666" creationId="{D4559540-3E8C-DFE8-84B1-E0066162667A}"/>
          </ac:spMkLst>
        </pc:spChg>
        <pc:spChg chg="mod">
          <ac:chgData name="Amaya Hampton" userId="b31dd232-d19e-4e77-8cae-180c2f0b9be5" providerId="ADAL" clId="{7E3C3D54-3DC6-4B39-A4DD-4F29F23E40CE}" dt="2024-03-26T15:08:18.872" v="110" actId="2711"/>
          <ac:spMkLst>
            <pc:docMk/>
            <pc:sldMk cId="0" sldId="310"/>
            <ac:spMk id="27667" creationId="{86F2670A-A685-5204-D4CF-DF33096D070F}"/>
          </ac:spMkLst>
        </pc:spChg>
        <pc:graphicFrameChg chg="modGraphic">
          <ac:chgData name="Amaya Hampton" userId="b31dd232-d19e-4e77-8cae-180c2f0b9be5" providerId="ADAL" clId="{7E3C3D54-3DC6-4B39-A4DD-4F29F23E40CE}" dt="2024-03-26T15:08:31.174" v="112" actId="2711"/>
          <ac:graphicFrameMkLst>
            <pc:docMk/>
            <pc:sldMk cId="0" sldId="310"/>
            <ac:graphicFrameMk id="12" creationId="{E88470A9-E4DD-1683-631F-05A5EB4FFCC8}"/>
          </ac:graphicFrameMkLst>
        </pc:graphicFrameChg>
        <pc:graphicFrameChg chg="modGraphic">
          <ac:chgData name="Amaya Hampton" userId="b31dd232-d19e-4e77-8cae-180c2f0b9be5" providerId="ADAL" clId="{7E3C3D54-3DC6-4B39-A4DD-4F29F23E40CE}" dt="2024-03-26T15:08:24.382" v="111" actId="2711"/>
          <ac:graphicFrameMkLst>
            <pc:docMk/>
            <pc:sldMk cId="0" sldId="310"/>
            <ac:graphicFrameMk id="14" creationId="{8AB23DB6-A18B-ACBF-8A90-44B5CBCE316A}"/>
          </ac:graphicFrameMkLst>
        </pc:graphicFrameChg>
      </pc:sldChg>
      <pc:sldChg chg="modSp mod">
        <pc:chgData name="Amaya Hampton" userId="b31dd232-d19e-4e77-8cae-180c2f0b9be5" providerId="ADAL" clId="{7E3C3D54-3DC6-4B39-A4DD-4F29F23E40CE}" dt="2024-03-26T15:04:30.025" v="61" actId="2711"/>
        <pc:sldMkLst>
          <pc:docMk/>
          <pc:sldMk cId="299377540" sldId="311"/>
        </pc:sldMkLst>
        <pc:spChg chg="mod">
          <ac:chgData name="Amaya Hampton" userId="b31dd232-d19e-4e77-8cae-180c2f0b9be5" providerId="ADAL" clId="{7E3C3D54-3DC6-4B39-A4DD-4F29F23E40CE}" dt="2024-03-26T15:04:30.025" v="61" actId="2711"/>
          <ac:spMkLst>
            <pc:docMk/>
            <pc:sldMk cId="299377540" sldId="311"/>
            <ac:spMk id="2" creationId="{A7B02989-3CA6-0F9F-E218-4B0A8FF7043B}"/>
          </ac:spMkLst>
        </pc:spChg>
        <pc:spChg chg="mod">
          <ac:chgData name="Amaya Hampton" userId="b31dd232-d19e-4e77-8cae-180c2f0b9be5" providerId="ADAL" clId="{7E3C3D54-3DC6-4B39-A4DD-4F29F23E40CE}" dt="2024-03-26T15:04:12.158" v="58" actId="2711"/>
          <ac:spMkLst>
            <pc:docMk/>
            <pc:sldMk cId="299377540" sldId="311"/>
            <ac:spMk id="4" creationId="{C4E723A0-D7B5-9AD0-4C55-773ECDAEC858}"/>
          </ac:spMkLst>
        </pc:spChg>
        <pc:spChg chg="mod">
          <ac:chgData name="Amaya Hampton" userId="b31dd232-d19e-4e77-8cae-180c2f0b9be5" providerId="ADAL" clId="{7E3C3D54-3DC6-4B39-A4DD-4F29F23E40CE}" dt="2024-03-26T15:04:17.527" v="59" actId="2711"/>
          <ac:spMkLst>
            <pc:docMk/>
            <pc:sldMk cId="299377540" sldId="311"/>
            <ac:spMk id="5" creationId="{F27BBB81-A60B-228D-961A-D40A331B5262}"/>
          </ac:spMkLst>
        </pc:spChg>
        <pc:spChg chg="mod">
          <ac:chgData name="Amaya Hampton" userId="b31dd232-d19e-4e77-8cae-180c2f0b9be5" providerId="ADAL" clId="{7E3C3D54-3DC6-4B39-A4DD-4F29F23E40CE}" dt="2024-03-26T15:04:24.800" v="60" actId="2711"/>
          <ac:spMkLst>
            <pc:docMk/>
            <pc:sldMk cId="299377540" sldId="311"/>
            <ac:spMk id="6" creationId="{749D28C0-1910-8808-01B3-6FA3B230F4C5}"/>
          </ac:spMkLst>
        </pc:spChg>
      </pc:sldChg>
      <pc:sldChg chg="modSp add mod">
        <pc:chgData name="Amaya Hampton" userId="b31dd232-d19e-4e77-8cae-180c2f0b9be5" providerId="ADAL" clId="{7E3C3D54-3DC6-4B39-A4DD-4F29F23E40CE}" dt="2024-03-26T15:09:52.448" v="122" actId="2711"/>
        <pc:sldMkLst>
          <pc:docMk/>
          <pc:sldMk cId="2938032429" sldId="313"/>
        </pc:sldMkLst>
        <pc:spChg chg="mod">
          <ac:chgData name="Amaya Hampton" userId="b31dd232-d19e-4e77-8cae-180c2f0b9be5" providerId="ADAL" clId="{7E3C3D54-3DC6-4B39-A4DD-4F29F23E40CE}" dt="2024-03-26T15:09:47.752" v="121" actId="2711"/>
          <ac:spMkLst>
            <pc:docMk/>
            <pc:sldMk cId="2938032429" sldId="313"/>
            <ac:spMk id="3" creationId="{FF952741-A082-4CA1-B9E0-5B48F2F37D80}"/>
          </ac:spMkLst>
        </pc:spChg>
        <pc:spChg chg="mod">
          <ac:chgData name="Amaya Hampton" userId="b31dd232-d19e-4e77-8cae-180c2f0b9be5" providerId="ADAL" clId="{7E3C3D54-3DC6-4B39-A4DD-4F29F23E40CE}" dt="2024-03-26T15:09:52.448" v="122" actId="2711"/>
          <ac:spMkLst>
            <pc:docMk/>
            <pc:sldMk cId="2938032429" sldId="313"/>
            <ac:spMk id="9" creationId="{05117276-AAF0-4AA1-A35F-11BDE8CC63A6}"/>
          </ac:spMkLst>
        </pc:spChg>
        <pc:spChg chg="mod">
          <ac:chgData name="Amaya Hampton" userId="b31dd232-d19e-4e77-8cae-180c2f0b9be5" providerId="ADAL" clId="{7E3C3D54-3DC6-4B39-A4DD-4F29F23E40CE}" dt="2024-03-26T15:09:43.288" v="120" actId="2711"/>
          <ac:spMkLst>
            <pc:docMk/>
            <pc:sldMk cId="2938032429" sldId="313"/>
            <ac:spMk id="12" creationId="{130B31AE-8C8F-4C2D-A42F-69F4F0EB23DF}"/>
          </ac:spMkLst>
        </pc:spChg>
      </pc:sldChg>
      <pc:sldChg chg="modSp mod">
        <pc:chgData name="Amaya Hampton" userId="b31dd232-d19e-4e77-8cae-180c2f0b9be5" providerId="ADAL" clId="{7E3C3D54-3DC6-4B39-A4DD-4F29F23E40CE}" dt="2024-03-26T15:06:07.291" v="80" actId="2711"/>
        <pc:sldMkLst>
          <pc:docMk/>
          <pc:sldMk cId="2686072205" sldId="314"/>
        </pc:sldMkLst>
        <pc:spChg chg="mod">
          <ac:chgData name="Amaya Hampton" userId="b31dd232-d19e-4e77-8cae-180c2f0b9be5" providerId="ADAL" clId="{7E3C3D54-3DC6-4B39-A4DD-4F29F23E40CE}" dt="2024-03-26T15:06:07.291" v="80" actId="2711"/>
          <ac:spMkLst>
            <pc:docMk/>
            <pc:sldMk cId="2686072205" sldId="314"/>
            <ac:spMk id="2" creationId="{01A77367-A649-A865-B5FF-F909EAE4662E}"/>
          </ac:spMkLst>
        </pc:spChg>
        <pc:spChg chg="mod">
          <ac:chgData name="Amaya Hampton" userId="b31dd232-d19e-4e77-8cae-180c2f0b9be5" providerId="ADAL" clId="{7E3C3D54-3DC6-4B39-A4DD-4F29F23E40CE}" dt="2024-03-26T15:05:52.113" v="77" actId="2711"/>
          <ac:spMkLst>
            <pc:docMk/>
            <pc:sldMk cId="2686072205" sldId="314"/>
            <ac:spMk id="4" creationId="{0AB2DDC7-F0FC-28BD-17EF-B15C131464FA}"/>
          </ac:spMkLst>
        </pc:spChg>
        <pc:spChg chg="mod">
          <ac:chgData name="Amaya Hampton" userId="b31dd232-d19e-4e77-8cae-180c2f0b9be5" providerId="ADAL" clId="{7E3C3D54-3DC6-4B39-A4DD-4F29F23E40CE}" dt="2024-03-26T15:05:56.064" v="78" actId="2711"/>
          <ac:spMkLst>
            <pc:docMk/>
            <pc:sldMk cId="2686072205" sldId="314"/>
            <ac:spMk id="5" creationId="{2111C4E1-F4D8-31CC-B051-9FF7B831BDF7}"/>
          </ac:spMkLst>
        </pc:spChg>
        <pc:spChg chg="mod">
          <ac:chgData name="Amaya Hampton" userId="b31dd232-d19e-4e77-8cae-180c2f0b9be5" providerId="ADAL" clId="{7E3C3D54-3DC6-4B39-A4DD-4F29F23E40CE}" dt="2024-03-26T15:06:01.040" v="79" actId="2711"/>
          <ac:spMkLst>
            <pc:docMk/>
            <pc:sldMk cId="2686072205" sldId="314"/>
            <ac:spMk id="6" creationId="{E0358DE0-3337-74ED-B0DE-316EC7157947}"/>
          </ac:spMkLst>
        </pc:spChg>
      </pc:sldChg>
      <pc:sldChg chg="modSp add mod">
        <pc:chgData name="Amaya Hampton" userId="b31dd232-d19e-4e77-8cae-180c2f0b9be5" providerId="ADAL" clId="{7E3C3D54-3DC6-4B39-A4DD-4F29F23E40CE}" dt="2024-03-26T15:12:57.345" v="138" actId="2711"/>
        <pc:sldMkLst>
          <pc:docMk/>
          <pc:sldMk cId="2895192797" sldId="328"/>
        </pc:sldMkLst>
        <pc:spChg chg="mod">
          <ac:chgData name="Amaya Hampton" userId="b31dd232-d19e-4e77-8cae-180c2f0b9be5" providerId="ADAL" clId="{7E3C3D54-3DC6-4B39-A4DD-4F29F23E40CE}" dt="2024-03-26T15:12:52.151" v="137" actId="2711"/>
          <ac:spMkLst>
            <pc:docMk/>
            <pc:sldMk cId="2895192797" sldId="328"/>
            <ac:spMk id="14" creationId="{B966D3E7-9DB4-4DBD-A697-1B41D96525D3}"/>
          </ac:spMkLst>
        </pc:spChg>
        <pc:spChg chg="mod">
          <ac:chgData name="Amaya Hampton" userId="b31dd232-d19e-4e77-8cae-180c2f0b9be5" providerId="ADAL" clId="{7E3C3D54-3DC6-4B39-A4DD-4F29F23E40CE}" dt="2024-03-26T15:12:57.345" v="138" actId="2711"/>
          <ac:spMkLst>
            <pc:docMk/>
            <pc:sldMk cId="2895192797" sldId="328"/>
            <ac:spMk id="16" creationId="{77FCBBEB-F879-4ED0-BBA2-11E79D6D4173}"/>
          </ac:spMkLst>
        </pc:spChg>
        <pc:spChg chg="mod">
          <ac:chgData name="Amaya Hampton" userId="b31dd232-d19e-4e77-8cae-180c2f0b9be5" providerId="ADAL" clId="{7E3C3D54-3DC6-4B39-A4DD-4F29F23E40CE}" dt="2024-03-26T15:12:48.111" v="136" actId="2711"/>
          <ac:spMkLst>
            <pc:docMk/>
            <pc:sldMk cId="2895192797" sldId="328"/>
            <ac:spMk id="18" creationId="{BB1B35E6-D5E6-4823-9067-0522F56D105B}"/>
          </ac:spMkLst>
        </pc:spChg>
      </pc:sldChg>
      <pc:sldChg chg="modSp mod">
        <pc:chgData name="Amaya Hampton" userId="b31dd232-d19e-4e77-8cae-180c2f0b9be5" providerId="ADAL" clId="{7E3C3D54-3DC6-4B39-A4DD-4F29F23E40CE}" dt="2024-03-28T13:38:47.695" v="156" actId="20577"/>
        <pc:sldMkLst>
          <pc:docMk/>
          <pc:sldMk cId="502370003" sldId="341"/>
        </pc:sldMkLst>
        <pc:spChg chg="mod">
          <ac:chgData name="Amaya Hampton" userId="b31dd232-d19e-4e77-8cae-180c2f0b9be5" providerId="ADAL" clId="{7E3C3D54-3DC6-4B39-A4DD-4F29F23E40CE}" dt="2024-03-28T13:38:47.695" v="156" actId="20577"/>
          <ac:spMkLst>
            <pc:docMk/>
            <pc:sldMk cId="502370003" sldId="341"/>
            <ac:spMk id="314" creationId="{00000000-0000-0000-0000-000000000000}"/>
          </ac:spMkLst>
        </pc:spChg>
      </pc:sldChg>
      <pc:sldChg chg="modSp add mod">
        <pc:chgData name="Amaya Hampton" userId="b31dd232-d19e-4e77-8cae-180c2f0b9be5" providerId="ADAL" clId="{7E3C3D54-3DC6-4B39-A4DD-4F29F23E40CE}" dt="2024-03-26T15:10:31.474" v="129" actId="2711"/>
        <pc:sldMkLst>
          <pc:docMk/>
          <pc:sldMk cId="3169213185" sldId="343"/>
        </pc:sldMkLst>
        <pc:spChg chg="mod">
          <ac:chgData name="Amaya Hampton" userId="b31dd232-d19e-4e77-8cae-180c2f0b9be5" providerId="ADAL" clId="{7E3C3D54-3DC6-4B39-A4DD-4F29F23E40CE}" dt="2024-03-26T15:10:31.474" v="129" actId="2711"/>
          <ac:spMkLst>
            <pc:docMk/>
            <pc:sldMk cId="3169213185" sldId="343"/>
            <ac:spMk id="7" creationId="{EE97BCA2-AF46-4544-8254-E6827940F957}"/>
          </ac:spMkLst>
        </pc:spChg>
        <pc:spChg chg="mod">
          <ac:chgData name="Amaya Hampton" userId="b31dd232-d19e-4e77-8cae-180c2f0b9be5" providerId="ADAL" clId="{7E3C3D54-3DC6-4B39-A4DD-4F29F23E40CE}" dt="2024-03-26T15:10:13.176" v="128" actId="20577"/>
          <ac:spMkLst>
            <pc:docMk/>
            <pc:sldMk cId="3169213185" sldId="343"/>
            <ac:spMk id="11" creationId="{2F5BD5ED-0C84-4F08-A7E7-11E0BBB9887E}"/>
          </ac:spMkLst>
        </pc:spChg>
      </pc:sldChg>
      <pc:sldChg chg="modSp mod">
        <pc:chgData name="Amaya Hampton" userId="b31dd232-d19e-4e77-8cae-180c2f0b9be5" providerId="ADAL" clId="{7E3C3D54-3DC6-4B39-A4DD-4F29F23E40CE}" dt="2024-03-26T14:57:45.685" v="2" actId="1076"/>
        <pc:sldMkLst>
          <pc:docMk/>
          <pc:sldMk cId="3659048855" sldId="346"/>
        </pc:sldMkLst>
        <pc:spChg chg="mod">
          <ac:chgData name="Amaya Hampton" userId="b31dd232-d19e-4e77-8cae-180c2f0b9be5" providerId="ADAL" clId="{7E3C3D54-3DC6-4B39-A4DD-4F29F23E40CE}" dt="2024-03-26T14:57:45.685" v="2" actId="1076"/>
          <ac:spMkLst>
            <pc:docMk/>
            <pc:sldMk cId="3659048855" sldId="346"/>
            <ac:spMk id="314" creationId="{00000000-0000-0000-0000-000000000000}"/>
          </ac:spMkLst>
        </pc:spChg>
      </pc:sldChg>
      <pc:sldChg chg="modSp add mod">
        <pc:chgData name="Amaya Hampton" userId="b31dd232-d19e-4e77-8cae-180c2f0b9be5" providerId="ADAL" clId="{7E3C3D54-3DC6-4B39-A4DD-4F29F23E40CE}" dt="2024-03-26T15:12:25.508" v="133" actId="2711"/>
        <pc:sldMkLst>
          <pc:docMk/>
          <pc:sldMk cId="825340465" sldId="347"/>
        </pc:sldMkLst>
        <pc:spChg chg="mod">
          <ac:chgData name="Amaya Hampton" userId="b31dd232-d19e-4e77-8cae-180c2f0b9be5" providerId="ADAL" clId="{7E3C3D54-3DC6-4B39-A4DD-4F29F23E40CE}" dt="2024-03-26T15:12:20.593" v="132" actId="2711"/>
          <ac:spMkLst>
            <pc:docMk/>
            <pc:sldMk cId="825340465" sldId="347"/>
            <ac:spMk id="3" creationId="{F6C57EF8-D9E6-4D9D-8AC9-014F5F061CAA}"/>
          </ac:spMkLst>
        </pc:spChg>
        <pc:spChg chg="mod">
          <ac:chgData name="Amaya Hampton" userId="b31dd232-d19e-4e77-8cae-180c2f0b9be5" providerId="ADAL" clId="{7E3C3D54-3DC6-4B39-A4DD-4F29F23E40CE}" dt="2024-03-26T15:12:25.508" v="133" actId="2711"/>
          <ac:spMkLst>
            <pc:docMk/>
            <pc:sldMk cId="825340465" sldId="347"/>
            <ac:spMk id="7" creationId="{8FDEA478-F535-48B5-BF4C-9B1C2E880A6C}"/>
          </ac:spMkLst>
        </pc:spChg>
      </pc:sldChg>
      <pc:sldChg chg="modSp add mod">
        <pc:chgData name="Amaya Hampton" userId="b31dd232-d19e-4e77-8cae-180c2f0b9be5" providerId="ADAL" clId="{7E3C3D54-3DC6-4B39-A4DD-4F29F23E40CE}" dt="2024-03-26T15:12:41.794" v="135" actId="2711"/>
        <pc:sldMkLst>
          <pc:docMk/>
          <pc:sldMk cId="1102244749" sldId="349"/>
        </pc:sldMkLst>
        <pc:spChg chg="mod">
          <ac:chgData name="Amaya Hampton" userId="b31dd232-d19e-4e77-8cae-180c2f0b9be5" providerId="ADAL" clId="{7E3C3D54-3DC6-4B39-A4DD-4F29F23E40CE}" dt="2024-03-26T15:12:36.872" v="134" actId="2711"/>
          <ac:spMkLst>
            <pc:docMk/>
            <pc:sldMk cId="1102244749" sldId="349"/>
            <ac:spMk id="3" creationId="{F6C57EF8-D9E6-4D9D-8AC9-014F5F061CAA}"/>
          </ac:spMkLst>
        </pc:spChg>
        <pc:spChg chg="mod">
          <ac:chgData name="Amaya Hampton" userId="b31dd232-d19e-4e77-8cae-180c2f0b9be5" providerId="ADAL" clId="{7E3C3D54-3DC6-4B39-A4DD-4F29F23E40CE}" dt="2024-03-26T15:12:41.794" v="135" actId="2711"/>
          <ac:spMkLst>
            <pc:docMk/>
            <pc:sldMk cId="1102244749" sldId="349"/>
            <ac:spMk id="7" creationId="{8FDEA478-F535-48B5-BF4C-9B1C2E880A6C}"/>
          </ac:spMkLst>
        </pc:spChg>
      </pc:sldChg>
      <pc:sldChg chg="modSp mod">
        <pc:chgData name="Amaya Hampton" userId="b31dd232-d19e-4e77-8cae-180c2f0b9be5" providerId="ADAL" clId="{7E3C3D54-3DC6-4B39-A4DD-4F29F23E40CE}" dt="2024-03-26T15:05:46.787" v="76" actId="2711"/>
        <pc:sldMkLst>
          <pc:docMk/>
          <pc:sldMk cId="293641421" sldId="354"/>
        </pc:sldMkLst>
        <pc:spChg chg="mod">
          <ac:chgData name="Amaya Hampton" userId="b31dd232-d19e-4e77-8cae-180c2f0b9be5" providerId="ADAL" clId="{7E3C3D54-3DC6-4B39-A4DD-4F29F23E40CE}" dt="2024-03-26T15:05:46.787" v="76" actId="2711"/>
          <ac:spMkLst>
            <pc:docMk/>
            <pc:sldMk cId="293641421" sldId="354"/>
            <ac:spMk id="3" creationId="{1507F23A-C0B1-DF1C-17F0-33F45F119580}"/>
          </ac:spMkLst>
        </pc:spChg>
        <pc:spChg chg="mod">
          <ac:chgData name="Amaya Hampton" userId="b31dd232-d19e-4e77-8cae-180c2f0b9be5" providerId="ADAL" clId="{7E3C3D54-3DC6-4B39-A4DD-4F29F23E40CE}" dt="2024-03-26T15:05:21.490" v="71" actId="2711"/>
          <ac:spMkLst>
            <pc:docMk/>
            <pc:sldMk cId="293641421" sldId="354"/>
            <ac:spMk id="5" creationId="{A04D106A-D8F1-A2A5-5AA7-97F5717B1BA7}"/>
          </ac:spMkLst>
        </pc:spChg>
        <pc:spChg chg="mod">
          <ac:chgData name="Amaya Hampton" userId="b31dd232-d19e-4e77-8cae-180c2f0b9be5" providerId="ADAL" clId="{7E3C3D54-3DC6-4B39-A4DD-4F29F23E40CE}" dt="2024-03-26T15:05:17.178" v="70" actId="2711"/>
          <ac:spMkLst>
            <pc:docMk/>
            <pc:sldMk cId="293641421" sldId="354"/>
            <ac:spMk id="6" creationId="{EE1EC5F3-CA0C-3AB1-52B6-63C00D962828}"/>
          </ac:spMkLst>
        </pc:spChg>
        <pc:spChg chg="mod">
          <ac:chgData name="Amaya Hampton" userId="b31dd232-d19e-4e77-8cae-180c2f0b9be5" providerId="ADAL" clId="{7E3C3D54-3DC6-4B39-A4DD-4F29F23E40CE}" dt="2024-03-26T15:05:41.546" v="75" actId="2711"/>
          <ac:spMkLst>
            <pc:docMk/>
            <pc:sldMk cId="293641421" sldId="354"/>
            <ac:spMk id="11" creationId="{4161093B-2B86-1AA3-C739-21EBD58FFAF2}"/>
          </ac:spMkLst>
        </pc:spChg>
        <pc:spChg chg="mod">
          <ac:chgData name="Amaya Hampton" userId="b31dd232-d19e-4e77-8cae-180c2f0b9be5" providerId="ADAL" clId="{7E3C3D54-3DC6-4B39-A4DD-4F29F23E40CE}" dt="2024-03-26T15:05:36.521" v="74" actId="2711"/>
          <ac:spMkLst>
            <pc:docMk/>
            <pc:sldMk cId="293641421" sldId="354"/>
            <ac:spMk id="12" creationId="{57EDC747-649C-E1BF-8620-BC184AE4E0C3}"/>
          </ac:spMkLst>
        </pc:spChg>
        <pc:spChg chg="mod">
          <ac:chgData name="Amaya Hampton" userId="b31dd232-d19e-4e77-8cae-180c2f0b9be5" providerId="ADAL" clId="{7E3C3D54-3DC6-4B39-A4DD-4F29F23E40CE}" dt="2024-03-26T15:05:31.802" v="73" actId="2711"/>
          <ac:spMkLst>
            <pc:docMk/>
            <pc:sldMk cId="293641421" sldId="354"/>
            <ac:spMk id="13" creationId="{98937741-B079-7C25-23BD-C01942A7C48D}"/>
          </ac:spMkLst>
        </pc:spChg>
        <pc:spChg chg="mod">
          <ac:chgData name="Amaya Hampton" userId="b31dd232-d19e-4e77-8cae-180c2f0b9be5" providerId="ADAL" clId="{7E3C3D54-3DC6-4B39-A4DD-4F29F23E40CE}" dt="2024-03-26T15:05:26.130" v="72" actId="2711"/>
          <ac:spMkLst>
            <pc:docMk/>
            <pc:sldMk cId="293641421" sldId="354"/>
            <ac:spMk id="14" creationId="{8012885D-981A-ACD4-9DF5-B7540162AE50}"/>
          </ac:spMkLst>
        </pc:spChg>
      </pc:sldChg>
      <pc:sldChg chg="modSp mod">
        <pc:chgData name="Amaya Hampton" userId="b31dd232-d19e-4e77-8cae-180c2f0b9be5" providerId="ADAL" clId="{7E3C3D54-3DC6-4B39-A4DD-4F29F23E40CE}" dt="2024-03-26T15:05:11.566" v="69" actId="2711"/>
        <pc:sldMkLst>
          <pc:docMk/>
          <pc:sldMk cId="3682186166" sldId="355"/>
        </pc:sldMkLst>
        <pc:spChg chg="mod">
          <ac:chgData name="Amaya Hampton" userId="b31dd232-d19e-4e77-8cae-180c2f0b9be5" providerId="ADAL" clId="{7E3C3D54-3DC6-4B39-A4DD-4F29F23E40CE}" dt="2024-03-26T15:04:48.065" v="64" actId="2711"/>
          <ac:spMkLst>
            <pc:docMk/>
            <pc:sldMk cId="3682186166" sldId="355"/>
            <ac:spMk id="2" creationId="{73AFBD75-4045-DD69-41ED-51F0B5E99472}"/>
          </ac:spMkLst>
        </pc:spChg>
        <pc:spChg chg="mod">
          <ac:chgData name="Amaya Hampton" userId="b31dd232-d19e-4e77-8cae-180c2f0b9be5" providerId="ADAL" clId="{7E3C3D54-3DC6-4B39-A4DD-4F29F23E40CE}" dt="2024-03-26T15:04:42.969" v="63" actId="2711"/>
          <ac:spMkLst>
            <pc:docMk/>
            <pc:sldMk cId="3682186166" sldId="355"/>
            <ac:spMk id="4" creationId="{0FF92135-515C-58A5-694B-5F240F791ED6}"/>
          </ac:spMkLst>
        </pc:spChg>
        <pc:spChg chg="mod">
          <ac:chgData name="Amaya Hampton" userId="b31dd232-d19e-4e77-8cae-180c2f0b9be5" providerId="ADAL" clId="{7E3C3D54-3DC6-4B39-A4DD-4F29F23E40CE}" dt="2024-03-26T15:04:58.311" v="66" actId="2711"/>
          <ac:spMkLst>
            <pc:docMk/>
            <pc:sldMk cId="3682186166" sldId="355"/>
            <ac:spMk id="5" creationId="{9FD78B7E-D138-A109-BEF4-CF1E3D656F8F}"/>
          </ac:spMkLst>
        </pc:spChg>
        <pc:spChg chg="mod">
          <ac:chgData name="Amaya Hampton" userId="b31dd232-d19e-4e77-8cae-180c2f0b9be5" providerId="ADAL" clId="{7E3C3D54-3DC6-4B39-A4DD-4F29F23E40CE}" dt="2024-03-26T15:04:52.506" v="65" actId="2711"/>
          <ac:spMkLst>
            <pc:docMk/>
            <pc:sldMk cId="3682186166" sldId="355"/>
            <ac:spMk id="6" creationId="{2520AC8E-1DD2-0D26-6F94-039DD409F709}"/>
          </ac:spMkLst>
        </pc:spChg>
        <pc:spChg chg="mod">
          <ac:chgData name="Amaya Hampton" userId="b31dd232-d19e-4e77-8cae-180c2f0b9be5" providerId="ADAL" clId="{7E3C3D54-3DC6-4B39-A4DD-4F29F23E40CE}" dt="2024-03-26T15:05:02.548" v="67" actId="2711"/>
          <ac:spMkLst>
            <pc:docMk/>
            <pc:sldMk cId="3682186166" sldId="355"/>
            <ac:spMk id="7" creationId="{15869F16-AA67-848D-C539-506C55BA1F13}"/>
          </ac:spMkLst>
        </pc:spChg>
        <pc:spChg chg="mod">
          <ac:chgData name="Amaya Hampton" userId="b31dd232-d19e-4e77-8cae-180c2f0b9be5" providerId="ADAL" clId="{7E3C3D54-3DC6-4B39-A4DD-4F29F23E40CE}" dt="2024-03-26T15:05:11.566" v="69" actId="2711"/>
          <ac:spMkLst>
            <pc:docMk/>
            <pc:sldMk cId="3682186166" sldId="355"/>
            <ac:spMk id="8" creationId="{45B4D3CA-F9F3-C96A-15AA-407204B3073A}"/>
          </ac:spMkLst>
        </pc:spChg>
        <pc:spChg chg="mod">
          <ac:chgData name="Amaya Hampton" userId="b31dd232-d19e-4e77-8cae-180c2f0b9be5" providerId="ADAL" clId="{7E3C3D54-3DC6-4B39-A4DD-4F29F23E40CE}" dt="2024-03-26T15:05:07.168" v="68" actId="2711"/>
          <ac:spMkLst>
            <pc:docMk/>
            <pc:sldMk cId="3682186166" sldId="355"/>
            <ac:spMk id="9" creationId="{BCEF4F37-1391-DC8C-F0EC-B293A674AD9E}"/>
          </ac:spMkLst>
        </pc:spChg>
        <pc:spChg chg="mod">
          <ac:chgData name="Amaya Hampton" userId="b31dd232-d19e-4e77-8cae-180c2f0b9be5" providerId="ADAL" clId="{7E3C3D54-3DC6-4B39-A4DD-4F29F23E40CE}" dt="2024-03-26T15:04:37.599" v="62" actId="2711"/>
          <ac:spMkLst>
            <pc:docMk/>
            <pc:sldMk cId="3682186166" sldId="355"/>
            <ac:spMk id="10" creationId="{2D349FE4-2F4F-FA1C-47A2-3E29CFAF1E2C}"/>
          </ac:spMkLst>
        </pc:spChg>
      </pc:sldChg>
      <pc:sldChg chg="modSp mod">
        <pc:chgData name="Amaya Hampton" userId="b31dd232-d19e-4e77-8cae-180c2f0b9be5" providerId="ADAL" clId="{7E3C3D54-3DC6-4B39-A4DD-4F29F23E40CE}" dt="2024-03-26T15:06:30.942" v="84" actId="14100"/>
        <pc:sldMkLst>
          <pc:docMk/>
          <pc:sldMk cId="1834980638" sldId="362"/>
        </pc:sldMkLst>
        <pc:spChg chg="mod">
          <ac:chgData name="Amaya Hampton" userId="b31dd232-d19e-4e77-8cae-180c2f0b9be5" providerId="ADAL" clId="{7E3C3D54-3DC6-4B39-A4DD-4F29F23E40CE}" dt="2024-03-26T15:06:30.942" v="84" actId="14100"/>
          <ac:spMkLst>
            <pc:docMk/>
            <pc:sldMk cId="1834980638" sldId="362"/>
            <ac:spMk id="314" creationId="{00000000-0000-0000-0000-000000000000}"/>
          </ac:spMkLst>
        </pc:spChg>
      </pc:sldChg>
      <pc:sldChg chg="modSp mod">
        <pc:chgData name="Amaya Hampton" userId="b31dd232-d19e-4e77-8cae-180c2f0b9be5" providerId="ADAL" clId="{7E3C3D54-3DC6-4B39-A4DD-4F29F23E40CE}" dt="2024-03-26T15:03:07.976" v="47" actId="14100"/>
        <pc:sldMkLst>
          <pc:docMk/>
          <pc:sldMk cId="4186955002" sldId="363"/>
        </pc:sldMkLst>
        <pc:spChg chg="mod">
          <ac:chgData name="Amaya Hampton" userId="b31dd232-d19e-4e77-8cae-180c2f0b9be5" providerId="ADAL" clId="{7E3C3D54-3DC6-4B39-A4DD-4F29F23E40CE}" dt="2024-03-26T15:02:57.132" v="46" actId="1076"/>
          <ac:spMkLst>
            <pc:docMk/>
            <pc:sldMk cId="4186955002" sldId="363"/>
            <ac:spMk id="314" creationId="{00000000-0000-0000-0000-000000000000}"/>
          </ac:spMkLst>
        </pc:spChg>
        <pc:picChg chg="mod">
          <ac:chgData name="Amaya Hampton" userId="b31dd232-d19e-4e77-8cae-180c2f0b9be5" providerId="ADAL" clId="{7E3C3D54-3DC6-4B39-A4DD-4F29F23E40CE}" dt="2024-03-26T15:03:07.976" v="47" actId="14100"/>
          <ac:picMkLst>
            <pc:docMk/>
            <pc:sldMk cId="4186955002" sldId="363"/>
            <ac:picMk id="2" creationId="{4999884A-79C1-5A66-1554-985F68EA750E}"/>
          </ac:picMkLst>
        </pc:picChg>
      </pc:sldChg>
      <pc:sldChg chg="modSp mod">
        <pc:chgData name="Amaya Hampton" userId="b31dd232-d19e-4e77-8cae-180c2f0b9be5" providerId="ADAL" clId="{7E3C3D54-3DC6-4B39-A4DD-4F29F23E40CE}" dt="2024-03-26T15:07:07.801" v="100" actId="2711"/>
        <pc:sldMkLst>
          <pc:docMk/>
          <pc:sldMk cId="0" sldId="633"/>
        </pc:sldMkLst>
        <pc:spChg chg="mod">
          <ac:chgData name="Amaya Hampton" userId="b31dd232-d19e-4e77-8cae-180c2f0b9be5" providerId="ADAL" clId="{7E3C3D54-3DC6-4B39-A4DD-4F29F23E40CE}" dt="2024-03-26T15:07:00.446" v="99" actId="20577"/>
          <ac:spMkLst>
            <pc:docMk/>
            <pc:sldMk cId="0" sldId="633"/>
            <ac:spMk id="14338" creationId="{EE7A53EB-5E8B-B7B0-DA80-38BB5A59A1A4}"/>
          </ac:spMkLst>
        </pc:spChg>
        <pc:spChg chg="mod">
          <ac:chgData name="Amaya Hampton" userId="b31dd232-d19e-4e77-8cae-180c2f0b9be5" providerId="ADAL" clId="{7E3C3D54-3DC6-4B39-A4DD-4F29F23E40CE}" dt="2024-03-26T15:07:07.801" v="100" actId="2711"/>
          <ac:spMkLst>
            <pc:docMk/>
            <pc:sldMk cId="0" sldId="633"/>
            <ac:spMk id="14343" creationId="{196115DC-EA46-3E26-A1A3-F4C1B611091C}"/>
          </ac:spMkLst>
        </pc:spChg>
      </pc:sldChg>
      <pc:sldChg chg="modSp mod">
        <pc:chgData name="Amaya Hampton" userId="b31dd232-d19e-4e77-8cae-180c2f0b9be5" providerId="ADAL" clId="{7E3C3D54-3DC6-4B39-A4DD-4F29F23E40CE}" dt="2024-03-26T15:07:59.233" v="107" actId="2711"/>
        <pc:sldMkLst>
          <pc:docMk/>
          <pc:sldMk cId="0" sldId="2134804574"/>
        </pc:sldMkLst>
        <pc:spChg chg="mod">
          <ac:chgData name="Amaya Hampton" userId="b31dd232-d19e-4e77-8cae-180c2f0b9be5" providerId="ADAL" clId="{7E3C3D54-3DC6-4B39-A4DD-4F29F23E40CE}" dt="2024-03-26T15:07:32.086" v="102" actId="2711"/>
          <ac:spMkLst>
            <pc:docMk/>
            <pc:sldMk cId="0" sldId="2134804574"/>
            <ac:spMk id="29" creationId="{0CAA61A9-084D-4C39-BE58-E8720409EE8C}"/>
          </ac:spMkLst>
        </pc:spChg>
        <pc:spChg chg="mod">
          <ac:chgData name="Amaya Hampton" userId="b31dd232-d19e-4e77-8cae-180c2f0b9be5" providerId="ADAL" clId="{7E3C3D54-3DC6-4B39-A4DD-4F29F23E40CE}" dt="2024-03-26T15:07:27.441" v="101" actId="2711"/>
          <ac:spMkLst>
            <pc:docMk/>
            <pc:sldMk cId="0" sldId="2134804574"/>
            <ac:spMk id="16386" creationId="{FEF53EC1-C809-5852-3AD4-D3416433BEC3}"/>
          </ac:spMkLst>
        </pc:spChg>
        <pc:spChg chg="mod">
          <ac:chgData name="Amaya Hampton" userId="b31dd232-d19e-4e77-8cae-180c2f0b9be5" providerId="ADAL" clId="{7E3C3D54-3DC6-4B39-A4DD-4F29F23E40CE}" dt="2024-03-26T15:07:37.593" v="103" actId="2711"/>
          <ac:spMkLst>
            <pc:docMk/>
            <pc:sldMk cId="0" sldId="2134804574"/>
            <ac:spMk id="16390" creationId="{94C6759B-24EA-5E9D-9A34-C0A8B9869FD8}"/>
          </ac:spMkLst>
        </pc:spChg>
        <pc:spChg chg="mod">
          <ac:chgData name="Amaya Hampton" userId="b31dd232-d19e-4e77-8cae-180c2f0b9be5" providerId="ADAL" clId="{7E3C3D54-3DC6-4B39-A4DD-4F29F23E40CE}" dt="2024-03-26T15:07:43.200" v="104" actId="2711"/>
          <ac:spMkLst>
            <pc:docMk/>
            <pc:sldMk cId="0" sldId="2134804574"/>
            <ac:spMk id="16396" creationId="{08A366A6-E3C6-1F18-DBEB-3D7A28B1F615}"/>
          </ac:spMkLst>
        </pc:spChg>
        <pc:spChg chg="mod">
          <ac:chgData name="Amaya Hampton" userId="b31dd232-d19e-4e77-8cae-180c2f0b9be5" providerId="ADAL" clId="{7E3C3D54-3DC6-4B39-A4DD-4F29F23E40CE}" dt="2024-03-26T15:07:48.497" v="105" actId="2711"/>
          <ac:spMkLst>
            <pc:docMk/>
            <pc:sldMk cId="0" sldId="2134804574"/>
            <ac:spMk id="16398" creationId="{DE7DD905-5953-EBE7-A001-2E2F9035AA39}"/>
          </ac:spMkLst>
        </pc:spChg>
        <pc:spChg chg="mod">
          <ac:chgData name="Amaya Hampton" userId="b31dd232-d19e-4e77-8cae-180c2f0b9be5" providerId="ADAL" clId="{7E3C3D54-3DC6-4B39-A4DD-4F29F23E40CE}" dt="2024-03-26T15:07:53.530" v="106" actId="2711"/>
          <ac:spMkLst>
            <pc:docMk/>
            <pc:sldMk cId="0" sldId="2134804574"/>
            <ac:spMk id="16400" creationId="{102865B1-1280-16B4-4861-0AAEECAF3E22}"/>
          </ac:spMkLst>
        </pc:spChg>
        <pc:spChg chg="mod">
          <ac:chgData name="Amaya Hampton" userId="b31dd232-d19e-4e77-8cae-180c2f0b9be5" providerId="ADAL" clId="{7E3C3D54-3DC6-4B39-A4DD-4F29F23E40CE}" dt="2024-03-26T15:07:59.233" v="107" actId="2711"/>
          <ac:spMkLst>
            <pc:docMk/>
            <pc:sldMk cId="0" sldId="2134804574"/>
            <ac:spMk id="16402" creationId="{5C14ABDF-F037-4C3E-1319-F705D838EC9B}"/>
          </ac:spMkLst>
        </pc:spChg>
      </pc:sldChg>
      <pc:sldChg chg="modSp mod">
        <pc:chgData name="Amaya Hampton" userId="b31dd232-d19e-4e77-8cae-180c2f0b9be5" providerId="ADAL" clId="{7E3C3D54-3DC6-4B39-A4DD-4F29F23E40CE}" dt="2024-03-26T15:08:54.262" v="116" actId="2711"/>
        <pc:sldMkLst>
          <pc:docMk/>
          <pc:sldMk cId="3556886821" sldId="2134804575"/>
        </pc:sldMkLst>
        <pc:spChg chg="mod">
          <ac:chgData name="Amaya Hampton" userId="b31dd232-d19e-4e77-8cae-180c2f0b9be5" providerId="ADAL" clId="{7E3C3D54-3DC6-4B39-A4DD-4F29F23E40CE}" dt="2024-03-26T15:08:54.262" v="116" actId="2711"/>
          <ac:spMkLst>
            <pc:docMk/>
            <pc:sldMk cId="3556886821" sldId="2134804575"/>
            <ac:spMk id="29" creationId="{0CAA61A9-084D-4C39-BE58-E8720409EE8C}"/>
          </ac:spMkLst>
        </pc:spChg>
        <pc:spChg chg="mod">
          <ac:chgData name="Amaya Hampton" userId="b31dd232-d19e-4e77-8cae-180c2f0b9be5" providerId="ADAL" clId="{7E3C3D54-3DC6-4B39-A4DD-4F29F23E40CE}" dt="2024-03-26T15:08:50.238" v="115" actId="2711"/>
          <ac:spMkLst>
            <pc:docMk/>
            <pc:sldMk cId="3556886821" sldId="2134804575"/>
            <ac:spMk id="16386" creationId="{FEF53EC1-C809-5852-3AD4-D3416433BEC3}"/>
          </ac:spMkLst>
        </pc:spChg>
      </pc:sldChg>
      <pc:sldChg chg="modSp mod">
        <pc:chgData name="Amaya Hampton" userId="b31dd232-d19e-4e77-8cae-180c2f0b9be5" providerId="ADAL" clId="{7E3C3D54-3DC6-4B39-A4DD-4F29F23E40CE}" dt="2024-03-26T15:08:42.895" v="114" actId="2711"/>
        <pc:sldMkLst>
          <pc:docMk/>
          <pc:sldMk cId="162554574" sldId="2134804576"/>
        </pc:sldMkLst>
        <pc:spChg chg="mod">
          <ac:chgData name="Amaya Hampton" userId="b31dd232-d19e-4e77-8cae-180c2f0b9be5" providerId="ADAL" clId="{7E3C3D54-3DC6-4B39-A4DD-4F29F23E40CE}" dt="2024-03-26T15:08:42.895" v="114" actId="2711"/>
          <ac:spMkLst>
            <pc:docMk/>
            <pc:sldMk cId="162554574" sldId="2134804576"/>
            <ac:spMk id="29" creationId="{0CAA61A9-084D-4C39-BE58-E8720409EE8C}"/>
          </ac:spMkLst>
        </pc:spChg>
        <pc:spChg chg="mod">
          <ac:chgData name="Amaya Hampton" userId="b31dd232-d19e-4e77-8cae-180c2f0b9be5" providerId="ADAL" clId="{7E3C3D54-3DC6-4B39-A4DD-4F29F23E40CE}" dt="2024-03-26T15:08:38.784" v="113" actId="2711"/>
          <ac:spMkLst>
            <pc:docMk/>
            <pc:sldMk cId="162554574" sldId="2134804576"/>
            <ac:spMk id="16386" creationId="{FEF53EC1-C809-5852-3AD4-D3416433BEC3}"/>
          </ac:spMkLst>
        </pc:spChg>
      </pc:sldChg>
      <pc:sldChg chg="modSp mod">
        <pc:chgData name="Amaya Hampton" userId="b31dd232-d19e-4e77-8cae-180c2f0b9be5" providerId="ADAL" clId="{7E3C3D54-3DC6-4B39-A4DD-4F29F23E40CE}" dt="2024-03-26T15:17:22.583" v="149" actId="20577"/>
        <pc:sldMkLst>
          <pc:docMk/>
          <pc:sldMk cId="1803832817" sldId="2134804577"/>
        </pc:sldMkLst>
        <pc:spChg chg="mod">
          <ac:chgData name="Amaya Hampton" userId="b31dd232-d19e-4e77-8cae-180c2f0b9be5" providerId="ADAL" clId="{7E3C3D54-3DC6-4B39-A4DD-4F29F23E40CE}" dt="2024-03-26T15:03:45.750" v="54" actId="2711"/>
          <ac:spMkLst>
            <pc:docMk/>
            <pc:sldMk cId="1803832817" sldId="2134804577"/>
            <ac:spMk id="2" creationId="{AE5562D2-BC7B-A0A7-9F38-B6E1D982CDF3}"/>
          </ac:spMkLst>
        </pc:spChg>
        <pc:spChg chg="mod">
          <ac:chgData name="Amaya Hampton" userId="b31dd232-d19e-4e77-8cae-180c2f0b9be5" providerId="ADAL" clId="{7E3C3D54-3DC6-4B39-A4DD-4F29F23E40CE}" dt="2024-03-26T15:17:22.583" v="149" actId="20577"/>
          <ac:spMkLst>
            <pc:docMk/>
            <pc:sldMk cId="1803832817" sldId="2134804577"/>
            <ac:spMk id="3" creationId="{B9C2A918-FE18-D332-11B3-EADA35F5AF64}"/>
          </ac:spMkLst>
        </pc:spChg>
        <pc:spChg chg="mod">
          <ac:chgData name="Amaya Hampton" userId="b31dd232-d19e-4e77-8cae-180c2f0b9be5" providerId="ADAL" clId="{7E3C3D54-3DC6-4B39-A4DD-4F29F23E40CE}" dt="2024-03-26T15:03:28.559" v="51" actId="2711"/>
          <ac:spMkLst>
            <pc:docMk/>
            <pc:sldMk cId="1803832817" sldId="2134804577"/>
            <ac:spMk id="4" creationId="{5CCDB74F-B994-A5D9-4BFD-E300D8C4BB6F}"/>
          </ac:spMkLst>
        </pc:spChg>
        <pc:spChg chg="mod">
          <ac:chgData name="Amaya Hampton" userId="b31dd232-d19e-4e77-8cae-180c2f0b9be5" providerId="ADAL" clId="{7E3C3D54-3DC6-4B39-A4DD-4F29F23E40CE}" dt="2024-03-26T15:03:35.642" v="52" actId="2711"/>
          <ac:spMkLst>
            <pc:docMk/>
            <pc:sldMk cId="1803832817" sldId="2134804577"/>
            <ac:spMk id="5" creationId="{2F93D7E3-252F-7132-B7C5-ADD057663E2F}"/>
          </ac:spMkLst>
        </pc:spChg>
        <pc:spChg chg="mod">
          <ac:chgData name="Amaya Hampton" userId="b31dd232-d19e-4e77-8cae-180c2f0b9be5" providerId="ADAL" clId="{7E3C3D54-3DC6-4B39-A4DD-4F29F23E40CE}" dt="2024-03-26T15:03:40.646" v="53" actId="2711"/>
          <ac:spMkLst>
            <pc:docMk/>
            <pc:sldMk cId="1803832817" sldId="2134804577"/>
            <ac:spMk id="6" creationId="{FCFC4004-FBBD-08E1-F4F4-F51561295BF3}"/>
          </ac:spMkLst>
        </pc:spChg>
      </pc:sldChg>
      <pc:sldChg chg="modSp mod">
        <pc:chgData name="Amaya Hampton" userId="b31dd232-d19e-4e77-8cae-180c2f0b9be5" providerId="ADAL" clId="{7E3C3D54-3DC6-4B39-A4DD-4F29F23E40CE}" dt="2024-03-26T15:15:24.807" v="145" actId="1076"/>
        <pc:sldMkLst>
          <pc:docMk/>
          <pc:sldMk cId="127246176" sldId="2134804578"/>
        </pc:sldMkLst>
        <pc:spChg chg="mod">
          <ac:chgData name="Amaya Hampton" userId="b31dd232-d19e-4e77-8cae-180c2f0b9be5" providerId="ADAL" clId="{7E3C3D54-3DC6-4B39-A4DD-4F29F23E40CE}" dt="2024-03-26T15:15:11.957" v="144" actId="20577"/>
          <ac:spMkLst>
            <pc:docMk/>
            <pc:sldMk cId="127246176" sldId="2134804578"/>
            <ac:spMk id="6" creationId="{9E2291D9-7695-1B0A-5012-DAA4E2465F4C}"/>
          </ac:spMkLst>
        </pc:spChg>
        <pc:spChg chg="mod">
          <ac:chgData name="Amaya Hampton" userId="b31dd232-d19e-4e77-8cae-180c2f0b9be5" providerId="ADAL" clId="{7E3C3D54-3DC6-4B39-A4DD-4F29F23E40CE}" dt="2024-03-26T15:00:44.816" v="26" actId="2711"/>
          <ac:spMkLst>
            <pc:docMk/>
            <pc:sldMk cId="127246176" sldId="2134804578"/>
            <ac:spMk id="7" creationId="{F133E4CD-FEB9-8C67-D325-A636D21566EF}"/>
          </ac:spMkLst>
        </pc:spChg>
        <pc:picChg chg="mod">
          <ac:chgData name="Amaya Hampton" userId="b31dd232-d19e-4e77-8cae-180c2f0b9be5" providerId="ADAL" clId="{7E3C3D54-3DC6-4B39-A4DD-4F29F23E40CE}" dt="2024-03-26T15:15:24.807" v="145" actId="1076"/>
          <ac:picMkLst>
            <pc:docMk/>
            <pc:sldMk cId="127246176" sldId="2134804578"/>
            <ac:picMk id="5" creationId="{EC28D70F-F74F-1B76-E37C-852EED8CFF48}"/>
          </ac:picMkLst>
        </pc:picChg>
      </pc:sldChg>
      <pc:sldChg chg="modSp mod">
        <pc:chgData name="Amaya Hampton" userId="b31dd232-d19e-4e77-8cae-180c2f0b9be5" providerId="ADAL" clId="{7E3C3D54-3DC6-4B39-A4DD-4F29F23E40CE}" dt="2024-03-26T15:02:34.382" v="43" actId="2711"/>
        <pc:sldMkLst>
          <pc:docMk/>
          <pc:sldMk cId="3952543251" sldId="2134804579"/>
        </pc:sldMkLst>
        <pc:spChg chg="mod">
          <ac:chgData name="Amaya Hampton" userId="b31dd232-d19e-4e77-8cae-180c2f0b9be5" providerId="ADAL" clId="{7E3C3D54-3DC6-4B39-A4DD-4F29F23E40CE}" dt="2024-03-26T15:02:23.130" v="41" actId="2711"/>
          <ac:spMkLst>
            <pc:docMk/>
            <pc:sldMk cId="3952543251" sldId="2134804579"/>
            <ac:spMk id="3" creationId="{529243BA-4029-C5BC-6740-19B39EDBE70E}"/>
          </ac:spMkLst>
        </pc:spChg>
        <pc:spChg chg="mod">
          <ac:chgData name="Amaya Hampton" userId="b31dd232-d19e-4e77-8cae-180c2f0b9be5" providerId="ADAL" clId="{7E3C3D54-3DC6-4B39-A4DD-4F29F23E40CE}" dt="2024-03-26T15:02:28.971" v="42" actId="2711"/>
          <ac:spMkLst>
            <pc:docMk/>
            <pc:sldMk cId="3952543251" sldId="2134804579"/>
            <ac:spMk id="4" creationId="{4E507C3D-B229-1FEC-ECC1-88820CADD1D6}"/>
          </ac:spMkLst>
        </pc:spChg>
        <pc:spChg chg="mod">
          <ac:chgData name="Amaya Hampton" userId="b31dd232-d19e-4e77-8cae-180c2f0b9be5" providerId="ADAL" clId="{7E3C3D54-3DC6-4B39-A4DD-4F29F23E40CE}" dt="2024-03-26T15:02:34.382" v="43" actId="2711"/>
          <ac:spMkLst>
            <pc:docMk/>
            <pc:sldMk cId="3952543251" sldId="2134804579"/>
            <ac:spMk id="5" creationId="{494B8C8B-0EC6-BA4D-152B-7311936F5263}"/>
          </ac:spMkLst>
        </pc:spChg>
      </pc:sldChg>
      <pc:sldChg chg="modSp add mod">
        <pc:chgData name="Amaya Hampton" userId="b31dd232-d19e-4e77-8cae-180c2f0b9be5" providerId="ADAL" clId="{7E3C3D54-3DC6-4B39-A4DD-4F29F23E40CE}" dt="2024-03-26T15:10:06.399" v="125" actId="2711"/>
        <pc:sldMkLst>
          <pc:docMk/>
          <pc:sldMk cId="1353238164" sldId="2134804580"/>
        </pc:sldMkLst>
        <pc:spChg chg="mod">
          <ac:chgData name="Amaya Hampton" userId="b31dd232-d19e-4e77-8cae-180c2f0b9be5" providerId="ADAL" clId="{7E3C3D54-3DC6-4B39-A4DD-4F29F23E40CE}" dt="2024-03-26T15:10:01.560" v="124" actId="27636"/>
          <ac:spMkLst>
            <pc:docMk/>
            <pc:sldMk cId="1353238164" sldId="2134804580"/>
            <ac:spMk id="3" creationId="{F6C57EF8-D9E6-4D9D-8AC9-014F5F061CAA}"/>
          </ac:spMkLst>
        </pc:spChg>
        <pc:spChg chg="mod">
          <ac:chgData name="Amaya Hampton" userId="b31dd232-d19e-4e77-8cae-180c2f0b9be5" providerId="ADAL" clId="{7E3C3D54-3DC6-4B39-A4DD-4F29F23E40CE}" dt="2024-03-26T15:10:06.399" v="125" actId="2711"/>
          <ac:spMkLst>
            <pc:docMk/>
            <pc:sldMk cId="1353238164" sldId="2134804580"/>
            <ac:spMk id="7" creationId="{8FDEA478-F535-48B5-BF4C-9B1C2E880A6C}"/>
          </ac:spMkLst>
        </pc:spChg>
      </pc:sldChg>
      <pc:sldChg chg="modSp add mod">
        <pc:chgData name="Amaya Hampton" userId="b31dd232-d19e-4e77-8cae-180c2f0b9be5" providerId="ADAL" clId="{7E3C3D54-3DC6-4B39-A4DD-4F29F23E40CE}" dt="2024-03-26T15:12:13.222" v="131" actId="2711"/>
        <pc:sldMkLst>
          <pc:docMk/>
          <pc:sldMk cId="243301074" sldId="2134804581"/>
        </pc:sldMkLst>
        <pc:spChg chg="mod">
          <ac:chgData name="Amaya Hampton" userId="b31dd232-d19e-4e77-8cae-180c2f0b9be5" providerId="ADAL" clId="{7E3C3D54-3DC6-4B39-A4DD-4F29F23E40CE}" dt="2024-03-26T15:12:08.864" v="130" actId="2711"/>
          <ac:spMkLst>
            <pc:docMk/>
            <pc:sldMk cId="243301074" sldId="2134804581"/>
            <ac:spMk id="3" creationId="{F6C57EF8-D9E6-4D9D-8AC9-014F5F061CAA}"/>
          </ac:spMkLst>
        </pc:spChg>
        <pc:spChg chg="mod">
          <ac:chgData name="Amaya Hampton" userId="b31dd232-d19e-4e77-8cae-180c2f0b9be5" providerId="ADAL" clId="{7E3C3D54-3DC6-4B39-A4DD-4F29F23E40CE}" dt="2024-03-26T15:12:13.222" v="131" actId="2711"/>
          <ac:spMkLst>
            <pc:docMk/>
            <pc:sldMk cId="243301074" sldId="2134804581"/>
            <ac:spMk id="7" creationId="{8FDEA478-F535-48B5-BF4C-9B1C2E880A6C}"/>
          </ac:spMkLst>
        </pc:spChg>
      </pc:sldChg>
    </pc:docChg>
  </pc:docChgLst>
  <pc:docChgLst>
    <pc:chgData name="Amaya Hampton" userId="b31dd232-d19e-4e77-8cae-180c2f0b9be5" providerId="ADAL" clId="{DC63CAD8-1726-499E-B988-C99E937C47BC}"/>
    <pc:docChg chg="undo custSel addSld delSld modSld delMainMaster">
      <pc:chgData name="Amaya Hampton" userId="b31dd232-d19e-4e77-8cae-180c2f0b9be5" providerId="ADAL" clId="{DC63CAD8-1726-499E-B988-C99E937C47BC}" dt="2024-02-01T17:16:17.977" v="1552" actId="20577"/>
      <pc:docMkLst>
        <pc:docMk/>
      </pc:docMkLst>
      <pc:sldChg chg="modSp mod">
        <pc:chgData name="Amaya Hampton" userId="b31dd232-d19e-4e77-8cae-180c2f0b9be5" providerId="ADAL" clId="{DC63CAD8-1726-499E-B988-C99E937C47BC}" dt="2024-01-26T21:33:31.427" v="1373" actId="20577"/>
        <pc:sldMkLst>
          <pc:docMk/>
          <pc:sldMk cId="0" sldId="256"/>
        </pc:sldMkLst>
        <pc:spChg chg="mod">
          <ac:chgData name="Amaya Hampton" userId="b31dd232-d19e-4e77-8cae-180c2f0b9be5" providerId="ADAL" clId="{DC63CAD8-1726-499E-B988-C99E937C47BC}" dt="2024-01-26T21:33:31.427" v="1373" actId="20577"/>
          <ac:spMkLst>
            <pc:docMk/>
            <pc:sldMk cId="0" sldId="256"/>
            <ac:spMk id="90" creationId="{00000000-0000-0000-0000-000000000000}"/>
          </ac:spMkLst>
        </pc:spChg>
        <pc:spChg chg="mod">
          <ac:chgData name="Amaya Hampton" userId="b31dd232-d19e-4e77-8cae-180c2f0b9be5" providerId="ADAL" clId="{DC63CAD8-1726-499E-B988-C99E937C47BC}" dt="2024-01-03T18:17:06.887" v="26" actId="20577"/>
          <ac:spMkLst>
            <pc:docMk/>
            <pc:sldMk cId="0" sldId="256"/>
            <ac:spMk id="91" creationId="{00000000-0000-0000-0000-000000000000}"/>
          </ac:spMkLst>
        </pc:spChg>
      </pc:sldChg>
      <pc:sldChg chg="addSp delSp modSp mod">
        <pc:chgData name="Amaya Hampton" userId="b31dd232-d19e-4e77-8cae-180c2f0b9be5" providerId="ADAL" clId="{DC63CAD8-1726-499E-B988-C99E937C47BC}" dt="2024-01-03T18:18:24.386" v="98"/>
        <pc:sldMkLst>
          <pc:docMk/>
          <pc:sldMk cId="0" sldId="258"/>
        </pc:sldMkLst>
        <pc:picChg chg="add mod">
          <ac:chgData name="Amaya Hampton" userId="b31dd232-d19e-4e77-8cae-180c2f0b9be5" providerId="ADAL" clId="{DC63CAD8-1726-499E-B988-C99E937C47BC}" dt="2024-01-03T18:18:24.386" v="98"/>
          <ac:picMkLst>
            <pc:docMk/>
            <pc:sldMk cId="0" sldId="258"/>
            <ac:picMk id="2" creationId="{85D59058-7225-151C-A142-C0F7853839BC}"/>
          </ac:picMkLst>
        </pc:picChg>
        <pc:picChg chg="del">
          <ac:chgData name="Amaya Hampton" userId="b31dd232-d19e-4e77-8cae-180c2f0b9be5" providerId="ADAL" clId="{DC63CAD8-1726-499E-B988-C99E937C47BC}" dt="2024-01-03T18:18:13.149" v="94" actId="478"/>
          <ac:picMkLst>
            <pc:docMk/>
            <pc:sldMk cId="0" sldId="258"/>
            <ac:picMk id="3" creationId="{CAE94399-8615-55AA-4B6A-F52B0790CA9A}"/>
          </ac:picMkLst>
        </pc:picChg>
        <pc:picChg chg="del">
          <ac:chgData name="Amaya Hampton" userId="b31dd232-d19e-4e77-8cae-180c2f0b9be5" providerId="ADAL" clId="{DC63CAD8-1726-499E-B988-C99E937C47BC}" dt="2024-01-03T18:18:15.728" v="96" actId="478"/>
          <ac:picMkLst>
            <pc:docMk/>
            <pc:sldMk cId="0" sldId="258"/>
            <ac:picMk id="5" creationId="{17C026A7-7B9C-E2FF-CD4D-CD13553F59D5}"/>
          </ac:picMkLst>
        </pc:picChg>
        <pc:picChg chg="del">
          <ac:chgData name="Amaya Hampton" userId="b31dd232-d19e-4e77-8cae-180c2f0b9be5" providerId="ADAL" clId="{DC63CAD8-1726-499E-B988-C99E937C47BC}" dt="2024-01-03T18:18:14.556" v="95" actId="478"/>
          <ac:picMkLst>
            <pc:docMk/>
            <pc:sldMk cId="0" sldId="258"/>
            <ac:picMk id="7" creationId="{3378F241-082E-302B-343A-D54C717521DC}"/>
          </ac:picMkLst>
        </pc:picChg>
        <pc:picChg chg="del">
          <ac:chgData name="Amaya Hampton" userId="b31dd232-d19e-4e77-8cae-180c2f0b9be5" providerId="ADAL" clId="{DC63CAD8-1726-499E-B988-C99E937C47BC}" dt="2024-01-03T18:18:16.853" v="97" actId="478"/>
          <ac:picMkLst>
            <pc:docMk/>
            <pc:sldMk cId="0" sldId="258"/>
            <ac:picMk id="110" creationId="{00000000-0000-0000-0000-000000000000}"/>
          </ac:picMkLst>
        </pc:picChg>
      </pc:sldChg>
      <pc:sldChg chg="addSp delSp modSp mod">
        <pc:chgData name="Amaya Hampton" userId="b31dd232-d19e-4e77-8cae-180c2f0b9be5" providerId="ADAL" clId="{DC63CAD8-1726-499E-B988-C99E937C47BC}" dt="2024-01-05T20:18:38.347" v="1048" actId="1076"/>
        <pc:sldMkLst>
          <pc:docMk/>
          <pc:sldMk cId="0" sldId="261"/>
        </pc:sldMkLst>
        <pc:spChg chg="mod">
          <ac:chgData name="Amaya Hampton" userId="b31dd232-d19e-4e77-8cae-180c2f0b9be5" providerId="ADAL" clId="{DC63CAD8-1726-499E-B988-C99E937C47BC}" dt="2024-01-05T20:18:38.347" v="1048" actId="1076"/>
          <ac:spMkLst>
            <pc:docMk/>
            <pc:sldMk cId="0" sldId="261"/>
            <ac:spMk id="8" creationId="{7B17997A-E6F2-00D5-762E-C91D19904B0E}"/>
          </ac:spMkLst>
        </pc:spChg>
        <pc:spChg chg="mod">
          <ac:chgData name="Amaya Hampton" userId="b31dd232-d19e-4e77-8cae-180c2f0b9be5" providerId="ADAL" clId="{DC63CAD8-1726-499E-B988-C99E937C47BC}" dt="2024-01-05T20:13:49.972" v="996" actId="1076"/>
          <ac:spMkLst>
            <pc:docMk/>
            <pc:sldMk cId="0" sldId="261"/>
            <ac:spMk id="147" creationId="{00000000-0000-0000-0000-000000000000}"/>
          </ac:spMkLst>
        </pc:spChg>
        <pc:spChg chg="mod">
          <ac:chgData name="Amaya Hampton" userId="b31dd232-d19e-4e77-8cae-180c2f0b9be5" providerId="ADAL" clId="{DC63CAD8-1726-499E-B988-C99E937C47BC}" dt="2024-01-05T20:17:07.402" v="1037" actId="1076"/>
          <ac:spMkLst>
            <pc:docMk/>
            <pc:sldMk cId="0" sldId="261"/>
            <ac:spMk id="148" creationId="{00000000-0000-0000-0000-000000000000}"/>
          </ac:spMkLst>
        </pc:spChg>
        <pc:spChg chg="mod">
          <ac:chgData name="Amaya Hampton" userId="b31dd232-d19e-4e77-8cae-180c2f0b9be5" providerId="ADAL" clId="{DC63CAD8-1726-499E-B988-C99E937C47BC}" dt="2024-01-05T20:18:22.471" v="1046" actId="1076"/>
          <ac:spMkLst>
            <pc:docMk/>
            <pc:sldMk cId="0" sldId="261"/>
            <ac:spMk id="154" creationId="{00000000-0000-0000-0000-000000000000}"/>
          </ac:spMkLst>
        </pc:spChg>
        <pc:spChg chg="mod">
          <ac:chgData name="Amaya Hampton" userId="b31dd232-d19e-4e77-8cae-180c2f0b9be5" providerId="ADAL" clId="{DC63CAD8-1726-499E-B988-C99E937C47BC}" dt="2024-01-05T20:16:15.582" v="1030" actId="1076"/>
          <ac:spMkLst>
            <pc:docMk/>
            <pc:sldMk cId="0" sldId="261"/>
            <ac:spMk id="156" creationId="{00000000-0000-0000-0000-000000000000}"/>
          </ac:spMkLst>
        </pc:spChg>
        <pc:spChg chg="mod">
          <ac:chgData name="Amaya Hampton" userId="b31dd232-d19e-4e77-8cae-180c2f0b9be5" providerId="ADAL" clId="{DC63CAD8-1726-499E-B988-C99E937C47BC}" dt="2024-01-05T20:18:31.918" v="1047" actId="1076"/>
          <ac:spMkLst>
            <pc:docMk/>
            <pc:sldMk cId="0" sldId="261"/>
            <ac:spMk id="157" creationId="{00000000-0000-0000-0000-000000000000}"/>
          </ac:spMkLst>
        </pc:spChg>
        <pc:picChg chg="add mod">
          <ac:chgData name="Amaya Hampton" userId="b31dd232-d19e-4e77-8cae-180c2f0b9be5" providerId="ADAL" clId="{DC63CAD8-1726-499E-B988-C99E937C47BC}" dt="2024-01-05T20:15:48.986" v="1028" actId="14100"/>
          <ac:picMkLst>
            <pc:docMk/>
            <pc:sldMk cId="0" sldId="261"/>
            <ac:picMk id="3" creationId="{2E3947DE-1A1F-D77C-7D39-4D8CF43F6CC8}"/>
          </ac:picMkLst>
        </pc:picChg>
        <pc:picChg chg="del">
          <ac:chgData name="Amaya Hampton" userId="b31dd232-d19e-4e77-8cae-180c2f0b9be5" providerId="ADAL" clId="{DC63CAD8-1726-499E-B988-C99E937C47BC}" dt="2024-01-05T20:12:03.686" v="879" actId="478"/>
          <ac:picMkLst>
            <pc:docMk/>
            <pc:sldMk cId="0" sldId="261"/>
            <ac:picMk id="4" creationId="{F6FC69F7-E809-B044-CA8E-CAC91A871EFC}"/>
          </ac:picMkLst>
        </pc:picChg>
        <pc:picChg chg="del">
          <ac:chgData name="Amaya Hampton" userId="b31dd232-d19e-4e77-8cae-180c2f0b9be5" providerId="ADAL" clId="{DC63CAD8-1726-499E-B988-C99E937C47BC}" dt="2024-01-05T20:12:05.161" v="880" actId="478"/>
          <ac:picMkLst>
            <pc:docMk/>
            <pc:sldMk cId="0" sldId="261"/>
            <ac:picMk id="6" creationId="{FCF9F40B-8E7F-FBFF-BB88-D3FDE1A762B4}"/>
          </ac:picMkLst>
        </pc:picChg>
        <pc:picChg chg="add mod">
          <ac:chgData name="Amaya Hampton" userId="b31dd232-d19e-4e77-8cae-180c2f0b9be5" providerId="ADAL" clId="{DC63CAD8-1726-499E-B988-C99E937C47BC}" dt="2024-01-05T20:17:20.990" v="1040" actId="14100"/>
          <ac:picMkLst>
            <pc:docMk/>
            <pc:sldMk cId="0" sldId="261"/>
            <ac:picMk id="9" creationId="{9BB555FA-17C1-CDA4-8C90-108C5F50A60D}"/>
          </ac:picMkLst>
        </pc:picChg>
        <pc:picChg chg="del">
          <ac:chgData name="Amaya Hampton" userId="b31dd232-d19e-4e77-8cae-180c2f0b9be5" providerId="ADAL" clId="{DC63CAD8-1726-499E-B988-C99E937C47BC}" dt="2024-01-05T20:12:10.261" v="882" actId="478"/>
          <ac:picMkLst>
            <pc:docMk/>
            <pc:sldMk cId="0" sldId="261"/>
            <ac:picMk id="10" creationId="{DEF67D3B-1665-EE94-120E-6C48414EA104}"/>
          </ac:picMkLst>
        </pc:picChg>
        <pc:picChg chg="del">
          <ac:chgData name="Amaya Hampton" userId="b31dd232-d19e-4e77-8cae-180c2f0b9be5" providerId="ADAL" clId="{DC63CAD8-1726-499E-B988-C99E937C47BC}" dt="2024-01-05T20:12:09.024" v="881" actId="478"/>
          <ac:picMkLst>
            <pc:docMk/>
            <pc:sldMk cId="0" sldId="261"/>
            <ac:picMk id="12" creationId="{E1C99A03-121F-6BEE-BA16-DCCFCBD5AEBC}"/>
          </ac:picMkLst>
        </pc:picChg>
        <pc:picChg chg="add mod">
          <ac:chgData name="Amaya Hampton" userId="b31dd232-d19e-4e77-8cae-180c2f0b9be5" providerId="ADAL" clId="{DC63CAD8-1726-499E-B988-C99E937C47BC}" dt="2024-01-05T20:16:32.729" v="1033" actId="1076"/>
          <ac:picMkLst>
            <pc:docMk/>
            <pc:sldMk cId="0" sldId="261"/>
            <ac:picMk id="13" creationId="{DC342E1E-4B75-76D1-D63A-A2F5F1AEE455}"/>
          </ac:picMkLst>
        </pc:picChg>
        <pc:picChg chg="add mod">
          <ac:chgData name="Amaya Hampton" userId="b31dd232-d19e-4e77-8cae-180c2f0b9be5" providerId="ADAL" clId="{DC63CAD8-1726-499E-B988-C99E937C47BC}" dt="2024-01-05T20:17:48.447" v="1044" actId="1076"/>
          <ac:picMkLst>
            <pc:docMk/>
            <pc:sldMk cId="0" sldId="261"/>
            <ac:picMk id="15" creationId="{D25C1048-58E9-4429-24CF-1D655B619379}"/>
          </ac:picMkLst>
        </pc:picChg>
      </pc:sldChg>
      <pc:sldChg chg="modSp del mod">
        <pc:chgData name="Amaya Hampton" userId="b31dd232-d19e-4e77-8cae-180c2f0b9be5" providerId="ADAL" clId="{DC63CAD8-1726-499E-B988-C99E937C47BC}" dt="2024-01-23T16:36:45.950" v="1311" actId="2696"/>
        <pc:sldMkLst>
          <pc:docMk/>
          <pc:sldMk cId="0" sldId="268"/>
        </pc:sldMkLst>
        <pc:spChg chg="mod">
          <ac:chgData name="Amaya Hampton" userId="b31dd232-d19e-4e77-8cae-180c2f0b9be5" providerId="ADAL" clId="{DC63CAD8-1726-499E-B988-C99E937C47BC}" dt="2024-01-16T17:24:20.219" v="1234" actId="20577"/>
          <ac:spMkLst>
            <pc:docMk/>
            <pc:sldMk cId="0" sldId="268"/>
            <ac:spMk id="342" creationId="{00000000-0000-0000-0000-000000000000}"/>
          </ac:spMkLst>
        </pc:spChg>
        <pc:spChg chg="mod">
          <ac:chgData name="Amaya Hampton" userId="b31dd232-d19e-4e77-8cae-180c2f0b9be5" providerId="ADAL" clId="{DC63CAD8-1726-499E-B988-C99E937C47BC}" dt="2024-01-16T14:31:33.124" v="1207" actId="20577"/>
          <ac:spMkLst>
            <pc:docMk/>
            <pc:sldMk cId="0" sldId="268"/>
            <ac:spMk id="345" creationId="{00000000-0000-0000-0000-000000000000}"/>
          </ac:spMkLst>
        </pc:spChg>
      </pc:sldChg>
      <pc:sldChg chg="del">
        <pc:chgData name="Amaya Hampton" userId="b31dd232-d19e-4e77-8cae-180c2f0b9be5" providerId="ADAL" clId="{DC63CAD8-1726-499E-B988-C99E937C47BC}" dt="2024-01-03T18:19:54.762" v="300" actId="2696"/>
        <pc:sldMkLst>
          <pc:docMk/>
          <pc:sldMk cId="2971060807" sldId="310"/>
        </pc:sldMkLst>
      </pc:sldChg>
      <pc:sldChg chg="del">
        <pc:chgData name="Amaya Hampton" userId="b31dd232-d19e-4e77-8cae-180c2f0b9be5" providerId="ADAL" clId="{DC63CAD8-1726-499E-B988-C99E937C47BC}" dt="2024-01-03T18:19:54.762" v="300" actId="2696"/>
        <pc:sldMkLst>
          <pc:docMk/>
          <pc:sldMk cId="2701549365" sldId="311"/>
        </pc:sldMkLst>
      </pc:sldChg>
      <pc:sldChg chg="del">
        <pc:chgData name="Amaya Hampton" userId="b31dd232-d19e-4e77-8cae-180c2f0b9be5" providerId="ADAL" clId="{DC63CAD8-1726-499E-B988-C99E937C47BC}" dt="2024-01-03T18:19:54.762" v="300" actId="2696"/>
        <pc:sldMkLst>
          <pc:docMk/>
          <pc:sldMk cId="236944061" sldId="332"/>
        </pc:sldMkLst>
      </pc:sldChg>
      <pc:sldChg chg="del">
        <pc:chgData name="Amaya Hampton" userId="b31dd232-d19e-4e77-8cae-180c2f0b9be5" providerId="ADAL" clId="{DC63CAD8-1726-499E-B988-C99E937C47BC}" dt="2024-01-03T18:19:54.762" v="300" actId="2696"/>
        <pc:sldMkLst>
          <pc:docMk/>
          <pc:sldMk cId="3226045493" sldId="333"/>
        </pc:sldMkLst>
      </pc:sldChg>
      <pc:sldChg chg="del">
        <pc:chgData name="Amaya Hampton" userId="b31dd232-d19e-4e77-8cae-180c2f0b9be5" providerId="ADAL" clId="{DC63CAD8-1726-499E-B988-C99E937C47BC}" dt="2024-01-03T18:19:54.762" v="300" actId="2696"/>
        <pc:sldMkLst>
          <pc:docMk/>
          <pc:sldMk cId="1772970539" sldId="334"/>
        </pc:sldMkLst>
      </pc:sldChg>
      <pc:sldChg chg="del">
        <pc:chgData name="Amaya Hampton" userId="b31dd232-d19e-4e77-8cae-180c2f0b9be5" providerId="ADAL" clId="{DC63CAD8-1726-499E-B988-C99E937C47BC}" dt="2024-01-03T18:19:54.762" v="300" actId="2696"/>
        <pc:sldMkLst>
          <pc:docMk/>
          <pc:sldMk cId="670003742" sldId="335"/>
        </pc:sldMkLst>
      </pc:sldChg>
      <pc:sldChg chg="del">
        <pc:chgData name="Amaya Hampton" userId="b31dd232-d19e-4e77-8cae-180c2f0b9be5" providerId="ADAL" clId="{DC63CAD8-1726-499E-B988-C99E937C47BC}" dt="2024-01-03T18:19:54.762" v="300" actId="2696"/>
        <pc:sldMkLst>
          <pc:docMk/>
          <pc:sldMk cId="3005654830" sldId="336"/>
        </pc:sldMkLst>
      </pc:sldChg>
      <pc:sldChg chg="del">
        <pc:chgData name="Amaya Hampton" userId="b31dd232-d19e-4e77-8cae-180c2f0b9be5" providerId="ADAL" clId="{DC63CAD8-1726-499E-B988-C99E937C47BC}" dt="2024-01-03T18:19:54.762" v="300" actId="2696"/>
        <pc:sldMkLst>
          <pc:docMk/>
          <pc:sldMk cId="1070569865" sldId="337"/>
        </pc:sldMkLst>
      </pc:sldChg>
      <pc:sldChg chg="del">
        <pc:chgData name="Amaya Hampton" userId="b31dd232-d19e-4e77-8cae-180c2f0b9be5" providerId="ADAL" clId="{DC63CAD8-1726-499E-B988-C99E937C47BC}" dt="2024-01-03T18:19:54.762" v="300" actId="2696"/>
        <pc:sldMkLst>
          <pc:docMk/>
          <pc:sldMk cId="2483467630" sldId="338"/>
        </pc:sldMkLst>
      </pc:sldChg>
      <pc:sldChg chg="del">
        <pc:chgData name="Amaya Hampton" userId="b31dd232-d19e-4e77-8cae-180c2f0b9be5" providerId="ADAL" clId="{DC63CAD8-1726-499E-B988-C99E937C47BC}" dt="2024-01-03T18:19:54.762" v="300" actId="2696"/>
        <pc:sldMkLst>
          <pc:docMk/>
          <pc:sldMk cId="1633175558" sldId="339"/>
        </pc:sldMkLst>
      </pc:sldChg>
      <pc:sldChg chg="del">
        <pc:chgData name="Amaya Hampton" userId="b31dd232-d19e-4e77-8cae-180c2f0b9be5" providerId="ADAL" clId="{DC63CAD8-1726-499E-B988-C99E937C47BC}" dt="2024-01-03T18:19:54.762" v="300" actId="2696"/>
        <pc:sldMkLst>
          <pc:docMk/>
          <pc:sldMk cId="1310285450" sldId="340"/>
        </pc:sldMkLst>
      </pc:sldChg>
      <pc:sldChg chg="addSp delSp modSp mod">
        <pc:chgData name="Amaya Hampton" userId="b31dd232-d19e-4e77-8cae-180c2f0b9be5" providerId="ADAL" clId="{DC63CAD8-1726-499E-B988-C99E937C47BC}" dt="2024-01-05T20:11:53.634" v="878" actId="14100"/>
        <pc:sldMkLst>
          <pc:docMk/>
          <pc:sldMk cId="502370003" sldId="341"/>
        </pc:sldMkLst>
        <pc:spChg chg="mod">
          <ac:chgData name="Amaya Hampton" userId="b31dd232-d19e-4e77-8cae-180c2f0b9be5" providerId="ADAL" clId="{DC63CAD8-1726-499E-B988-C99E937C47BC}" dt="2024-01-03T18:18:55.771" v="208" actId="20577"/>
          <ac:spMkLst>
            <pc:docMk/>
            <pc:sldMk cId="502370003" sldId="341"/>
            <ac:spMk id="314" creationId="{00000000-0000-0000-0000-000000000000}"/>
          </ac:spMkLst>
        </pc:spChg>
        <pc:picChg chg="add mod">
          <ac:chgData name="Amaya Hampton" userId="b31dd232-d19e-4e77-8cae-180c2f0b9be5" providerId="ADAL" clId="{DC63CAD8-1726-499E-B988-C99E937C47BC}" dt="2024-01-05T20:11:53.634" v="878" actId="14100"/>
          <ac:picMkLst>
            <pc:docMk/>
            <pc:sldMk cId="502370003" sldId="341"/>
            <ac:picMk id="4" creationId="{0A922581-1888-BE13-AD95-3A81EB2DEEAF}"/>
          </ac:picMkLst>
        </pc:picChg>
        <pc:picChg chg="del">
          <ac:chgData name="Amaya Hampton" userId="b31dd232-d19e-4e77-8cae-180c2f0b9be5" providerId="ADAL" clId="{DC63CAD8-1726-499E-B988-C99E937C47BC}" dt="2024-01-03T18:19:00.736" v="209" actId="478"/>
          <ac:picMkLst>
            <pc:docMk/>
            <pc:sldMk cId="502370003" sldId="341"/>
            <ac:picMk id="4" creationId="{62B610FA-AC6B-FA94-E430-B61D85D6BDD1}"/>
          </ac:picMkLst>
        </pc:picChg>
      </pc:sldChg>
      <pc:sldChg chg="del">
        <pc:chgData name="Amaya Hampton" userId="b31dd232-d19e-4e77-8cae-180c2f0b9be5" providerId="ADAL" clId="{DC63CAD8-1726-499E-B988-C99E937C47BC}" dt="2024-01-03T18:19:54.762" v="300" actId="2696"/>
        <pc:sldMkLst>
          <pc:docMk/>
          <pc:sldMk cId="1018681265" sldId="342"/>
        </pc:sldMkLst>
      </pc:sldChg>
      <pc:sldChg chg="del">
        <pc:chgData name="Amaya Hampton" userId="b31dd232-d19e-4e77-8cae-180c2f0b9be5" providerId="ADAL" clId="{DC63CAD8-1726-499E-B988-C99E937C47BC}" dt="2024-01-03T18:19:54.762" v="300" actId="2696"/>
        <pc:sldMkLst>
          <pc:docMk/>
          <pc:sldMk cId="3605756852" sldId="343"/>
        </pc:sldMkLst>
      </pc:sldChg>
      <pc:sldChg chg="del">
        <pc:chgData name="Amaya Hampton" userId="b31dd232-d19e-4e77-8cae-180c2f0b9be5" providerId="ADAL" clId="{DC63CAD8-1726-499E-B988-C99E937C47BC}" dt="2024-01-03T18:19:54.762" v="300" actId="2696"/>
        <pc:sldMkLst>
          <pc:docMk/>
          <pc:sldMk cId="1551122896" sldId="345"/>
        </pc:sldMkLst>
      </pc:sldChg>
      <pc:sldChg chg="del">
        <pc:chgData name="Amaya Hampton" userId="b31dd232-d19e-4e77-8cae-180c2f0b9be5" providerId="ADAL" clId="{DC63CAD8-1726-499E-B988-C99E937C47BC}" dt="2024-01-03T18:21:35.271" v="335" actId="2696"/>
        <pc:sldMkLst>
          <pc:docMk/>
          <pc:sldMk cId="3659048855" sldId="346"/>
        </pc:sldMkLst>
      </pc:sldChg>
      <pc:sldChg chg="del">
        <pc:chgData name="Amaya Hampton" userId="b31dd232-d19e-4e77-8cae-180c2f0b9be5" providerId="ADAL" clId="{DC63CAD8-1726-499E-B988-C99E937C47BC}" dt="2024-01-03T18:19:54.762" v="300" actId="2696"/>
        <pc:sldMkLst>
          <pc:docMk/>
          <pc:sldMk cId="2623749603" sldId="347"/>
        </pc:sldMkLst>
      </pc:sldChg>
      <pc:sldChg chg="del">
        <pc:chgData name="Amaya Hampton" userId="b31dd232-d19e-4e77-8cae-180c2f0b9be5" providerId="ADAL" clId="{DC63CAD8-1726-499E-B988-C99E937C47BC}" dt="2024-01-03T18:19:54.762" v="300" actId="2696"/>
        <pc:sldMkLst>
          <pc:docMk/>
          <pc:sldMk cId="2454393327" sldId="348"/>
        </pc:sldMkLst>
      </pc:sldChg>
      <pc:sldChg chg="del">
        <pc:chgData name="Amaya Hampton" userId="b31dd232-d19e-4e77-8cae-180c2f0b9be5" providerId="ADAL" clId="{DC63CAD8-1726-499E-B988-C99E937C47BC}" dt="2024-01-03T18:19:54.762" v="300" actId="2696"/>
        <pc:sldMkLst>
          <pc:docMk/>
          <pc:sldMk cId="397697944" sldId="349"/>
        </pc:sldMkLst>
      </pc:sldChg>
      <pc:sldChg chg="del">
        <pc:chgData name="Amaya Hampton" userId="b31dd232-d19e-4e77-8cae-180c2f0b9be5" providerId="ADAL" clId="{DC63CAD8-1726-499E-B988-C99E937C47BC}" dt="2024-01-03T18:19:54.762" v="300" actId="2696"/>
        <pc:sldMkLst>
          <pc:docMk/>
          <pc:sldMk cId="2967713805" sldId="351"/>
        </pc:sldMkLst>
      </pc:sldChg>
      <pc:sldChg chg="del">
        <pc:chgData name="Amaya Hampton" userId="b31dd232-d19e-4e77-8cae-180c2f0b9be5" providerId="ADAL" clId="{DC63CAD8-1726-499E-B988-C99E937C47BC}" dt="2024-01-03T18:19:54.762" v="300" actId="2696"/>
        <pc:sldMkLst>
          <pc:docMk/>
          <pc:sldMk cId="4149792981" sldId="352"/>
        </pc:sldMkLst>
      </pc:sldChg>
      <pc:sldChg chg="del">
        <pc:chgData name="Amaya Hampton" userId="b31dd232-d19e-4e77-8cae-180c2f0b9be5" providerId="ADAL" clId="{DC63CAD8-1726-499E-B988-C99E937C47BC}" dt="2024-01-03T18:19:54.762" v="300" actId="2696"/>
        <pc:sldMkLst>
          <pc:docMk/>
          <pc:sldMk cId="4091564756" sldId="353"/>
        </pc:sldMkLst>
      </pc:sldChg>
      <pc:sldChg chg="del">
        <pc:chgData name="Amaya Hampton" userId="b31dd232-d19e-4e77-8cae-180c2f0b9be5" providerId="ADAL" clId="{DC63CAD8-1726-499E-B988-C99E937C47BC}" dt="2024-01-03T18:19:54.762" v="300" actId="2696"/>
        <pc:sldMkLst>
          <pc:docMk/>
          <pc:sldMk cId="4118090457" sldId="354"/>
        </pc:sldMkLst>
      </pc:sldChg>
      <pc:sldChg chg="del">
        <pc:chgData name="Amaya Hampton" userId="b31dd232-d19e-4e77-8cae-180c2f0b9be5" providerId="ADAL" clId="{DC63CAD8-1726-499E-B988-C99E937C47BC}" dt="2024-01-03T18:19:54.762" v="300" actId="2696"/>
        <pc:sldMkLst>
          <pc:docMk/>
          <pc:sldMk cId="3729536407" sldId="355"/>
        </pc:sldMkLst>
      </pc:sldChg>
      <pc:sldChg chg="addSp delSp modSp add del mod">
        <pc:chgData name="Amaya Hampton" userId="b31dd232-d19e-4e77-8cae-180c2f0b9be5" providerId="ADAL" clId="{DC63CAD8-1726-499E-B988-C99E937C47BC}" dt="2024-01-23T16:40:55.642" v="1312" actId="2696"/>
        <pc:sldMkLst>
          <pc:docMk/>
          <pc:sldMk cId="2209799868" sldId="357"/>
        </pc:sldMkLst>
        <pc:spChg chg="del mod">
          <ac:chgData name="Amaya Hampton" userId="b31dd232-d19e-4e77-8cae-180c2f0b9be5" providerId="ADAL" clId="{DC63CAD8-1726-499E-B988-C99E937C47BC}" dt="2024-01-05T20:19:33.364" v="1052"/>
          <ac:spMkLst>
            <pc:docMk/>
            <pc:sldMk cId="2209799868" sldId="357"/>
            <ac:spMk id="3" creationId="{A131EF22-A60D-9901-282F-5F6AED79D591}"/>
          </ac:spMkLst>
        </pc:spChg>
        <pc:spChg chg="mod">
          <ac:chgData name="Amaya Hampton" userId="b31dd232-d19e-4e77-8cae-180c2f0b9be5" providerId="ADAL" clId="{DC63CAD8-1726-499E-B988-C99E937C47BC}" dt="2024-01-05T20:21:36.509" v="1069" actId="255"/>
          <ac:spMkLst>
            <pc:docMk/>
            <pc:sldMk cId="2209799868" sldId="357"/>
            <ac:spMk id="314" creationId="{00000000-0000-0000-0000-000000000000}"/>
          </ac:spMkLst>
        </pc:spChg>
        <pc:picChg chg="add mod">
          <ac:chgData name="Amaya Hampton" userId="b31dd232-d19e-4e77-8cae-180c2f0b9be5" providerId="ADAL" clId="{DC63CAD8-1726-499E-B988-C99E937C47BC}" dt="2024-01-05T20:20:13.877" v="1058" actId="14100"/>
          <ac:picMkLst>
            <pc:docMk/>
            <pc:sldMk cId="2209799868" sldId="357"/>
            <ac:picMk id="2" creationId="{260329A4-403D-1090-0359-8F786CC9D05A}"/>
          </ac:picMkLst>
        </pc:picChg>
        <pc:picChg chg="del">
          <ac:chgData name="Amaya Hampton" userId="b31dd232-d19e-4e77-8cae-180c2f0b9be5" providerId="ADAL" clId="{DC63CAD8-1726-499E-B988-C99E937C47BC}" dt="2024-01-05T20:19:59.089" v="1055" actId="478"/>
          <ac:picMkLst>
            <pc:docMk/>
            <pc:sldMk cId="2209799868" sldId="357"/>
            <ac:picMk id="4" creationId="{0A922581-1888-BE13-AD95-3A81EB2DEEAF}"/>
          </ac:picMkLst>
        </pc:picChg>
        <pc:picChg chg="add del mod">
          <ac:chgData name="Amaya Hampton" userId="b31dd232-d19e-4e77-8cae-180c2f0b9be5" providerId="ADAL" clId="{DC63CAD8-1726-499E-B988-C99E937C47BC}" dt="2024-01-05T20:20:20.270" v="1060" actId="478"/>
          <ac:picMkLst>
            <pc:docMk/>
            <pc:sldMk cId="2209799868" sldId="357"/>
            <ac:picMk id="5" creationId="{6D97FA8D-EF8F-CD2F-789C-2F27A398C94D}"/>
          </ac:picMkLst>
        </pc:picChg>
      </pc:sldChg>
      <pc:sldChg chg="addSp delSp modSp add del mod">
        <pc:chgData name="Amaya Hampton" userId="b31dd232-d19e-4e77-8cae-180c2f0b9be5" providerId="ADAL" clId="{DC63CAD8-1726-499E-B988-C99E937C47BC}" dt="2024-01-23T16:40:55.642" v="1312" actId="2696"/>
        <pc:sldMkLst>
          <pc:docMk/>
          <pc:sldMk cId="3221501098" sldId="358"/>
        </pc:sldMkLst>
        <pc:spChg chg="mod">
          <ac:chgData name="Amaya Hampton" userId="b31dd232-d19e-4e77-8cae-180c2f0b9be5" providerId="ADAL" clId="{DC63CAD8-1726-499E-B988-C99E937C47BC}" dt="2024-01-05T20:20:51.801" v="1064" actId="255"/>
          <ac:spMkLst>
            <pc:docMk/>
            <pc:sldMk cId="3221501098" sldId="358"/>
            <ac:spMk id="314" creationId="{00000000-0000-0000-0000-000000000000}"/>
          </ac:spMkLst>
        </pc:spChg>
        <pc:picChg chg="del">
          <ac:chgData name="Amaya Hampton" userId="b31dd232-d19e-4e77-8cae-180c2f0b9be5" providerId="ADAL" clId="{DC63CAD8-1726-499E-B988-C99E937C47BC}" dt="2024-01-05T20:20:54.162" v="1065" actId="478"/>
          <ac:picMkLst>
            <pc:docMk/>
            <pc:sldMk cId="3221501098" sldId="358"/>
            <ac:picMk id="2" creationId="{260329A4-403D-1090-0359-8F786CC9D05A}"/>
          </ac:picMkLst>
        </pc:picChg>
        <pc:picChg chg="add mod">
          <ac:chgData name="Amaya Hampton" userId="b31dd232-d19e-4e77-8cae-180c2f0b9be5" providerId="ADAL" clId="{DC63CAD8-1726-499E-B988-C99E937C47BC}" dt="2024-01-05T20:21:07.402" v="1068" actId="14100"/>
          <ac:picMkLst>
            <pc:docMk/>
            <pc:sldMk cId="3221501098" sldId="358"/>
            <ac:picMk id="3" creationId="{A0318541-9FC9-5066-865F-67A9607E2C0A}"/>
          </ac:picMkLst>
        </pc:picChg>
      </pc:sldChg>
      <pc:sldChg chg="modSp add mod">
        <pc:chgData name="Amaya Hampton" userId="b31dd232-d19e-4e77-8cae-180c2f0b9be5" providerId="ADAL" clId="{DC63CAD8-1726-499E-B988-C99E937C47BC}" dt="2024-01-16T14:31:11.552" v="1186" actId="14100"/>
        <pc:sldMkLst>
          <pc:docMk/>
          <pc:sldMk cId="3939642039" sldId="359"/>
        </pc:sldMkLst>
        <pc:spChg chg="mod">
          <ac:chgData name="Amaya Hampton" userId="b31dd232-d19e-4e77-8cae-180c2f0b9be5" providerId="ADAL" clId="{DC63CAD8-1726-499E-B988-C99E937C47BC}" dt="2024-01-16T14:31:11.552" v="1186" actId="14100"/>
          <ac:spMkLst>
            <pc:docMk/>
            <pc:sldMk cId="3939642039" sldId="359"/>
            <ac:spMk id="333" creationId="{00000000-0000-0000-0000-000000000000}"/>
          </ac:spMkLst>
        </pc:spChg>
      </pc:sldChg>
      <pc:sldChg chg="addSp delSp modSp add del mod">
        <pc:chgData name="Amaya Hampton" userId="b31dd232-d19e-4e77-8cae-180c2f0b9be5" providerId="ADAL" clId="{DC63CAD8-1726-499E-B988-C99E937C47BC}" dt="2024-02-01T16:16:21.784" v="1548" actId="2696"/>
        <pc:sldMkLst>
          <pc:docMk/>
          <pc:sldMk cId="1129692959" sldId="360"/>
        </pc:sldMkLst>
        <pc:spChg chg="add del mod">
          <ac:chgData name="Amaya Hampton" userId="b31dd232-d19e-4e77-8cae-180c2f0b9be5" providerId="ADAL" clId="{DC63CAD8-1726-499E-B988-C99E937C47BC}" dt="2024-01-29T14:59:58.297" v="1406" actId="478"/>
          <ac:spMkLst>
            <pc:docMk/>
            <pc:sldMk cId="1129692959" sldId="360"/>
            <ac:spMk id="3" creationId="{B96C3073-F8CD-BB96-E1D9-BEF2AAF2A44F}"/>
          </ac:spMkLst>
        </pc:spChg>
        <pc:spChg chg="add del">
          <ac:chgData name="Amaya Hampton" userId="b31dd232-d19e-4e77-8cae-180c2f0b9be5" providerId="ADAL" clId="{DC63CAD8-1726-499E-B988-C99E937C47BC}" dt="2024-01-29T14:59:32.145" v="1402" actId="478"/>
          <ac:spMkLst>
            <pc:docMk/>
            <pc:sldMk cId="1129692959" sldId="360"/>
            <ac:spMk id="4" creationId="{622FDE5F-97D8-B30A-7A9E-9D74D8039F93}"/>
          </ac:spMkLst>
        </pc:spChg>
        <pc:spChg chg="add del mod">
          <ac:chgData name="Amaya Hampton" userId="b31dd232-d19e-4e77-8cae-180c2f0b9be5" providerId="ADAL" clId="{DC63CAD8-1726-499E-B988-C99E937C47BC}" dt="2024-01-29T14:59:58.303" v="1408"/>
          <ac:spMkLst>
            <pc:docMk/>
            <pc:sldMk cId="1129692959" sldId="360"/>
            <ac:spMk id="5" creationId="{D98AB1C3-BED4-F23B-9D88-6C77B6C5E315}"/>
          </ac:spMkLst>
        </pc:spChg>
        <pc:spChg chg="add del mod">
          <ac:chgData name="Amaya Hampton" userId="b31dd232-d19e-4e77-8cae-180c2f0b9be5" providerId="ADAL" clId="{DC63CAD8-1726-499E-B988-C99E937C47BC}" dt="2024-01-29T15:00:43.314" v="1471" actId="478"/>
          <ac:spMkLst>
            <pc:docMk/>
            <pc:sldMk cId="1129692959" sldId="360"/>
            <ac:spMk id="6" creationId="{D7ACADFE-564D-DA47-444E-6BDC350E6DE8}"/>
          </ac:spMkLst>
        </pc:spChg>
        <pc:spChg chg="add mod">
          <ac:chgData name="Amaya Hampton" userId="b31dd232-d19e-4e77-8cae-180c2f0b9be5" providerId="ADAL" clId="{DC63CAD8-1726-499E-B988-C99E937C47BC}" dt="2024-01-29T15:20:04.827" v="1481" actId="14100"/>
          <ac:spMkLst>
            <pc:docMk/>
            <pc:sldMk cId="1129692959" sldId="360"/>
            <ac:spMk id="7" creationId="{E4234D90-1D89-637A-18CF-1F29A7A37658}"/>
          </ac:spMkLst>
        </pc:spChg>
        <pc:spChg chg="mod">
          <ac:chgData name="Amaya Hampton" userId="b31dd232-d19e-4e77-8cae-180c2f0b9be5" providerId="ADAL" clId="{DC63CAD8-1726-499E-B988-C99E937C47BC}" dt="2024-01-23T14:28:15.037" v="1255" actId="20577"/>
          <ac:spMkLst>
            <pc:docMk/>
            <pc:sldMk cId="1129692959" sldId="360"/>
            <ac:spMk id="119" creationId="{00000000-0000-0000-0000-000000000000}"/>
          </ac:spMkLst>
        </pc:spChg>
        <pc:spChg chg="del mod">
          <ac:chgData name="Amaya Hampton" userId="b31dd232-d19e-4e77-8cae-180c2f0b9be5" providerId="ADAL" clId="{DC63CAD8-1726-499E-B988-C99E937C47BC}" dt="2024-01-29T14:59:32.145" v="1402" actId="478"/>
          <ac:spMkLst>
            <pc:docMk/>
            <pc:sldMk cId="1129692959" sldId="360"/>
            <ac:spMk id="124" creationId="{00000000-0000-0000-0000-000000000000}"/>
          </ac:spMkLst>
        </pc:spChg>
        <pc:picChg chg="add mod">
          <ac:chgData name="Amaya Hampton" userId="b31dd232-d19e-4e77-8cae-180c2f0b9be5" providerId="ADAL" clId="{DC63CAD8-1726-499E-B988-C99E937C47BC}" dt="2024-01-23T16:50:44.039" v="1365" actId="1076"/>
          <ac:picMkLst>
            <pc:docMk/>
            <pc:sldMk cId="1129692959" sldId="360"/>
            <ac:picMk id="2" creationId="{308B65CA-2111-A68A-FBF7-2BAA49899EA5}"/>
          </ac:picMkLst>
        </pc:picChg>
        <pc:picChg chg="mod">
          <ac:chgData name="Amaya Hampton" userId="b31dd232-d19e-4e77-8cae-180c2f0b9be5" providerId="ADAL" clId="{DC63CAD8-1726-499E-B988-C99E937C47BC}" dt="2024-01-29T15:01:38.707" v="1476" actId="1076"/>
          <ac:picMkLst>
            <pc:docMk/>
            <pc:sldMk cId="1129692959" sldId="360"/>
            <ac:picMk id="121" creationId="{00000000-0000-0000-0000-000000000000}"/>
          </ac:picMkLst>
        </pc:picChg>
      </pc:sldChg>
      <pc:sldChg chg="addSp delSp modSp add mod">
        <pc:chgData name="Amaya Hampton" userId="b31dd232-d19e-4e77-8cae-180c2f0b9be5" providerId="ADAL" clId="{DC63CAD8-1726-499E-B988-C99E937C47BC}" dt="2024-02-01T17:16:17.977" v="1552" actId="20577"/>
        <pc:sldMkLst>
          <pc:docMk/>
          <pc:sldMk cId="2238612508" sldId="361"/>
        </pc:sldMkLst>
        <pc:spChg chg="mod">
          <ac:chgData name="Amaya Hampton" userId="b31dd232-d19e-4e77-8cae-180c2f0b9be5" providerId="ADAL" clId="{DC63CAD8-1726-499E-B988-C99E937C47BC}" dt="2024-02-01T17:16:17.977" v="1552" actId="20577"/>
          <ac:spMkLst>
            <pc:docMk/>
            <pc:sldMk cId="2238612508" sldId="361"/>
            <ac:spMk id="314" creationId="{00000000-0000-0000-0000-000000000000}"/>
          </ac:spMkLst>
        </pc:spChg>
        <pc:picChg chg="add mod">
          <ac:chgData name="Amaya Hampton" userId="b31dd232-d19e-4e77-8cae-180c2f0b9be5" providerId="ADAL" clId="{DC63CAD8-1726-499E-B988-C99E937C47BC}" dt="2024-02-01T16:02:29.784" v="1535" actId="14100"/>
          <ac:picMkLst>
            <pc:docMk/>
            <pc:sldMk cId="2238612508" sldId="361"/>
            <ac:picMk id="3" creationId="{137FFE78-4576-AD1E-BDD6-421BC7EB6808}"/>
          </ac:picMkLst>
        </pc:picChg>
        <pc:picChg chg="del">
          <ac:chgData name="Amaya Hampton" userId="b31dd232-d19e-4e77-8cae-180c2f0b9be5" providerId="ADAL" clId="{DC63CAD8-1726-499E-B988-C99E937C47BC}" dt="2024-02-01T16:01:18.067" v="1525" actId="478"/>
          <ac:picMkLst>
            <pc:docMk/>
            <pc:sldMk cId="2238612508" sldId="361"/>
            <ac:picMk id="4" creationId="{81D55E01-70E6-FDDF-FC90-EA16FB574530}"/>
          </ac:picMkLst>
        </pc:picChg>
      </pc:sldChg>
      <pc:sldMasterChg chg="del delSldLayout">
        <pc:chgData name="Amaya Hampton" userId="b31dd232-d19e-4e77-8cae-180c2f0b9be5" providerId="ADAL" clId="{DC63CAD8-1726-499E-B988-C99E937C47BC}" dt="2024-01-03T18:19:54.762" v="300" actId="2696"/>
        <pc:sldMasterMkLst>
          <pc:docMk/>
          <pc:sldMasterMk cId="3916007598" sldId="2147483660"/>
        </pc:sldMasterMkLst>
        <pc:sldLayoutChg chg="del">
          <pc:chgData name="Amaya Hampton" userId="b31dd232-d19e-4e77-8cae-180c2f0b9be5" providerId="ADAL" clId="{DC63CAD8-1726-499E-B988-C99E937C47BC}" dt="2024-01-03T18:19:54.762" v="300" actId="2696"/>
          <pc:sldLayoutMkLst>
            <pc:docMk/>
            <pc:sldMasterMk cId="3916007598" sldId="2147483660"/>
            <pc:sldLayoutMk cId="964533694" sldId="2147483661"/>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2760375096" sldId="2147483662"/>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3977733030" sldId="2147483663"/>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2093497467" sldId="2147483664"/>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1663124928" sldId="2147483665"/>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1534993428" sldId="2147483666"/>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2795345288" sldId="2147483667"/>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4119069718" sldId="2147483668"/>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4045189546" sldId="2147483669"/>
          </pc:sldLayoutMkLst>
        </pc:sldLayoutChg>
        <pc:sldLayoutChg chg="del">
          <pc:chgData name="Amaya Hampton" userId="b31dd232-d19e-4e77-8cae-180c2f0b9be5" providerId="ADAL" clId="{DC63CAD8-1726-499E-B988-C99E937C47BC}" dt="2024-01-03T18:19:54.762" v="300" actId="2696"/>
          <pc:sldLayoutMkLst>
            <pc:docMk/>
            <pc:sldMasterMk cId="3916007598" sldId="2147483660"/>
            <pc:sldLayoutMk cId="16361112" sldId="2147483670"/>
          </pc:sldLayoutMkLst>
        </pc:sldLayoutChg>
      </pc:sldMasterChg>
      <pc:sldMasterChg chg="del delSldLayout">
        <pc:chgData name="Amaya Hampton" userId="b31dd232-d19e-4e77-8cae-180c2f0b9be5" providerId="ADAL" clId="{DC63CAD8-1726-499E-B988-C99E937C47BC}" dt="2024-01-03T18:19:54.762" v="300" actId="2696"/>
        <pc:sldMasterMkLst>
          <pc:docMk/>
          <pc:sldMasterMk cId="4192564419" sldId="2147483671"/>
        </pc:sldMasterMkLst>
        <pc:sldLayoutChg chg="del">
          <pc:chgData name="Amaya Hampton" userId="b31dd232-d19e-4e77-8cae-180c2f0b9be5" providerId="ADAL" clId="{DC63CAD8-1726-499E-B988-C99E937C47BC}" dt="2024-01-03T18:19:54.762" v="300" actId="2696"/>
          <pc:sldLayoutMkLst>
            <pc:docMk/>
            <pc:sldMasterMk cId="4192564419" sldId="2147483671"/>
            <pc:sldLayoutMk cId="893465846" sldId="2147483672"/>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1923078229" sldId="2147483673"/>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1923218408" sldId="2147483674"/>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3924035587" sldId="2147483675"/>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2216219522" sldId="2147483676"/>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419027383" sldId="2147483677"/>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1654487893" sldId="2147483678"/>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2137458245" sldId="2147483679"/>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834331339" sldId="2147483680"/>
          </pc:sldLayoutMkLst>
        </pc:sldLayoutChg>
        <pc:sldLayoutChg chg="del">
          <pc:chgData name="Amaya Hampton" userId="b31dd232-d19e-4e77-8cae-180c2f0b9be5" providerId="ADAL" clId="{DC63CAD8-1726-499E-B988-C99E937C47BC}" dt="2024-01-03T18:19:54.762" v="300" actId="2696"/>
          <pc:sldLayoutMkLst>
            <pc:docMk/>
            <pc:sldMasterMk cId="4192564419" sldId="2147483671"/>
            <pc:sldLayoutMk cId="3231876389" sldId="2147483681"/>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66622123707898E-2"/>
          <c:y val="4.6715274036238097E-2"/>
          <c:w val="0.90941067484565197"/>
          <c:h val="0.638692027273562"/>
        </c:manualLayout>
      </c:layout>
      <c:barChart>
        <c:barDir val="col"/>
        <c:grouping val="clustered"/>
        <c:varyColors val="0"/>
        <c:ser>
          <c:idx val="0"/>
          <c:order val="0"/>
          <c:tx>
            <c:strRef>
              <c:f>Sheet1!$B$1</c:f>
              <c:strCache>
                <c:ptCount val="1"/>
                <c:pt idx="0">
                  <c:v>Non-dual eligible Medicare beneficiaries</c:v>
                </c:pt>
              </c:strCache>
            </c:strRef>
          </c:tx>
          <c:invertIfNegative val="0"/>
          <c:dLbls>
            <c:dLbl>
              <c:idx val="0"/>
              <c:layout>
                <c:manualLayout>
                  <c:x val="0"/>
                  <c:y val="8.5016481147762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0A-43B9-863B-27DD38DFB58F}"/>
                </c:ext>
              </c:extLst>
            </c:dLbl>
            <c:dLbl>
              <c:idx val="1"/>
              <c:layout>
                <c:manualLayout>
                  <c:x val="0"/>
                  <c:y val="1.27524721721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0A-43B9-863B-27DD38DFB58F}"/>
                </c:ext>
              </c:extLst>
            </c:dLbl>
            <c:dLbl>
              <c:idx val="2"/>
              <c:layout>
                <c:manualLayout>
                  <c:x val="-1.5202263724801201E-3"/>
                  <c:y val="1.27524721721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0A-43B9-863B-27DD38DFB58F}"/>
                </c:ext>
              </c:extLst>
            </c:dLbl>
            <c:dLbl>
              <c:idx val="3"/>
              <c:layout>
                <c:manualLayout>
                  <c:x val="0"/>
                  <c:y val="8.5016481147762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0A-43B9-863B-27DD38DFB58F}"/>
                </c:ext>
              </c:extLst>
            </c:dLbl>
            <c:dLbl>
              <c:idx val="4"/>
              <c:layout>
                <c:manualLayout>
                  <c:x val="0"/>
                  <c:y val="1.27524721721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0A-43B9-863B-27DD38DFB58F}"/>
                </c:ext>
              </c:extLst>
            </c:dLbl>
            <c:dLbl>
              <c:idx val="5"/>
              <c:layout>
                <c:manualLayout>
                  <c:x val="-1.1148197946586889E-16"/>
                  <c:y val="8.5016481147762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0A-43B9-863B-27DD38DFB58F}"/>
                </c:ext>
              </c:extLst>
            </c:dLbl>
            <c:spPr>
              <a:noFill/>
              <a:ln>
                <a:noFill/>
              </a:ln>
              <a:effectLst/>
            </c:spPr>
            <c:txPr>
              <a:bodyPr/>
              <a:lstStyle/>
              <a:p>
                <a:pPr>
                  <a:defRPr sz="1000" b="0" baseline="0">
                    <a:solidFill>
                      <a:schemeClr val="tx1"/>
                    </a:solidFill>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Male</c:v>
                </c:pt>
                <c:pt idx="1">
                  <c:v>Female</c:v>
                </c:pt>
                <c:pt idx="2">
                  <c:v>White/non-Hispanic</c:v>
                </c:pt>
                <c:pt idx="3">
                  <c:v>Black/non-Hispanic</c:v>
                </c:pt>
                <c:pt idx="4">
                  <c:v>Hispanic</c:v>
                </c:pt>
              </c:strCache>
            </c:strRef>
          </c:cat>
          <c:val>
            <c:numRef>
              <c:f>Sheet1!$B$2:$B$6</c:f>
              <c:numCache>
                <c:formatCode>0%</c:formatCode>
                <c:ptCount val="5"/>
                <c:pt idx="0">
                  <c:v>0.47</c:v>
                </c:pt>
                <c:pt idx="1">
                  <c:v>0.53</c:v>
                </c:pt>
                <c:pt idx="2">
                  <c:v>0.82</c:v>
                </c:pt>
                <c:pt idx="3">
                  <c:v>0.09</c:v>
                </c:pt>
                <c:pt idx="4">
                  <c:v>0.06</c:v>
                </c:pt>
              </c:numCache>
            </c:numRef>
          </c:val>
          <c:extLst>
            <c:ext xmlns:c16="http://schemas.microsoft.com/office/drawing/2014/chart" uri="{C3380CC4-5D6E-409C-BE32-E72D297353CC}">
              <c16:uniqueId val="{00000000-7E90-400C-AE83-FFBCF92AC17C}"/>
            </c:ext>
          </c:extLst>
        </c:ser>
        <c:ser>
          <c:idx val="1"/>
          <c:order val="1"/>
          <c:tx>
            <c:strRef>
              <c:f>Sheet1!$C$1</c:f>
              <c:strCache>
                <c:ptCount val="1"/>
                <c:pt idx="0">
                  <c:v>Dually eligible beneficiaries </c:v>
                </c:pt>
              </c:strCache>
            </c:strRef>
          </c:tx>
          <c:spPr>
            <a:solidFill>
              <a:schemeClr val="accent4"/>
            </a:solidFill>
          </c:spPr>
          <c:invertIfNegative val="0"/>
          <c:dLbls>
            <c:dLbl>
              <c:idx val="0"/>
              <c:layout>
                <c:manualLayout>
                  <c:x val="3.7443055851321385E-4"/>
                  <c:y val="1.829059302677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90-400C-AE83-FFBCF92AC17C}"/>
                </c:ext>
              </c:extLst>
            </c:dLbl>
            <c:dLbl>
              <c:idx val="1"/>
              <c:layout>
                <c:manualLayout>
                  <c:x val="3.4148833034734539E-3"/>
                  <c:y val="8.30751599247027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90-400C-AE83-FFBCF92AC17C}"/>
                </c:ext>
              </c:extLst>
            </c:dLbl>
            <c:dLbl>
              <c:idx val="2"/>
              <c:layout>
                <c:manualLayout>
                  <c:x val="3.7443055851321385E-4"/>
                  <c:y val="1.5521532599469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90-400C-AE83-FFBCF92AC17C}"/>
                </c:ext>
              </c:extLst>
            </c:dLbl>
            <c:dLbl>
              <c:idx val="3"/>
              <c:layout>
                <c:manualLayout>
                  <c:x val="5.3483239623946274E-4"/>
                  <c:y val="8.50164811477626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90-400C-AE83-FFBCF92AC17C}"/>
                </c:ext>
              </c:extLst>
            </c:dLbl>
            <c:dLbl>
              <c:idx val="4"/>
              <c:layout>
                <c:manualLayout>
                  <c:x val="1.8411497507965927E-3"/>
                  <c:y val="4.25082405738813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90-400C-AE83-FFBCF92AC17C}"/>
                </c:ext>
              </c:extLst>
            </c:dLbl>
            <c:dLbl>
              <c:idx val="5"/>
              <c:layout>
                <c:manualLayout>
                  <c:x val="4.8132521604272148E-4"/>
                  <c:y val="1.8290593026774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90-400C-AE83-FFBCF92AC17C}"/>
                </c:ext>
              </c:extLst>
            </c:dLbl>
            <c:spPr>
              <a:noFill/>
              <a:ln>
                <a:noFill/>
              </a:ln>
              <a:effectLst/>
            </c:spPr>
            <c:txPr>
              <a:bodyPr/>
              <a:lstStyle/>
              <a:p>
                <a:pPr>
                  <a:defRPr sz="1000" b="0" baseline="0">
                    <a:latin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Male</c:v>
                </c:pt>
                <c:pt idx="1">
                  <c:v>Female</c:v>
                </c:pt>
                <c:pt idx="2">
                  <c:v>White/non-Hispanic</c:v>
                </c:pt>
                <c:pt idx="3">
                  <c:v>Black/non-Hispanic</c:v>
                </c:pt>
                <c:pt idx="4">
                  <c:v>Hispanic</c:v>
                </c:pt>
              </c:strCache>
            </c:strRef>
          </c:cat>
          <c:val>
            <c:numRef>
              <c:f>Sheet1!$C$2:$C$6</c:f>
              <c:numCache>
                <c:formatCode>0%</c:formatCode>
                <c:ptCount val="5"/>
                <c:pt idx="0">
                  <c:v>0.41</c:v>
                </c:pt>
                <c:pt idx="1">
                  <c:v>0.59</c:v>
                </c:pt>
                <c:pt idx="2">
                  <c:v>0.53</c:v>
                </c:pt>
                <c:pt idx="3">
                  <c:v>0.21</c:v>
                </c:pt>
                <c:pt idx="4">
                  <c:v>0.18</c:v>
                </c:pt>
              </c:numCache>
            </c:numRef>
          </c:val>
          <c:extLst>
            <c:ext xmlns:c16="http://schemas.microsoft.com/office/drawing/2014/chart" uri="{C3380CC4-5D6E-409C-BE32-E72D297353CC}">
              <c16:uniqueId val="{00000007-7E90-400C-AE83-FFBCF92AC17C}"/>
            </c:ext>
          </c:extLst>
        </c:ser>
        <c:dLbls>
          <c:showLegendKey val="0"/>
          <c:showVal val="0"/>
          <c:showCatName val="0"/>
          <c:showSerName val="0"/>
          <c:showPercent val="0"/>
          <c:showBubbleSize val="0"/>
        </c:dLbls>
        <c:gapWidth val="155"/>
        <c:overlap val="-22"/>
        <c:axId val="186568064"/>
        <c:axId val="187110528"/>
      </c:barChart>
      <c:catAx>
        <c:axId val="186568064"/>
        <c:scaling>
          <c:orientation val="minMax"/>
        </c:scaling>
        <c:delete val="0"/>
        <c:axPos val="b"/>
        <c:numFmt formatCode="General" sourceLinked="0"/>
        <c:majorTickMark val="none"/>
        <c:minorTickMark val="none"/>
        <c:tickLblPos val="nextTo"/>
        <c:txPr>
          <a:bodyPr/>
          <a:lstStyle/>
          <a:p>
            <a:pPr>
              <a:defRPr sz="1000">
                <a:latin typeface="Arial" panose="020B0604020202020204" pitchFamily="34" charset="0"/>
                <a:cs typeface="Arial" panose="020B0604020202020204" pitchFamily="34" charset="0"/>
              </a:defRPr>
            </a:pPr>
            <a:endParaRPr lang="en-US"/>
          </a:p>
        </c:txPr>
        <c:crossAx val="187110528"/>
        <c:crosses val="autoZero"/>
        <c:auto val="1"/>
        <c:lblAlgn val="ctr"/>
        <c:lblOffset val="100"/>
        <c:noMultiLvlLbl val="0"/>
      </c:catAx>
      <c:valAx>
        <c:axId val="187110528"/>
        <c:scaling>
          <c:orientation val="minMax"/>
        </c:scaling>
        <c:delete val="0"/>
        <c:axPos val="l"/>
        <c:numFmt formatCode="0%" sourceLinked="1"/>
        <c:majorTickMark val="none"/>
        <c:minorTickMark val="none"/>
        <c:tickLblPos val="nextTo"/>
        <c:txPr>
          <a:bodyPr/>
          <a:lstStyle/>
          <a:p>
            <a:pPr>
              <a:defRPr sz="1200" baseline="0">
                <a:latin typeface="Arial" panose="020B0604020202020204" pitchFamily="34" charset="0"/>
              </a:defRPr>
            </a:pPr>
            <a:endParaRPr lang="en-US"/>
          </a:p>
        </c:txPr>
        <c:crossAx val="186568064"/>
        <c:crosses val="autoZero"/>
        <c:crossBetween val="between"/>
      </c:valAx>
    </c:plotArea>
    <c:legend>
      <c:legendPos val="b"/>
      <c:layout>
        <c:manualLayout>
          <c:xMode val="edge"/>
          <c:yMode val="edge"/>
          <c:x val="3.3700475172592233E-2"/>
          <c:y val="0.80104637213922891"/>
          <c:w val="0.71818953248729744"/>
          <c:h val="8.193848287754682E-2"/>
        </c:manualLayout>
      </c:layout>
      <c:overlay val="0"/>
      <c:txPr>
        <a:bodyPr/>
        <a:lstStyle/>
        <a:p>
          <a:pPr>
            <a:defRPr sz="1200" baseline="0">
              <a:latin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lvl ptCount="16"/>
        <cx:lvl ptCount="16">
          <cx:pt idx="0">Traditional Medicare (5.6 million)</cx:pt>
          <cx:pt idx="1">Coordination-Only D-SNPs (2.6 million)</cx:pt>
          <cx:pt idx="2">Individual MA Plans (1.9 million)</cx:pt>
          <cx:pt idx="3">Medicare-Medicaid Plans (0.4 million)</cx:pt>
          <cx:pt idx="4">FIDE SNPs (0.3 million)</cx:pt>
          <cx:pt idx="5">Other SNPs (0.2 million)</cx:pt>
          <cx:pt idx="6">PACE (0.05 million)</cx:pt>
        </cx:lvl>
      </cx:strDim>
      <cx:numDim type="size">
        <cx:f>Sheet1!$D$2:$D$17</cx:f>
        <cx:lvl ptCount="16" formatCode="0%">
          <cx:pt idx="0">0.51000000000000001</cx:pt>
          <cx:pt idx="1">0.23999999999999999</cx:pt>
          <cx:pt idx="2">0.17000000000000001</cx:pt>
          <cx:pt idx="3">0.029999999999999999</cx:pt>
          <cx:pt idx="4">0.029999999999999999</cx:pt>
          <cx:pt idx="5">0.02</cx:pt>
          <cx:pt idx="6">0.0040000000000000001</cx:pt>
        </cx:lvl>
      </cx:numDim>
    </cx:data>
  </cx:chartData>
  <cx:chart>
    <cx:plotArea>
      <cx:plotAreaRegion>
        <cx:series layoutId="treemap" uniqueId="{A1687A64-3741-0A47-B220-7FAABB861256}">
          <cx:tx>
            <cx:txData>
              <cx:f>Sheet1!$D$1</cx:f>
              <cx:v>Series1</cx:v>
            </cx:txData>
          </cx:tx>
          <cx:dataPt idx="0">
            <cx:spPr>
              <a:solidFill>
                <a:srgbClr val="CCCCCC"/>
              </a:solidFill>
            </cx:spPr>
          </cx:dataPt>
          <cx:dataPt idx="1">
            <cx:spPr>
              <a:solidFill>
                <a:srgbClr val="001E36"/>
              </a:solidFill>
            </cx:spPr>
          </cx:dataPt>
          <cx:dataPt idx="2">
            <cx:spPr>
              <a:solidFill>
                <a:srgbClr val="1A7661"/>
              </a:solidFill>
            </cx:spPr>
          </cx:dataPt>
          <cx:dataPt idx="3">
            <cx:spPr>
              <a:solidFill>
                <a:srgbClr val="004B87"/>
              </a:solidFill>
            </cx:spPr>
          </cx:dataPt>
          <cx:dataPt idx="4">
            <cx:spPr>
              <a:solidFill>
                <a:srgbClr val="336F9F"/>
              </a:solidFill>
            </cx:spPr>
          </cx:dataPt>
          <cx:dataPt idx="5">
            <cx:spPr>
              <a:solidFill>
                <a:srgbClr val="00B588"/>
              </a:solidFill>
            </cx:spPr>
          </cx:dataPt>
          <cx:dataPt idx="6">
            <cx:spPr>
              <a:solidFill>
                <a:srgbClr val="004B87">
                  <a:lumMod val="60000"/>
                  <a:lumOff val="40000"/>
                </a:srgbClr>
              </a:solidFill>
            </cx:spPr>
          </cx:dataPt>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56.jpeg"/></Relationships>
</file>

<file path=ppt/diagrams/_rels/data3.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6B05C-EF89-409D-B576-895BDCBFFDD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ECCB26D-9BC8-4DE9-AE16-A0AE0D4BE2D7}">
      <dgm:prSet phldrT="[Text]"/>
      <dgm:spPr/>
      <dgm:t>
        <a:bodyPr/>
        <a:lstStyle/>
        <a:p>
          <a:r>
            <a:rPr lang="en-US"/>
            <a:t> </a:t>
          </a:r>
        </a:p>
      </dgm:t>
    </dgm:pt>
    <dgm:pt modelId="{3A1791E2-F896-471E-96FE-D940F049133C}" type="parTrans" cxnId="{B34B0DCE-F05F-4D37-B125-D8CDD9AB871B}">
      <dgm:prSet/>
      <dgm:spPr/>
      <dgm:t>
        <a:bodyPr/>
        <a:lstStyle/>
        <a:p>
          <a:endParaRPr lang="en-US"/>
        </a:p>
      </dgm:t>
    </dgm:pt>
    <dgm:pt modelId="{F968C1C6-6AA4-49A6-8F2A-1EE82DB7DAE7}" type="sibTrans" cxnId="{B34B0DCE-F05F-4D37-B125-D8CDD9AB871B}">
      <dgm:prSet/>
      <dgm:spPr>
        <a:blipFill>
          <a:blip xmlns:r="http://schemas.openxmlformats.org/officeDocument/2006/relationships" r:embed="rId1" cstate="print"/>
          <a:srcRect/>
          <a:stretch>
            <a:fillRect/>
          </a:stretch>
        </a:blipFill>
      </dgm:spPr>
      <dgm:t>
        <a:bodyPr/>
        <a:lstStyle/>
        <a:p>
          <a:endParaRPr lang="en-US"/>
        </a:p>
      </dgm:t>
    </dgm:pt>
    <dgm:pt modelId="{25E69021-A620-4745-AB53-22951F0E5FB8}" type="pres">
      <dgm:prSet presAssocID="{D836B05C-EF89-409D-B576-895BDCBFFDD4}" presName="Name0" presStyleCnt="0">
        <dgm:presLayoutVars>
          <dgm:chMax val="7"/>
          <dgm:chPref val="7"/>
          <dgm:dir/>
        </dgm:presLayoutVars>
      </dgm:prSet>
      <dgm:spPr/>
    </dgm:pt>
    <dgm:pt modelId="{28D0DD57-E651-4C63-AC70-EF2F66F610EA}" type="pres">
      <dgm:prSet presAssocID="{D836B05C-EF89-409D-B576-895BDCBFFDD4}" presName="Name1" presStyleCnt="0"/>
      <dgm:spPr/>
    </dgm:pt>
    <dgm:pt modelId="{55EC16D0-E78E-4723-B0E0-672827B4A46E}" type="pres">
      <dgm:prSet presAssocID="{F968C1C6-6AA4-49A6-8F2A-1EE82DB7DAE7}" presName="picture_1" presStyleCnt="0"/>
      <dgm:spPr/>
    </dgm:pt>
    <dgm:pt modelId="{8073ED27-EC3B-48AF-A71D-AECA82E33DCF}" type="pres">
      <dgm:prSet presAssocID="{F968C1C6-6AA4-49A6-8F2A-1EE82DB7DAE7}" presName="pictureRepeatNode" presStyleLbl="alignImgPlace1" presStyleIdx="0" presStyleCnt="1" custLinFactNeighborX="13264" custLinFactNeighborY="-7582"/>
      <dgm:spPr/>
    </dgm:pt>
    <dgm:pt modelId="{5EF6CCBA-4CB3-43C7-87F4-5E6874605F8B}" type="pres">
      <dgm:prSet presAssocID="{FECCB26D-9BC8-4DE9-AE16-A0AE0D4BE2D7}" presName="text_1" presStyleLbl="node1" presStyleIdx="0" presStyleCnt="0">
        <dgm:presLayoutVars>
          <dgm:bulletEnabled val="1"/>
        </dgm:presLayoutVars>
      </dgm:prSet>
      <dgm:spPr/>
    </dgm:pt>
  </dgm:ptLst>
  <dgm:cxnLst>
    <dgm:cxn modelId="{3CAF0E79-F686-436A-989D-EF9399AD0492}" type="presOf" srcId="{FECCB26D-9BC8-4DE9-AE16-A0AE0D4BE2D7}" destId="{5EF6CCBA-4CB3-43C7-87F4-5E6874605F8B}" srcOrd="0" destOrd="0" presId="urn:microsoft.com/office/officeart/2008/layout/CircularPictureCallout"/>
    <dgm:cxn modelId="{192E68BA-6475-4D55-A2D9-E70B261D97FB}" type="presOf" srcId="{F968C1C6-6AA4-49A6-8F2A-1EE82DB7DAE7}" destId="{8073ED27-EC3B-48AF-A71D-AECA82E33DCF}" srcOrd="0" destOrd="0" presId="urn:microsoft.com/office/officeart/2008/layout/CircularPictureCallout"/>
    <dgm:cxn modelId="{B34B0DCE-F05F-4D37-B125-D8CDD9AB871B}" srcId="{D836B05C-EF89-409D-B576-895BDCBFFDD4}" destId="{FECCB26D-9BC8-4DE9-AE16-A0AE0D4BE2D7}" srcOrd="0" destOrd="0" parTransId="{3A1791E2-F896-471E-96FE-D940F049133C}" sibTransId="{F968C1C6-6AA4-49A6-8F2A-1EE82DB7DAE7}"/>
    <dgm:cxn modelId="{378DCAFB-1533-43E6-BB1B-B793C8297787}" type="presOf" srcId="{D836B05C-EF89-409D-B576-895BDCBFFDD4}" destId="{25E69021-A620-4745-AB53-22951F0E5FB8}" srcOrd="0" destOrd="0" presId="urn:microsoft.com/office/officeart/2008/layout/CircularPictureCallout"/>
    <dgm:cxn modelId="{9585F7EB-3423-4460-AA1D-70AE5D9FA306}" type="presParOf" srcId="{25E69021-A620-4745-AB53-22951F0E5FB8}" destId="{28D0DD57-E651-4C63-AC70-EF2F66F610EA}" srcOrd="0" destOrd="0" presId="urn:microsoft.com/office/officeart/2008/layout/CircularPictureCallout"/>
    <dgm:cxn modelId="{C33E8D12-5D65-4C43-AF75-CA8270A32599}" type="presParOf" srcId="{28D0DD57-E651-4C63-AC70-EF2F66F610EA}" destId="{55EC16D0-E78E-4723-B0E0-672827B4A46E}" srcOrd="0" destOrd="0" presId="urn:microsoft.com/office/officeart/2008/layout/CircularPictureCallout"/>
    <dgm:cxn modelId="{146E3AD4-052F-4B5B-8D6C-35323CBD1E18}" type="presParOf" srcId="{55EC16D0-E78E-4723-B0E0-672827B4A46E}" destId="{8073ED27-EC3B-48AF-A71D-AECA82E33DCF}" srcOrd="0" destOrd="0" presId="urn:microsoft.com/office/officeart/2008/layout/CircularPictureCallout"/>
    <dgm:cxn modelId="{B841A054-7966-43CC-A236-027306FEFB46}" type="presParOf" srcId="{28D0DD57-E651-4C63-AC70-EF2F66F610EA}" destId="{5EF6CCBA-4CB3-43C7-87F4-5E6874605F8B}"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34E72C-F5DF-47B5-9C05-322830C99EB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A78678E-3376-417C-AFA0-0DD2A42C6F7D}">
      <dgm:prSet phldrT="[Text]"/>
      <dgm:spPr/>
      <dgm:t>
        <a:bodyPr/>
        <a:lstStyle/>
        <a:p>
          <a:r>
            <a:rPr lang="en-US"/>
            <a:t> </a:t>
          </a:r>
        </a:p>
      </dgm:t>
    </dgm:pt>
    <dgm:pt modelId="{6EBCD48D-8F84-45B2-BC92-37218D5C705B}" type="parTrans" cxnId="{9B4F4F26-72F7-473D-A451-8A5605C570BF}">
      <dgm:prSet/>
      <dgm:spPr/>
      <dgm:t>
        <a:bodyPr/>
        <a:lstStyle/>
        <a:p>
          <a:endParaRPr lang="en-US"/>
        </a:p>
      </dgm:t>
    </dgm:pt>
    <dgm:pt modelId="{AC7A526B-B9D6-4C7F-A471-951F8E315E90}" type="sibTrans" cxnId="{9B4F4F26-72F7-473D-A451-8A5605C570BF}">
      <dgm:prSet/>
      <dgm:spPr>
        <a:blipFill>
          <a:blip xmlns:r="http://schemas.openxmlformats.org/officeDocument/2006/relationships" r:embed="rId1" cstate="print"/>
          <a:srcRect/>
          <a:stretch>
            <a:fillRect/>
          </a:stretch>
        </a:blipFill>
      </dgm:spPr>
      <dgm:t>
        <a:bodyPr/>
        <a:lstStyle/>
        <a:p>
          <a:endParaRPr lang="en-US"/>
        </a:p>
      </dgm:t>
    </dgm:pt>
    <dgm:pt modelId="{FF57266E-8A3C-46CD-BD81-6DF1765EAA0E}" type="pres">
      <dgm:prSet presAssocID="{7334E72C-F5DF-47B5-9C05-322830C99EB0}" presName="Name0" presStyleCnt="0">
        <dgm:presLayoutVars>
          <dgm:chMax val="7"/>
          <dgm:chPref val="7"/>
          <dgm:dir/>
        </dgm:presLayoutVars>
      </dgm:prSet>
      <dgm:spPr/>
    </dgm:pt>
    <dgm:pt modelId="{D8510E4F-9F35-452C-AC43-C6DE40B407AF}" type="pres">
      <dgm:prSet presAssocID="{7334E72C-F5DF-47B5-9C05-322830C99EB0}" presName="Name1" presStyleCnt="0"/>
      <dgm:spPr/>
    </dgm:pt>
    <dgm:pt modelId="{F98E7301-763B-497F-8D9E-E167EE8F05CB}" type="pres">
      <dgm:prSet presAssocID="{AC7A526B-B9D6-4C7F-A471-951F8E315E90}" presName="picture_1" presStyleCnt="0"/>
      <dgm:spPr/>
    </dgm:pt>
    <dgm:pt modelId="{E2FD677E-64D3-427E-8F06-59C8929F7AEA}" type="pres">
      <dgm:prSet presAssocID="{AC7A526B-B9D6-4C7F-A471-951F8E315E90}" presName="pictureRepeatNode" presStyleLbl="alignImgPlace1" presStyleIdx="0" presStyleCnt="1" custScaleX="93496" custScaleY="93496" custLinFactNeighborX="53369" custLinFactNeighborY="3323"/>
      <dgm:spPr/>
    </dgm:pt>
    <dgm:pt modelId="{3C8EF69D-B9A4-4B59-9204-DF953CF799C4}" type="pres">
      <dgm:prSet presAssocID="{DA78678E-3376-417C-AFA0-0DD2A42C6F7D}" presName="text_1" presStyleLbl="node1" presStyleIdx="0" presStyleCnt="0">
        <dgm:presLayoutVars>
          <dgm:bulletEnabled val="1"/>
        </dgm:presLayoutVars>
      </dgm:prSet>
      <dgm:spPr/>
    </dgm:pt>
  </dgm:ptLst>
  <dgm:cxnLst>
    <dgm:cxn modelId="{96652F18-CAF8-4EB1-BC24-5C96F0AA8A42}" type="presOf" srcId="{7334E72C-F5DF-47B5-9C05-322830C99EB0}" destId="{FF57266E-8A3C-46CD-BD81-6DF1765EAA0E}" srcOrd="0" destOrd="0" presId="urn:microsoft.com/office/officeart/2008/layout/CircularPictureCallout"/>
    <dgm:cxn modelId="{9B4F4F26-72F7-473D-A451-8A5605C570BF}" srcId="{7334E72C-F5DF-47B5-9C05-322830C99EB0}" destId="{DA78678E-3376-417C-AFA0-0DD2A42C6F7D}" srcOrd="0" destOrd="0" parTransId="{6EBCD48D-8F84-45B2-BC92-37218D5C705B}" sibTransId="{AC7A526B-B9D6-4C7F-A471-951F8E315E90}"/>
    <dgm:cxn modelId="{8CDB2B2D-A0AB-4397-A405-F303EF1ED136}" type="presOf" srcId="{DA78678E-3376-417C-AFA0-0DD2A42C6F7D}" destId="{3C8EF69D-B9A4-4B59-9204-DF953CF799C4}" srcOrd="0" destOrd="0" presId="urn:microsoft.com/office/officeart/2008/layout/CircularPictureCallout"/>
    <dgm:cxn modelId="{BD9FCCAE-9A2B-402A-A264-17193DCF4A4D}" type="presOf" srcId="{AC7A526B-B9D6-4C7F-A471-951F8E315E90}" destId="{E2FD677E-64D3-427E-8F06-59C8929F7AEA}" srcOrd="0" destOrd="0" presId="urn:microsoft.com/office/officeart/2008/layout/CircularPictureCallout"/>
    <dgm:cxn modelId="{5BA4A8B3-35D2-435D-A253-EC33CF18BA2B}" type="presParOf" srcId="{FF57266E-8A3C-46CD-BD81-6DF1765EAA0E}" destId="{D8510E4F-9F35-452C-AC43-C6DE40B407AF}" srcOrd="0" destOrd="0" presId="urn:microsoft.com/office/officeart/2008/layout/CircularPictureCallout"/>
    <dgm:cxn modelId="{848D9865-1F4F-4982-9229-B0174128B166}" type="presParOf" srcId="{D8510E4F-9F35-452C-AC43-C6DE40B407AF}" destId="{F98E7301-763B-497F-8D9E-E167EE8F05CB}" srcOrd="0" destOrd="0" presId="urn:microsoft.com/office/officeart/2008/layout/CircularPictureCallout"/>
    <dgm:cxn modelId="{DF7D21CA-FF6C-46BF-B968-CD313D71BD04}" type="presParOf" srcId="{F98E7301-763B-497F-8D9E-E167EE8F05CB}" destId="{E2FD677E-64D3-427E-8F06-59C8929F7AEA}" srcOrd="0" destOrd="0" presId="urn:microsoft.com/office/officeart/2008/layout/CircularPictureCallout"/>
    <dgm:cxn modelId="{B828D498-4B33-44D2-B2AC-5D32B9C66C9A}" type="presParOf" srcId="{D8510E4F-9F35-452C-AC43-C6DE40B407AF}" destId="{3C8EF69D-B9A4-4B59-9204-DF953CF799C4}"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ED27-EC3B-48AF-A71D-AECA82E33DCF}">
      <dsp:nvSpPr>
        <dsp:cNvPr id="0" name=""/>
        <dsp:cNvSpPr/>
      </dsp:nvSpPr>
      <dsp:spPr>
        <a:xfrm>
          <a:off x="2502013" y="263557"/>
          <a:ext cx="3954876" cy="3954876"/>
        </a:xfrm>
        <a:prstGeom prst="ellipse">
          <a:avLst/>
        </a:prstGeom>
        <a:blipFill>
          <a:blip xmlns:r="http://schemas.openxmlformats.org/officeDocument/2006/relationships" r:embed="rId1" cstate="print"/>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F6CCBA-4CB3-43C7-87F4-5E6874605F8B}">
      <dsp:nvSpPr>
        <dsp:cNvPr id="0" name=""/>
        <dsp:cNvSpPr/>
      </dsp:nvSpPr>
      <dsp:spPr>
        <a:xfrm>
          <a:off x="2689316" y="2663455"/>
          <a:ext cx="2531120" cy="130510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r>
            <a:rPr lang="en-US" sz="6500" kern="1200"/>
            <a:t> </a:t>
          </a:r>
        </a:p>
      </dsp:txBody>
      <dsp:txXfrm>
        <a:off x="2689316" y="2663455"/>
        <a:ext cx="2531120" cy="1305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D677E-64D3-427E-8F06-59C8929F7AEA}">
      <dsp:nvSpPr>
        <dsp:cNvPr id="0" name=""/>
        <dsp:cNvSpPr/>
      </dsp:nvSpPr>
      <dsp:spPr>
        <a:xfrm>
          <a:off x="1490052" y="360542"/>
          <a:ext cx="1308062" cy="1308062"/>
        </a:xfrm>
        <a:prstGeom prst="ellipse">
          <a:avLst/>
        </a:prstGeom>
        <a:blipFill>
          <a:blip xmlns:r="http://schemas.openxmlformats.org/officeDocument/2006/relationships" r:embed="rId1" cstate="print"/>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EF69D-B9A4-4B59-9204-DF953CF799C4}">
      <dsp:nvSpPr>
        <dsp:cNvPr id="0" name=""/>
        <dsp:cNvSpPr/>
      </dsp:nvSpPr>
      <dsp:spPr>
        <a:xfrm>
          <a:off x="951359" y="1011454"/>
          <a:ext cx="895396" cy="4616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466850">
            <a:lnSpc>
              <a:spcPct val="90000"/>
            </a:lnSpc>
            <a:spcBef>
              <a:spcPct val="0"/>
            </a:spcBef>
            <a:spcAft>
              <a:spcPct val="35000"/>
            </a:spcAft>
            <a:buNone/>
          </a:pPr>
          <a:r>
            <a:rPr lang="en-US" sz="3300" kern="1200"/>
            <a:t> </a:t>
          </a:r>
        </a:p>
      </dsp:txBody>
      <dsp:txXfrm>
        <a:off x="951359" y="1011454"/>
        <a:ext cx="895396" cy="461688"/>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66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755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50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4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2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66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5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863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73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52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45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56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52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3BE647F-1566-5938-CBEF-99EE8DE754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C46FB52-F9D9-DBF7-820C-F8158D4139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55BBB6-1BD5-4A1A-4455-2B556308F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CAC691A-4BB4-95A5-9FE7-0916DE8D3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882DCE9-5466-D50D-A821-66FCC1F287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6CDC8CA-3CE6-76B8-F17D-94717198E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EA264E6D-2E56-3524-D906-4E2282493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629FFBC7-21FF-4751-8EEC-C902238EF8B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55BBB6-1BD5-4A1A-4455-2B556308F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CAC691A-4BB4-95A5-9FE7-0916DE8D3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269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155BBB6-1BD5-4A1A-4455-2B556308F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CAC691A-4BB4-95A5-9FE7-0916DE8D3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87370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1036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Presentation Title: Title Case, Arial Bold, 40pt, dark blue (can be smaller for long titles)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Subtitle: Sentence Case, Arial, 20pt, black – may need to manually adjust position up or down depending on how many lines of text the Presentation Title is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Author’s Name: Arial, 20pt, black – divider line position should be above the Authors and can be manually adjusted if needed.</a:t>
            </a:r>
          </a:p>
          <a:p>
            <a:endParaRPr lang="en-US" dirty="0"/>
          </a:p>
          <a:p>
            <a:r>
              <a:rPr lang="en-US" dirty="0"/>
              <a:t>Handouts</a:t>
            </a:r>
            <a:r>
              <a:rPr lang="en-US" baseline="0" dirty="0"/>
              <a:t> provided in 508 compliant format for </a:t>
            </a:r>
            <a:r>
              <a:rPr lang="en-US" dirty="0"/>
              <a:t>a PowerPoint presentation must be printed in outline view.</a:t>
            </a:r>
            <a:endParaRPr lang="en-US" baseline="0" dirty="0">
              <a:solidFill>
                <a:srgbClr val="FF0000"/>
              </a:solidFill>
            </a:endParaRPr>
          </a:p>
          <a:p>
            <a:endParaRPr lang="en-US" baseline="0" dirty="0">
              <a:solidFill>
                <a:srgbClr val="FF0000"/>
              </a:solidFill>
            </a:endParaRPr>
          </a:p>
          <a:p>
            <a:r>
              <a:rPr lang="en-US" baseline="0" dirty="0">
                <a:solidFill>
                  <a:srgbClr val="FF0000"/>
                </a:solidFill>
              </a:rPr>
              <a:t>Select File Tab &gt; Save and Send &gt; Create Handouts</a:t>
            </a:r>
          </a:p>
          <a:p>
            <a:endParaRPr lang="en-US" baseline="0" dirty="0">
              <a:solidFill>
                <a:srgbClr val="FF0000"/>
              </a:solidFill>
            </a:endParaRPr>
          </a:p>
          <a:p>
            <a:r>
              <a:rPr lang="en-US" baseline="0" dirty="0">
                <a:solidFill>
                  <a:srgbClr val="FF0000"/>
                </a:solidFill>
              </a:rPr>
              <a:t>There are several options to choose from―selecting “Outline Only” saves just the text from the slides.</a:t>
            </a:r>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6357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0">
              <a:defRPr/>
            </a:pPr>
            <a:r>
              <a:rPr lang="en-US" baseline="0" dirty="0">
                <a:latin typeface="Roboto Regular"/>
                <a:cs typeface="Roboto Regular"/>
              </a:rPr>
              <a:t>Slide Title: Title Case, Arial Bold, 30pt, dark blue</a:t>
            </a:r>
          </a:p>
          <a:p>
            <a:pPr defTabSz="465880">
              <a:defRPr/>
            </a:pPr>
            <a:r>
              <a:rPr lang="en-US" baseline="0" dirty="0">
                <a:latin typeface="Roboto Regular"/>
                <a:cs typeface="Roboto Regular"/>
              </a:rPr>
              <a:t>Paragraph Text: Arial, 20pt, black</a:t>
            </a:r>
          </a:p>
          <a:p>
            <a:pPr marL="0" marR="0" lvl="0" indent="0" algn="l" defTabSz="46588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Bullet Level 1 Text: Arial, 20pt, black</a:t>
            </a:r>
          </a:p>
          <a:p>
            <a:pPr marL="0" marR="0" lvl="0" indent="0" algn="l" defTabSz="46588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Bullet Level 2 Text: Arial, 16pt, black</a:t>
            </a:r>
          </a:p>
          <a:p>
            <a:pPr defTabSz="465880">
              <a:defRPr/>
            </a:pPr>
            <a:endParaRPr lang="en-US" baseline="0" dirty="0">
              <a:latin typeface="Roboto Regular"/>
              <a:cs typeface="Roboto Regular"/>
            </a:endParaRPr>
          </a:p>
          <a:p>
            <a:endParaRPr lang="en-US"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806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From Gabby’s January 2024 Duals Data Book Highlights presentation</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04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0">
              <a:defRPr/>
            </a:pPr>
            <a:r>
              <a:rPr lang="en-US" baseline="0" dirty="0">
                <a:latin typeface="Roboto Regular"/>
                <a:cs typeface="Roboto Regular"/>
              </a:rPr>
              <a:t>Slide Title: Title Case, Arial Bold, 30pt, dark blue</a:t>
            </a:r>
          </a:p>
          <a:p>
            <a:pPr defTabSz="465880">
              <a:defRPr/>
            </a:pPr>
            <a:r>
              <a:rPr lang="en-US" baseline="0" dirty="0">
                <a:latin typeface="Roboto Regular"/>
                <a:cs typeface="Roboto Regular"/>
              </a:rPr>
              <a:t>Paragraph Text: Arial, 20pt, black</a:t>
            </a:r>
          </a:p>
          <a:p>
            <a:pPr marL="0" marR="0" lvl="0" indent="0" algn="l" defTabSz="46588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Bullet Level 1 Text: Arial, 20pt, black</a:t>
            </a:r>
          </a:p>
          <a:p>
            <a:pPr marL="0" marR="0" lvl="0" indent="0" algn="l" defTabSz="465880" rtl="0" eaLnBrk="1" fontAlgn="auto" latinLnBrk="0" hangingPunct="1">
              <a:lnSpc>
                <a:spcPct val="100000"/>
              </a:lnSpc>
              <a:spcBef>
                <a:spcPts val="0"/>
              </a:spcBef>
              <a:spcAft>
                <a:spcPts val="0"/>
              </a:spcAft>
              <a:buClrTx/>
              <a:buSzTx/>
              <a:buFontTx/>
              <a:buNone/>
              <a:tabLst/>
              <a:defRPr/>
            </a:pPr>
            <a:r>
              <a:rPr lang="en-US" baseline="0" dirty="0">
                <a:latin typeface="Roboto Regular"/>
                <a:cs typeface="Roboto Regular"/>
              </a:rPr>
              <a:t>Bullet Level 2 Text: Arial, 16pt, black</a:t>
            </a:r>
          </a:p>
          <a:p>
            <a:pPr defTabSz="465880">
              <a:defRPr/>
            </a:pPr>
            <a:endParaRPr lang="en-US" baseline="0" dirty="0">
              <a:latin typeface="Roboto Regular"/>
              <a:cs typeface="Roboto Regular"/>
            </a:endParaRPr>
          </a:p>
          <a:p>
            <a:endParaRPr lang="en-US"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36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0">
              <a:defRPr/>
            </a:pPr>
            <a:r>
              <a:rPr lang="en-US" baseline="0" dirty="0">
                <a:latin typeface="Roboto Regular"/>
                <a:cs typeface="Roboto Regular"/>
              </a:rPr>
              <a:t>Kate, I’m thinking you don’t need rec 2.1. It’s too in the weeds. Thoughts?</a:t>
            </a:r>
          </a:p>
          <a:p>
            <a:pPr defTabSz="465880">
              <a:defRPr/>
            </a:pPr>
            <a:endParaRPr lang="en-US" baseline="0" dirty="0">
              <a:latin typeface="Roboto Regular"/>
              <a:cs typeface="Roboto Regular"/>
            </a:endParaRPr>
          </a:p>
          <a:p>
            <a:r>
              <a:rPr lang="en-US" dirty="0">
                <a:solidFill>
                  <a:srgbClr val="000000"/>
                </a:solidFill>
              </a:rPr>
              <a:t>June 2020 Report to Congress</a:t>
            </a:r>
          </a:p>
          <a:p>
            <a:pPr lvl="1"/>
            <a:r>
              <a:rPr lang="en-US" sz="1800" dirty="0"/>
              <a:t>Recommendation 2.1: The Centers for Medicare &amp; Medicaid Services should issue </a:t>
            </a:r>
            <a:r>
              <a:rPr lang="en-US" sz="1800" dirty="0" err="1"/>
              <a:t>subregulatory</a:t>
            </a:r>
            <a:r>
              <a:rPr lang="en-US" sz="1800" dirty="0"/>
              <a:t> guidance to create an exception to the special enrollment period for dually eligible beneficiaries eligible for Medicare-Medicaid Plans. This exception would allow such individuals to enroll on a continuous (monthly) basis. For purposes of switching plans or disenrolling under the special enrollment period, Medicare-Medicaid Plan enrollees should be treated the same as other dually eligible beneficiaries in Medicare Advantage. </a:t>
            </a:r>
          </a:p>
          <a:p>
            <a:pPr lvl="1"/>
            <a:r>
              <a:rPr lang="en-US" sz="1800" dirty="0"/>
              <a:t>Recommendation 2.2: Congress should provide additional federal funds to enhance state capacity to develop expertise in Medicare and to implement integrated care models. </a:t>
            </a:r>
          </a:p>
          <a:p>
            <a:r>
              <a:rPr lang="en-US" dirty="0">
                <a:solidFill>
                  <a:srgbClr val="000000"/>
                </a:solidFill>
              </a:rPr>
              <a:t>June 2023 Report to Congress</a:t>
            </a:r>
          </a:p>
          <a:p>
            <a:pPr lvl="1"/>
            <a:r>
              <a:rPr lang="en-US" sz="1800" dirty="0"/>
              <a:t>Recommendation 5.1: Congress should authorize the Secretary of the U.S. Department of Health and Human Services to require that all states develop a strategy to integrate Medicaid and Medicare coverage for full-benefit dually eligible beneficiaries within two years with a plan to review and update the strategy, to be specified by the Secretary. The strategy should include the following components—integration approach, eligibility and benefits covered, enrollment strategy, beneficiary protections, data analytics, quality measurement—and be structured to promote health equity. To support states in developing the strategy, Congress should provide additional federal funding to states to assist with these efforts toward integrating Medicaid and Medicare coverage for full-benefit dually eligible beneficiaries. </a:t>
            </a:r>
            <a:endParaRPr lang="en-US" sz="1800" dirty="0">
              <a:solidFill>
                <a:srgbClr val="000000"/>
              </a:solidFill>
            </a:endParaRPr>
          </a:p>
          <a:p>
            <a:pPr defTabSz="465880">
              <a:defRPr/>
            </a:pPr>
            <a:endParaRPr lang="en-US" baseline="0" dirty="0">
              <a:latin typeface="Roboto Regular"/>
              <a:cs typeface="Roboto Regular"/>
            </a:endParaRPr>
          </a:p>
          <a:p>
            <a:pPr defTabSz="465880">
              <a:defRPr/>
            </a:pPr>
            <a:endParaRPr lang="en-US" baseline="0" dirty="0">
              <a:latin typeface="Roboto Regular"/>
              <a:cs typeface="Roboto Regular"/>
            </a:endParaRPr>
          </a:p>
          <a:p>
            <a:endParaRPr lang="en-US" dirty="0"/>
          </a:p>
          <a:p>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967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266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Handouts</a:t>
            </a:r>
            <a:r>
              <a:rPr lang="en-US" baseline="0" dirty="0"/>
              <a:t> provided in 508 compliant format for </a:t>
            </a:r>
            <a:r>
              <a:rPr lang="en-US" dirty="0"/>
              <a:t>a PowerPoint presentation must be printed in outline view.</a:t>
            </a:r>
            <a:endParaRPr lang="en-US" baseline="0" dirty="0">
              <a:solidFill>
                <a:srgbClr val="FF0000"/>
              </a:solidFill>
            </a:endParaRPr>
          </a:p>
          <a:p>
            <a:endParaRPr lang="en-US" baseline="0" dirty="0">
              <a:solidFill>
                <a:srgbClr val="FF0000"/>
              </a:solidFill>
            </a:endParaRPr>
          </a:p>
          <a:p>
            <a:r>
              <a:rPr lang="en-US" baseline="0" dirty="0">
                <a:solidFill>
                  <a:srgbClr val="FF0000"/>
                </a:solidFill>
              </a:rPr>
              <a:t>Select File Tab &gt; Save and Send &gt; Create Handouts</a:t>
            </a:r>
          </a:p>
          <a:p>
            <a:endParaRPr lang="en-US" baseline="0" dirty="0">
              <a:solidFill>
                <a:srgbClr val="FF0000"/>
              </a:solidFill>
            </a:endParaRPr>
          </a:p>
          <a:p>
            <a:r>
              <a:rPr lang="en-US" baseline="0" dirty="0">
                <a:solidFill>
                  <a:srgbClr val="FF0000"/>
                </a:solidFill>
              </a:rPr>
              <a:t>There are several options to choose from―selecting “Outline Only” saves just the text from the slides.</a:t>
            </a:r>
            <a:endParaRPr lang="en-US" dirty="0"/>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6DB9A3-8929-524D-827B-6423D0194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512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9633a8055_1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49633a8055_1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326" name="Google Shape;3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338" name="Google Shape;3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Medicare Series</a:t>
            </a: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416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err="1">
                <a:solidFill>
                  <a:srgbClr val="000000"/>
                </a:solidFill>
                <a:effectLst/>
                <a:latin typeface="Garamond" panose="02020404030301010803" pitchFamily="18" charset="0"/>
              </a:rPr>
              <a:t>D.Min</a:t>
            </a:r>
            <a:r>
              <a:rPr lang="en-US" sz="1800" b="0" i="0" u="none" strike="noStrike" dirty="0">
                <a:solidFill>
                  <a:srgbClr val="000000"/>
                </a:solidFill>
                <a:effectLst/>
                <a:latin typeface="Garamond" panose="02020404030301010803" pitchFamily="18" charset="0"/>
              </a:rPr>
              <a:t>., M.Div., M.Ed., MPH</a:t>
            </a:r>
            <a:endParaRPr dirty="0"/>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4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621886-2AA4-7B4C-8D78-33CF022101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22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4.svg"/><Relationship Id="rId2"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Master" Target="../slideMasters/slideMaster7.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endParaRPr lang="en-US"/>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E86008FA-3F5F-DC41-BC13-2847F0767C61}" type="datetime1">
              <a:rPr lang="en-US" smtClean="0"/>
              <a:t>3/28/2024</a:t>
            </a:fld>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r>
              <a:rPr lang="en-US"/>
              <a:t>CMS footer</a:t>
            </a:r>
          </a:p>
        </p:txBody>
      </p:sp>
    </p:spTree>
    <p:extLst>
      <p:ext uri="{BB962C8B-B14F-4D97-AF65-F5344CB8AC3E}">
        <p14:creationId xmlns:p14="http://schemas.microsoft.com/office/powerpoint/2010/main" val="158794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lstStyle/>
          <a:p>
            <a:r>
              <a:rPr lang="en-US" dirty="0"/>
              <a:t>Click to edit Master title style</a:t>
            </a:r>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585850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fld id="{E7AD4446-5643-E14C-B826-DC8E6ECCD1A6}" type="datetime1">
              <a:rPr lang="en-US" smtClean="0"/>
              <a:t>3/28/2024</a:t>
            </a:fld>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r>
              <a:rPr lang="en-US"/>
              <a:t>CMS footer</a:t>
            </a:r>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338980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EA7E66BD-F02B-9442-B227-A00DD43441DC}" type="datetime1">
              <a:rPr lang="en-US" smtClean="0"/>
              <a:t>3/28/2024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637148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8E042DC9-1261-2C44-B34C-11D9F483C014}" type="datetime1">
              <a:rPr lang="en-US" smtClean="0"/>
              <a:t>3/28/2024</a:t>
            </a:fld>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extLst>
              <p:ext uri="{D42A27DB-BD31-4B8C-83A1-F6EECF244321}">
                <p14:modId xmlns:p14="http://schemas.microsoft.com/office/powerpoint/2010/main" val="915688968"/>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356482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fld id="{A7C9C8B2-D50C-8A46-9FD1-115A6B7EC149}" type="datetime1">
              <a:rPr lang="en-US" smtClean="0"/>
              <a:t>3/28/2024</a:t>
            </a:fld>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r>
              <a:rPr lang="en-US"/>
              <a:t>CMS footer</a:t>
            </a:r>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315017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dirty="0"/>
              <a:t>Click to edit Master title style</a:t>
            </a:r>
          </a:p>
        </p:txBody>
      </p:sp>
      <p:sp>
        <p:nvSpPr>
          <p:cNvPr id="6" name="Picture Placeholder 7" descr="placehodler for add picture or icon">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0" name="Content Placeholder 9" descr="paceholder for adding content">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7" name="Picture Placeholder 7" descr="placehodler for add picture or icon">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1" name="Content Placeholder 9" descr="paceholder for adding content">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8" name="Picture Placeholder 7" descr="placehodler for add picture or icon">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a:ln>
            <a:solidFill>
              <a:schemeClr val="tx1"/>
            </a:solidFill>
          </a:ln>
        </p:spPr>
        <p:txBody>
          <a:bodyPr wrap="square" anchor="ctr">
            <a:noAutofit/>
          </a:bodyPr>
          <a:lstStyle>
            <a:lvl1pPr marL="0" indent="0" algn="ctr">
              <a:buNone/>
              <a:defRPr sz="1350"/>
            </a:lvl1pPr>
          </a:lstStyle>
          <a:p>
            <a:r>
              <a:rPr lang="en-US" dirty="0"/>
              <a:t>Click to add picture</a:t>
            </a:r>
          </a:p>
        </p:txBody>
      </p:sp>
      <p:sp>
        <p:nvSpPr>
          <p:cNvPr id="12" name="Content Placeholder 9" descr="paceholder for adding content">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2000">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14" name="Date Placeholder 3">
            <a:extLst>
              <a:ext uri="{FF2B5EF4-FFF2-40B4-BE49-F238E27FC236}">
                <a16:creationId xmlns:a16="http://schemas.microsoft.com/office/drawing/2014/main" id="{108C6642-BA93-2E44-9589-6198316918B0}"/>
              </a:ext>
            </a:extLst>
          </p:cNvPr>
          <p:cNvSpPr>
            <a:spLocks noGrp="1"/>
          </p:cNvSpPr>
          <p:nvPr>
            <p:ph type="dt" sz="half" idx="11"/>
          </p:nvPr>
        </p:nvSpPr>
        <p:spPr>
          <a:xfrm>
            <a:off x="2058563" y="6356351"/>
            <a:ext cx="1522836" cy="365126"/>
          </a:xfrm>
        </p:spPr>
        <p:txBody>
          <a:bodyPr/>
          <a:lstStyle/>
          <a:p>
            <a:fld id="{C33EDBB2-7AB2-C444-8F9D-642B3A329478}" type="datetime1">
              <a:rPr lang="en-US" smtClean="0"/>
              <a:t>3/28/2024</a:t>
            </a:fld>
            <a:endParaRPr lang="en-US"/>
          </a:p>
        </p:txBody>
      </p:sp>
      <p:sp>
        <p:nvSpPr>
          <p:cNvPr id="13" name="Footer Placeholder 2">
            <a:extLst>
              <a:ext uri="{FF2B5EF4-FFF2-40B4-BE49-F238E27FC236}">
                <a16:creationId xmlns:a16="http://schemas.microsoft.com/office/drawing/2014/main" id="{35577500-8AC1-1B4D-80B5-A6561AA022DE}"/>
              </a:ext>
            </a:extLst>
          </p:cNvPr>
          <p:cNvSpPr>
            <a:spLocks noGrp="1"/>
          </p:cNvSpPr>
          <p:nvPr>
            <p:ph type="ftr" sz="quarter" idx="10"/>
          </p:nvPr>
        </p:nvSpPr>
        <p:spPr>
          <a:xfrm>
            <a:off x="4038600" y="6356351"/>
            <a:ext cx="4114800" cy="365125"/>
          </a:xfrm>
        </p:spPr>
        <p:txBody>
          <a:bodyPr/>
          <a:lstStyle/>
          <a:p>
            <a:r>
              <a:rPr lang="en-US"/>
              <a:t>CMS footer</a:t>
            </a:r>
            <a:endParaRPr lang="en-US" dirty="0"/>
          </a:p>
        </p:txBody>
      </p:sp>
      <p:sp>
        <p:nvSpPr>
          <p:cNvPr id="15" name="Slide Number Placeholder 1">
            <a:extLst>
              <a:ext uri="{FF2B5EF4-FFF2-40B4-BE49-F238E27FC236}">
                <a16:creationId xmlns:a16="http://schemas.microsoft.com/office/drawing/2014/main" id="{4B7A5EEC-96EB-974F-85E2-EB69FDF33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6496997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62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p:cNvSpPr/>
          <p:nvPr userDrawn="1"/>
        </p:nvSpPr>
        <p:spPr>
          <a:xfrm>
            <a:off x="0" y="5489576"/>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dirty="0"/>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12" name="Date Placeholder 9">
            <a:extLst>
              <a:ext uri="{FF2B5EF4-FFF2-40B4-BE49-F238E27FC236}">
                <a16:creationId xmlns:a16="http://schemas.microsoft.com/office/drawing/2014/main" id="{EAD4711B-845D-234C-8611-E3B57E93689E}"/>
              </a:ext>
            </a:extLst>
          </p:cNvPr>
          <p:cNvSpPr txBox="1">
            <a:spLocks/>
          </p:cNvSpPr>
          <p:nvPr userDrawn="1"/>
        </p:nvSpPr>
        <p:spPr>
          <a:xfrm>
            <a:off x="1320800" y="86783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3/28/2024</a:t>
            </a:fld>
            <a:endParaRPr lang="en-US" sz="1800" dirty="0"/>
          </a:p>
        </p:txBody>
      </p:sp>
      <p:sp>
        <p:nvSpPr>
          <p:cNvPr id="13" name="Slide Number Placeholder 11">
            <a:extLst>
              <a:ext uri="{FF2B5EF4-FFF2-40B4-BE49-F238E27FC236}">
                <a16:creationId xmlns:a16="http://schemas.microsoft.com/office/drawing/2014/main" id="{08C1CF7C-DA1A-9048-96D3-65FAA26B0560}"/>
              </a:ext>
            </a:extLst>
          </p:cNvPr>
          <p:cNvSpPr txBox="1">
            <a:spLocks/>
          </p:cNvSpPr>
          <p:nvPr userDrawn="1"/>
        </p:nvSpPr>
        <p:spPr>
          <a:xfrm>
            <a:off x="11684000" y="86783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0" name="Date Placeholder 9">
            <a:extLst>
              <a:ext uri="{FF2B5EF4-FFF2-40B4-BE49-F238E27FC236}">
                <a16:creationId xmlns:a16="http://schemas.microsoft.com/office/drawing/2014/main" id="{E891DD91-207E-CC4D-A54C-A507FB4FBDD3}"/>
              </a:ext>
            </a:extLst>
          </p:cNvPr>
          <p:cNvSpPr txBox="1">
            <a:spLocks/>
          </p:cNvSpPr>
          <p:nvPr userDrawn="1"/>
        </p:nvSpPr>
        <p:spPr>
          <a:xfrm>
            <a:off x="1524000" y="88815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3/28/2024</a:t>
            </a:fld>
            <a:endParaRPr lang="en-US" sz="1800" dirty="0"/>
          </a:p>
        </p:txBody>
      </p:sp>
      <p:sp>
        <p:nvSpPr>
          <p:cNvPr id="21" name="Slide Number Placeholder 11">
            <a:extLst>
              <a:ext uri="{FF2B5EF4-FFF2-40B4-BE49-F238E27FC236}">
                <a16:creationId xmlns:a16="http://schemas.microsoft.com/office/drawing/2014/main" id="{4CFDC215-D833-8540-8BFB-0127BAA005AC}"/>
              </a:ext>
            </a:extLst>
          </p:cNvPr>
          <p:cNvSpPr txBox="1">
            <a:spLocks/>
          </p:cNvSpPr>
          <p:nvPr userDrawn="1"/>
        </p:nvSpPr>
        <p:spPr>
          <a:xfrm>
            <a:off x="11887200" y="88815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2" name="Date Placeholder 9">
            <a:extLst>
              <a:ext uri="{FF2B5EF4-FFF2-40B4-BE49-F238E27FC236}">
                <a16:creationId xmlns:a16="http://schemas.microsoft.com/office/drawing/2014/main" id="{41299FEF-A22F-D743-B6D1-CFB7059A7DFD}"/>
              </a:ext>
            </a:extLst>
          </p:cNvPr>
          <p:cNvSpPr txBox="1">
            <a:spLocks/>
          </p:cNvSpPr>
          <p:nvPr userDrawn="1"/>
        </p:nvSpPr>
        <p:spPr>
          <a:xfrm>
            <a:off x="1727200" y="9084734"/>
            <a:ext cx="3657600" cy="486833"/>
          </a:xfrm>
          <a:prstGeom prst="rect">
            <a:avLst/>
          </a:prstGeom>
        </p:spPr>
        <p:txBody>
          <a:bodyPr/>
          <a:lstStyle>
            <a:defPPr>
              <a:defRPr lang="en-US"/>
            </a:defPPr>
            <a:lvl1pPr marL="0" algn="l"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88938D81-1306-D943-A610-4EB264E850B3}" type="datetime1">
              <a:rPr lang="en-US" sz="1800" smtClean="0"/>
              <a:pPr/>
              <a:t>3/28/2024</a:t>
            </a:fld>
            <a:endParaRPr lang="en-US" sz="1800" dirty="0"/>
          </a:p>
        </p:txBody>
      </p:sp>
      <p:sp>
        <p:nvSpPr>
          <p:cNvPr id="23" name="Slide Number Placeholder 11">
            <a:extLst>
              <a:ext uri="{FF2B5EF4-FFF2-40B4-BE49-F238E27FC236}">
                <a16:creationId xmlns:a16="http://schemas.microsoft.com/office/drawing/2014/main" id="{832E31FA-E8D8-7C45-B8FD-B59CA11ECBD5}"/>
              </a:ext>
            </a:extLst>
          </p:cNvPr>
          <p:cNvSpPr txBox="1">
            <a:spLocks/>
          </p:cNvSpPr>
          <p:nvPr userDrawn="1"/>
        </p:nvSpPr>
        <p:spPr>
          <a:xfrm>
            <a:off x="12090400" y="9084734"/>
            <a:ext cx="3657600" cy="486833"/>
          </a:xfrm>
          <a:prstGeom prst="rect">
            <a:avLst/>
          </a:prstGeom>
        </p:spPr>
        <p:txBody>
          <a:bodyPr/>
          <a:lstStyle>
            <a:defPPr>
              <a:defRPr lang="en-US"/>
            </a:defPPr>
            <a:lvl1pPr marL="0" algn="r" defTabSz="685800" rtl="0" eaLnBrk="1" latinLnBrk="0" hangingPunct="1">
              <a:defRPr sz="1350" kern="1200">
                <a:solidFill>
                  <a:schemeClr val="bg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A8293F48-28FC-5446-B693-64BAD680F382}" type="slidenum">
              <a:rPr lang="en-US" sz="1800" smtClean="0"/>
              <a:pPr/>
              <a:t>‹#›</a:t>
            </a:fld>
            <a:endParaRPr lang="en-US" sz="1800" dirty="0"/>
          </a:p>
        </p:txBody>
      </p:sp>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dirty="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endParaRPr lang="en-US" dirty="0"/>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endParaRPr lang="en-US" dirty="0"/>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22103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CA Title Slide Proje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7C711C-056A-DB59-892C-8A05F691F6E2}"/>
              </a:ext>
            </a:extLst>
          </p:cNvPr>
          <p:cNvSpPr/>
          <p:nvPr userDrawn="1"/>
        </p:nvSpPr>
        <p:spPr>
          <a:xfrm>
            <a:off x="0" y="0"/>
            <a:ext cx="8238067" cy="6874933"/>
          </a:xfrm>
          <a:prstGeom prst="rect">
            <a:avLst/>
          </a:prstGeom>
          <a:solidFill>
            <a:srgbClr val="B720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cxnSp>
        <p:nvCxnSpPr>
          <p:cNvPr id="4" name="Straight Connector 3">
            <a:extLst>
              <a:ext uri="{FF2B5EF4-FFF2-40B4-BE49-F238E27FC236}">
                <a16:creationId xmlns:a16="http://schemas.microsoft.com/office/drawing/2014/main" id="{AD9E4D29-665F-FFF8-6DFC-A161BB7C9F06}"/>
              </a:ext>
            </a:extLst>
          </p:cNvPr>
          <p:cNvCxnSpPr/>
          <p:nvPr userDrawn="1"/>
        </p:nvCxnSpPr>
        <p:spPr>
          <a:xfrm>
            <a:off x="1073151" y="5708651"/>
            <a:ext cx="72474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11" descr="CCA_Logo_(r)_RGB_Standard Use.jpg">
            <a:extLst>
              <a:ext uri="{FF2B5EF4-FFF2-40B4-BE49-F238E27FC236}">
                <a16:creationId xmlns:a16="http://schemas.microsoft.com/office/drawing/2014/main" id="{24D16742-54D9-7289-DCF9-1DF5054B22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34967" y="5384800"/>
            <a:ext cx="2432051" cy="9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DD5AFD0-3539-2CB1-09E1-C9DA91AC6620}"/>
              </a:ext>
            </a:extLst>
          </p:cNvPr>
          <p:cNvSpPr txBox="1">
            <a:spLocks noChangeArrowheads="1"/>
          </p:cNvSpPr>
          <p:nvPr userDrawn="1"/>
        </p:nvSpPr>
        <p:spPr bwMode="auto">
          <a:xfrm>
            <a:off x="958851" y="5869518"/>
            <a:ext cx="7264400" cy="35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1733">
                <a:solidFill>
                  <a:schemeClr val="bg1"/>
                </a:solidFill>
              </a:rPr>
              <a:t>Improving care for people with disabilities and chronic health needs</a:t>
            </a:r>
          </a:p>
        </p:txBody>
      </p:sp>
      <p:sp>
        <p:nvSpPr>
          <p:cNvPr id="7" name="Rectangle 8">
            <a:extLst>
              <a:ext uri="{FF2B5EF4-FFF2-40B4-BE49-F238E27FC236}">
                <a16:creationId xmlns:a16="http://schemas.microsoft.com/office/drawing/2014/main" id="{45DF2CA8-2993-9E8A-B8AD-2C070E631B56}"/>
              </a:ext>
            </a:extLst>
          </p:cNvPr>
          <p:cNvSpPr>
            <a:spLocks noChangeArrowheads="1"/>
          </p:cNvSpPr>
          <p:nvPr userDrawn="1"/>
        </p:nvSpPr>
        <p:spPr bwMode="auto">
          <a:xfrm>
            <a:off x="994834" y="6508751"/>
            <a:ext cx="486543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067">
                <a:solidFill>
                  <a:schemeClr val="bg1"/>
                </a:solidFill>
              </a:rPr>
              <a:t>© 2023 Commonwealth Care Alliance.</a:t>
            </a:r>
            <a:r>
              <a:rPr lang="en-US" altLang="en-US" sz="1067" baseline="30000">
                <a:solidFill>
                  <a:schemeClr val="bg1"/>
                </a:solidFill>
              </a:rPr>
              <a:t>® </a:t>
            </a:r>
            <a:r>
              <a:rPr lang="en-US" altLang="en-US" sz="1067">
                <a:solidFill>
                  <a:schemeClr val="bg1"/>
                </a:solidFill>
              </a:rPr>
              <a:t>Confidential &amp; Proprietary Information</a:t>
            </a:r>
          </a:p>
        </p:txBody>
      </p:sp>
      <p:pic>
        <p:nvPicPr>
          <p:cNvPr id="8" name="Picture 7">
            <a:extLst>
              <a:ext uri="{FF2B5EF4-FFF2-40B4-BE49-F238E27FC236}">
                <a16:creationId xmlns:a16="http://schemas.microsoft.com/office/drawing/2014/main" id="{54F3C329-9899-16A2-B91F-8F26AF04CB40}"/>
              </a:ext>
            </a:extLst>
          </p:cNvPr>
          <p:cNvPicPr>
            <a:picLocks noChangeAspect="1"/>
          </p:cNvPicPr>
          <p:nvPr userDrawn="1"/>
        </p:nvPicPr>
        <p:blipFill rotWithShape="1">
          <a:blip r:embed="rId3" cstate="print"/>
          <a:srcRect/>
          <a:stretch/>
        </p:blipFill>
        <p:spPr>
          <a:xfrm>
            <a:off x="6334663" y="890239"/>
            <a:ext cx="3889248" cy="3889248"/>
          </a:xfrm>
          <a:prstGeom prst="ellipse">
            <a:avLst/>
          </a:prstGeom>
        </p:spPr>
      </p:pic>
      <p:sp>
        <p:nvSpPr>
          <p:cNvPr id="2" name="Title 1"/>
          <p:cNvSpPr>
            <a:spLocks noGrp="1"/>
          </p:cNvSpPr>
          <p:nvPr>
            <p:ph type="title"/>
          </p:nvPr>
        </p:nvSpPr>
        <p:spPr>
          <a:xfrm>
            <a:off x="980016" y="2032000"/>
            <a:ext cx="5471584" cy="1371600"/>
          </a:xfrm>
        </p:spPr>
        <p:txBody>
          <a:bodyPr anchor="ctr">
            <a:normAutofit/>
          </a:bodyPr>
          <a:lstStyle>
            <a:lvl1pPr>
              <a:lnSpc>
                <a:spcPts val="2933"/>
              </a:lnSpc>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4223928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70455" y="1325219"/>
            <a:ext cx="10917981" cy="4874325"/>
          </a:xfrm>
        </p:spPr>
        <p:txBody>
          <a:bodyPr>
            <a:noAutofit/>
          </a:bodyPr>
          <a:lstStyle>
            <a:lvl1pPr marL="304792" indent="-304792">
              <a:spcBef>
                <a:spcPts val="1200"/>
              </a:spcBef>
              <a:defRPr sz="2400"/>
            </a:lvl1pPr>
            <a:lvl2pPr marL="761981" indent="-304792">
              <a:spcBef>
                <a:spcPts val="600"/>
              </a:spcBef>
              <a:defRPr sz="2400"/>
            </a:lvl2pPr>
            <a:lvl3pPr>
              <a:defRPr sz="2133"/>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9790CABA-E2F1-214E-2D29-D0B7FB8EBB66}"/>
              </a:ext>
            </a:extLst>
          </p:cNvPr>
          <p:cNvSpPr>
            <a:spLocks noGrp="1"/>
          </p:cNvSpPr>
          <p:nvPr>
            <p:ph type="ftr" sz="quarter" idx="10"/>
          </p:nvPr>
        </p:nvSpPr>
        <p:spPr>
          <a:xfrm>
            <a:off x="738717" y="6343651"/>
            <a:ext cx="9522883" cy="215900"/>
          </a:xfrm>
        </p:spPr>
        <p:txBody>
          <a:bodyPr/>
          <a:lstStyle>
            <a:lvl1pPr>
              <a:defRPr/>
            </a:lvl1pPr>
          </a:lstStyle>
          <a:p>
            <a:pPr>
              <a:defRPr/>
            </a:pPr>
            <a:endParaRPr lang="en-US"/>
          </a:p>
        </p:txBody>
      </p:sp>
    </p:spTree>
    <p:extLst>
      <p:ext uri="{BB962C8B-B14F-4D97-AF65-F5344CB8AC3E}">
        <p14:creationId xmlns:p14="http://schemas.microsoft.com/office/powerpoint/2010/main" val="381233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F432B4BE-D642-C396-B923-2A0C00B3D87C}"/>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7"/>
          </a:p>
        </p:txBody>
      </p:sp>
      <p:sp>
        <p:nvSpPr>
          <p:cNvPr id="4" name="Title 1"/>
          <p:cNvSpPr>
            <a:spLocks noGrp="1"/>
          </p:cNvSpPr>
          <p:nvPr>
            <p:ph type="title"/>
          </p:nvPr>
        </p:nvSpPr>
        <p:spPr>
          <a:xfrm>
            <a:off x="470452" y="123691"/>
            <a:ext cx="10917984" cy="906669"/>
          </a:xfrm>
        </p:spPr>
        <p:txBody>
          <a:bodyPr/>
          <a:lstStyle/>
          <a:p>
            <a:r>
              <a:rPr lang="en-US"/>
              <a:t>Click to edit Master title style</a:t>
            </a:r>
          </a:p>
        </p:txBody>
      </p:sp>
      <p:sp>
        <p:nvSpPr>
          <p:cNvPr id="3" name="Footer Placeholder 4">
            <a:extLst>
              <a:ext uri="{FF2B5EF4-FFF2-40B4-BE49-F238E27FC236}">
                <a16:creationId xmlns:a16="http://schemas.microsoft.com/office/drawing/2014/main" id="{5FDA2272-479F-E6F7-D526-A5FCE3D193C4}"/>
              </a:ext>
            </a:extLst>
          </p:cNvPr>
          <p:cNvSpPr>
            <a:spLocks noGrp="1"/>
          </p:cNvSpPr>
          <p:nvPr>
            <p:ph type="ftr" sz="quarter" idx="10"/>
          </p:nvPr>
        </p:nvSpPr>
        <p:spPr>
          <a:xfrm>
            <a:off x="738717" y="6343651"/>
            <a:ext cx="9522883" cy="215900"/>
          </a:xfrm>
        </p:spPr>
        <p:txBody>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pPr>
              <a:defRPr/>
            </a:pPr>
            <a:endParaRPr lang="en-US"/>
          </a:p>
        </p:txBody>
      </p:sp>
    </p:spTree>
    <p:extLst>
      <p:ext uri="{BB962C8B-B14F-4D97-AF65-F5344CB8AC3E}">
        <p14:creationId xmlns:p14="http://schemas.microsoft.com/office/powerpoint/2010/main" val="1487905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70455" y="1325219"/>
            <a:ext cx="10917981" cy="4874325"/>
          </a:xfrm>
        </p:spPr>
        <p:txBody>
          <a:bodyPr>
            <a:noAutofit/>
          </a:bodyPr>
          <a:lstStyle>
            <a:lvl1pPr marL="304792" indent="-304792">
              <a:spcBef>
                <a:spcPts val="1200"/>
              </a:spcBef>
              <a:defRPr sz="2400"/>
            </a:lvl1pPr>
            <a:lvl2pPr marL="761981" indent="-304792">
              <a:spcBef>
                <a:spcPts val="600"/>
              </a:spcBef>
              <a:defRPr sz="2400"/>
            </a:lvl2pPr>
            <a:lvl3pPr>
              <a:defRPr sz="2133"/>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4">
            <a:extLst>
              <a:ext uri="{FF2B5EF4-FFF2-40B4-BE49-F238E27FC236}">
                <a16:creationId xmlns:a16="http://schemas.microsoft.com/office/drawing/2014/main" id="{38A553B0-D2A9-A973-6FFB-5EEF8D134CA2}"/>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73541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Large Presentation Proje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66A98-2364-A349-7455-D4E7EE7DB1BA}"/>
              </a:ext>
            </a:extLst>
          </p:cNvPr>
          <p:cNvSpPr/>
          <p:nvPr userDrawn="1"/>
        </p:nvSpPr>
        <p:spPr>
          <a:xfrm>
            <a:off x="0" y="0"/>
            <a:ext cx="8238067" cy="6858000"/>
          </a:xfrm>
          <a:prstGeom prst="rect">
            <a:avLst/>
          </a:prstGeom>
          <a:solidFill>
            <a:srgbClr val="B720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cxnSp>
        <p:nvCxnSpPr>
          <p:cNvPr id="4" name="Straight Connector 3">
            <a:extLst>
              <a:ext uri="{FF2B5EF4-FFF2-40B4-BE49-F238E27FC236}">
                <a16:creationId xmlns:a16="http://schemas.microsoft.com/office/drawing/2014/main" id="{071BD2D0-3176-5F00-8EC0-0C03111FB93E}"/>
              </a:ext>
            </a:extLst>
          </p:cNvPr>
          <p:cNvCxnSpPr/>
          <p:nvPr userDrawn="1"/>
        </p:nvCxnSpPr>
        <p:spPr>
          <a:xfrm>
            <a:off x="1073151" y="5708651"/>
            <a:ext cx="72474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10" descr="CCA_Logo_(r)_RGB_Standard Use.jpg">
            <a:extLst>
              <a:ext uri="{FF2B5EF4-FFF2-40B4-BE49-F238E27FC236}">
                <a16:creationId xmlns:a16="http://schemas.microsoft.com/office/drawing/2014/main" id="{84F6E680-E6B3-ABAD-03F8-BBE06ADA74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34967" y="5384800"/>
            <a:ext cx="2432051" cy="9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80016" y="2032000"/>
            <a:ext cx="6572251" cy="1388533"/>
          </a:xfrm>
        </p:spPr>
        <p:txBody>
          <a:bodyPr anchor="ctr">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711804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A7456C0C-CD23-EE02-1C3F-DDA489643C4E}"/>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67"/>
          </a:p>
        </p:txBody>
      </p:sp>
      <p:sp>
        <p:nvSpPr>
          <p:cNvPr id="4" name="Title 1"/>
          <p:cNvSpPr>
            <a:spLocks noGrp="1"/>
          </p:cNvSpPr>
          <p:nvPr>
            <p:ph type="title"/>
          </p:nvPr>
        </p:nvSpPr>
        <p:spPr>
          <a:xfrm>
            <a:off x="470452" y="123691"/>
            <a:ext cx="10917984" cy="906669"/>
          </a:xfrm>
        </p:spPr>
        <p:txBody>
          <a:bodyPr/>
          <a:lstStyle/>
          <a:p>
            <a:r>
              <a:rPr lang="en-US"/>
              <a:t>Click to edit Master title style</a:t>
            </a:r>
          </a:p>
        </p:txBody>
      </p:sp>
      <p:sp>
        <p:nvSpPr>
          <p:cNvPr id="3" name="Footer Placeholder 4">
            <a:extLst>
              <a:ext uri="{FF2B5EF4-FFF2-40B4-BE49-F238E27FC236}">
                <a16:creationId xmlns:a16="http://schemas.microsoft.com/office/drawing/2014/main" id="{45360D95-1FD7-845C-54A8-F939A5DC9C4D}"/>
              </a:ext>
            </a:extLst>
          </p:cNvPr>
          <p:cNvSpPr>
            <a:spLocks noGrp="1"/>
          </p:cNvSpPr>
          <p:nvPr>
            <p:ph type="ftr" sz="quarter" idx="10"/>
          </p:nvPr>
        </p:nvSpPr>
        <p:spPr/>
        <p:txBody>
          <a:bodyPr/>
          <a:lstStyle>
            <a:lvl1pPr marL="0" marR="0" indent="0" algn="l" defTabSz="914377" rtl="0" eaLnBrk="1" fontAlgn="auto" latinLnBrk="0" hangingPunct="1">
              <a:lnSpc>
                <a:spcPct val="100000"/>
              </a:lnSpc>
              <a:spcBef>
                <a:spcPts val="0"/>
              </a:spcBef>
              <a:spcAft>
                <a:spcPts val="0"/>
              </a:spcAft>
              <a:buClrTx/>
              <a:buSzTx/>
              <a:buFontTx/>
              <a:buNone/>
              <a:tabLst/>
              <a:defRPr/>
            </a:lvl1pPr>
          </a:lstStyle>
          <a:p>
            <a:pPr>
              <a:defRPr/>
            </a:pPr>
            <a:endParaRPr lang="en-US"/>
          </a:p>
        </p:txBody>
      </p:sp>
    </p:spTree>
    <p:extLst>
      <p:ext uri="{BB962C8B-B14F-4D97-AF65-F5344CB8AC3E}">
        <p14:creationId xmlns:p14="http://schemas.microsoft.com/office/powerpoint/2010/main" val="2081672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Brand Blu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C6361-56AE-428F-11F6-4820541589FB}"/>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bg1"/>
                </a:solidFill>
              </a:defRPr>
            </a:lvl1pPr>
          </a:lstStyle>
          <a:p>
            <a:r>
              <a:rPr lang="en-US" dirty="0"/>
              <a:t>Click to Edit Title. Please Keep It to Two Lines, if Possible</a:t>
            </a:r>
          </a:p>
        </p:txBody>
      </p:sp>
      <p:sp>
        <p:nvSpPr>
          <p:cNvPr id="6" name="Subtitle 2">
            <a:extLst>
              <a:ext uri="{FF2B5EF4-FFF2-40B4-BE49-F238E27FC236}">
                <a16:creationId xmlns:a16="http://schemas.microsoft.com/office/drawing/2014/main" id="{843DF186-5A26-9C28-3CD7-6FB751A3DCF7}"/>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Text Placeholder 29">
            <a:extLst>
              <a:ext uri="{FF2B5EF4-FFF2-40B4-BE49-F238E27FC236}">
                <a16:creationId xmlns:a16="http://schemas.microsoft.com/office/drawing/2014/main" id="{599E0339-4031-B495-6F41-33D5C00E3707}"/>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9" name="Text Placeholder 29">
            <a:extLst>
              <a:ext uri="{FF2B5EF4-FFF2-40B4-BE49-F238E27FC236}">
                <a16:creationId xmlns:a16="http://schemas.microsoft.com/office/drawing/2014/main" id="{6369EB6C-D0B6-256D-C219-538E2C28CDBF}"/>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
        <p:nvSpPr>
          <p:cNvPr id="11" name="TextBox 10">
            <a:extLst>
              <a:ext uri="{FF2B5EF4-FFF2-40B4-BE49-F238E27FC236}">
                <a16:creationId xmlns:a16="http://schemas.microsoft.com/office/drawing/2014/main" id="{CE0B9F1D-DF54-1077-BA39-625FAB940BBB}"/>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5" name="Date Placeholder 9">
            <a:extLst>
              <a:ext uri="{FF2B5EF4-FFF2-40B4-BE49-F238E27FC236}">
                <a16:creationId xmlns:a16="http://schemas.microsoft.com/office/drawing/2014/main" id="{1F1C8259-081E-22DA-39C4-6A172C165C3F}"/>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chemeClr val="bg1"/>
                </a:solidFill>
              </a:defRPr>
            </a:lvl1pPr>
          </a:lstStyle>
          <a:p>
            <a:fld id="{49A936D8-82E8-E948-9989-CA203F20756B}" type="datetime4">
              <a:rPr lang="en-US" smtClean="0"/>
              <a:t>March 28, 2024</a:t>
            </a:fld>
            <a:endParaRPr lang="en-US" dirty="0"/>
          </a:p>
        </p:txBody>
      </p:sp>
    </p:spTree>
    <p:extLst>
      <p:ext uri="{BB962C8B-B14F-4D97-AF65-F5344CB8AC3E}">
        <p14:creationId xmlns:p14="http://schemas.microsoft.com/office/powerpoint/2010/main" val="224291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DBC09C7-A1EB-21C0-173D-A8D5C0D02171}"/>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rgbClr val="333333"/>
                </a:solidFill>
                <a:effectLst/>
                <a:latin typeface="Arial" panose="020B0604020202020204" pitchFamily="34" charset="0"/>
                <a:cs typeface="Arial" panose="020B0604020202020204" pitchFamily="34" charset="0"/>
              </a:rPr>
              <a:t>The independent source for health policy research, polling, and news.</a:t>
            </a:r>
          </a:p>
        </p:txBody>
      </p:sp>
      <p:sp>
        <p:nvSpPr>
          <p:cNvPr id="10" name="Date Placeholder 9">
            <a:extLst>
              <a:ext uri="{FF2B5EF4-FFF2-40B4-BE49-F238E27FC236}">
                <a16:creationId xmlns:a16="http://schemas.microsoft.com/office/drawing/2014/main" id="{10F22806-66F0-C1C0-408E-0E8E8F4A5022}"/>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rgbClr val="333333"/>
                </a:solidFill>
              </a:defRPr>
            </a:lvl1pPr>
          </a:lstStyle>
          <a:p>
            <a:fld id="{D1DCBAD8-0ADD-4D46-91F2-3CEDF578717B}" type="datetime4">
              <a:rPr lang="en-US" smtClean="0"/>
              <a:t>March 28, 2024</a:t>
            </a:fld>
            <a:endParaRPr lang="en-US" dirty="0"/>
          </a:p>
        </p:txBody>
      </p:sp>
      <p:sp>
        <p:nvSpPr>
          <p:cNvPr id="8" name="Title 1">
            <a:extLst>
              <a:ext uri="{FF2B5EF4-FFF2-40B4-BE49-F238E27FC236}">
                <a16:creationId xmlns:a16="http://schemas.microsoft.com/office/drawing/2014/main" id="{B1D43E4F-0489-F004-A4D5-E7A1420BA497}"/>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tx1"/>
                </a:solidFill>
              </a:defRPr>
            </a:lvl1pPr>
          </a:lstStyle>
          <a:p>
            <a:r>
              <a:rPr lang="en-US" dirty="0"/>
              <a:t>Click to Edit Title. Please Keep It to Two Lines, if Possible</a:t>
            </a:r>
          </a:p>
        </p:txBody>
      </p:sp>
      <p:sp>
        <p:nvSpPr>
          <p:cNvPr id="11" name="Subtitle 2">
            <a:extLst>
              <a:ext uri="{FF2B5EF4-FFF2-40B4-BE49-F238E27FC236}">
                <a16:creationId xmlns:a16="http://schemas.microsoft.com/office/drawing/2014/main" id="{B9D05691-D4CC-25CA-4FD9-AE0F2026393C}"/>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Text Placeholder 29">
            <a:extLst>
              <a:ext uri="{FF2B5EF4-FFF2-40B4-BE49-F238E27FC236}">
                <a16:creationId xmlns:a16="http://schemas.microsoft.com/office/drawing/2014/main" id="{C42B4BB7-032E-76FD-7442-A5F84883FE0E}"/>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13" name="Text Placeholder 29">
            <a:extLst>
              <a:ext uri="{FF2B5EF4-FFF2-40B4-BE49-F238E27FC236}">
                <a16:creationId xmlns:a16="http://schemas.microsoft.com/office/drawing/2014/main" id="{34D0D021-8F19-C8E7-471E-0713F6809665}"/>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pic>
        <p:nvPicPr>
          <p:cNvPr id="3" name="Picture 2" descr="A blue and black logo&#10;&#10;Description automatically generated">
            <a:extLst>
              <a:ext uri="{FF2B5EF4-FFF2-40B4-BE49-F238E27FC236}">
                <a16:creationId xmlns:a16="http://schemas.microsoft.com/office/drawing/2014/main" id="{98ACFAB1-B630-F1E7-7662-37170B8CEAAF}"/>
              </a:ext>
            </a:extLst>
          </p:cNvPr>
          <p:cNvPicPr>
            <a:picLocks noChangeAspect="1"/>
          </p:cNvPicPr>
          <p:nvPr userDrawn="1"/>
        </p:nvPicPr>
        <p:blipFill>
          <a:blip r:embed="rId2"/>
          <a:stretch>
            <a:fillRect/>
          </a:stretch>
        </p:blipFill>
        <p:spPr>
          <a:xfrm>
            <a:off x="10854298" y="5858464"/>
            <a:ext cx="627436" cy="255710"/>
          </a:xfrm>
          <a:prstGeom prst="rect">
            <a:avLst/>
          </a:prstGeom>
        </p:spPr>
      </p:pic>
    </p:spTree>
    <p:extLst>
      <p:ext uri="{BB962C8B-B14F-4D97-AF65-F5344CB8AC3E}">
        <p14:creationId xmlns:p14="http://schemas.microsoft.com/office/powerpoint/2010/main" val="281510669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Cover">
    <p:bg>
      <p:bgPr>
        <a:solidFill>
          <a:srgbClr val="E6EDF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accent2"/>
                </a:solidFill>
              </a:defRPr>
            </a:lvl1pPr>
          </a:lstStyle>
          <a:p>
            <a:r>
              <a:rPr lang="en-US" dirty="0"/>
              <a:t>Section Title. Please Keep It to Two Lines, if Possible</a:t>
            </a:r>
          </a:p>
        </p:txBody>
      </p:sp>
    </p:spTree>
    <p:extLst>
      <p:ext uri="{BB962C8B-B14F-4D97-AF65-F5344CB8AC3E}">
        <p14:creationId xmlns:p14="http://schemas.microsoft.com/office/powerpoint/2010/main" val="367242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E6EDF3"/>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0DE8274-796C-1B70-F3B5-17CCF1FA9147}"/>
              </a:ext>
            </a:extLst>
          </p:cNvPr>
          <p:cNvSpPr>
            <a:spLocks noGrp="1"/>
          </p:cNvSpPr>
          <p:nvPr>
            <p:ph type="subTitle" idx="1" hasCustomPrompt="1"/>
          </p:nvPr>
        </p:nvSpPr>
        <p:spPr>
          <a:xfrm>
            <a:off x="789879" y="1422653"/>
            <a:ext cx="1663954" cy="392304"/>
          </a:xfrm>
        </p:spPr>
        <p:txBody>
          <a:bodyPr wrap="none" lIns="0" tIns="0" rIns="0" bIns="0">
            <a:noAutofit/>
          </a:bodyPr>
          <a:lstStyle>
            <a:lvl1pPr marL="0" indent="0" algn="l">
              <a:lnSpc>
                <a:spcPct val="100000"/>
              </a:lnSpc>
              <a:buNone/>
              <a:defRPr sz="1800" b="1"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CONTENTS</a:t>
            </a:r>
          </a:p>
        </p:txBody>
      </p:sp>
      <p:pic>
        <p:nvPicPr>
          <p:cNvPr id="3" name="Picture 2" descr="A blue and black logo&#10;&#10;Description automatically generated">
            <a:extLst>
              <a:ext uri="{FF2B5EF4-FFF2-40B4-BE49-F238E27FC236}">
                <a16:creationId xmlns:a16="http://schemas.microsoft.com/office/drawing/2014/main" id="{EBE7F782-E490-AECF-74D8-F1ABB5875B88}"/>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641407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Bar_Brand Blu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3" name="Text Placeholder 14">
            <a:extLst>
              <a:ext uri="{FF2B5EF4-FFF2-40B4-BE49-F238E27FC236}">
                <a16:creationId xmlns:a16="http://schemas.microsoft.com/office/drawing/2014/main" id="{C68F04D9-1652-911A-94D3-C83AF4292F1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pic>
        <p:nvPicPr>
          <p:cNvPr id="4" name="Picture 3" descr="A blue and black logo&#10;&#10;Description automatically generated">
            <a:extLst>
              <a:ext uri="{FF2B5EF4-FFF2-40B4-BE49-F238E27FC236}">
                <a16:creationId xmlns:a16="http://schemas.microsoft.com/office/drawing/2014/main" id="{C1E8DF7D-81F4-7018-2B2F-5ADD5FA93515}"/>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94076130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_one column">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4307304"/>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Picture 1" descr="A blue and black logo&#10;&#10;Description automatically generated">
            <a:extLst>
              <a:ext uri="{FF2B5EF4-FFF2-40B4-BE49-F238E27FC236}">
                <a16:creationId xmlns:a16="http://schemas.microsoft.com/office/drawing/2014/main" id="{1E227DF8-3E36-E811-FC5B-BE6EE28D4C9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87053880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BAA0-CD18-96F5-514B-1E4DAAB63016}"/>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endParaRPr lang="en-US" dirty="0"/>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A93C033F-3F13-A63F-274E-224721D03DC1}"/>
              </a:ext>
            </a:extLst>
          </p:cNvPr>
          <p:cNvSpPr>
            <a:spLocks noGrp="1"/>
          </p:cNvSpPr>
          <p:nvPr>
            <p:ph type="body" sz="quarter" idx="17" hasCustomPrompt="1"/>
          </p:nvPr>
        </p:nvSpPr>
        <p:spPr>
          <a:xfrm>
            <a:off x="6612082"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4" name="Picture 3" descr="A blue and black logo&#10;&#10;Description automatically generated">
            <a:extLst>
              <a:ext uri="{FF2B5EF4-FFF2-40B4-BE49-F238E27FC236}">
                <a16:creationId xmlns:a16="http://schemas.microsoft.com/office/drawing/2014/main" id="{DEAF2C15-E059-8A32-7D14-FAA5E0E5909F}"/>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070526887"/>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_two bullet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marL="285750" indent="-285750">
              <a:lnSpc>
                <a:spcPct val="100000"/>
              </a:lnSpc>
              <a:buFont typeface="Arial" panose="020B0604020202020204" pitchFamily="34" charset="0"/>
              <a:buChar char="•"/>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r>
              <a:rPr lang="en-US" dirty="0"/>
              <a:t>Item 2</a:t>
            </a:r>
          </a:p>
          <a:p>
            <a:pPr lvl="0"/>
            <a:r>
              <a:rPr lang="en-US" dirty="0"/>
              <a:t>Item 3</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5D2B17-C191-B5A7-A230-B8472D08DC1E}"/>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Slide Number Placeholder 11">
            <a:extLst>
              <a:ext uri="{FF2B5EF4-FFF2-40B4-BE49-F238E27FC236}">
                <a16:creationId xmlns:a16="http://schemas.microsoft.com/office/drawing/2014/main" id="{C8F42825-8590-B9CB-EBDA-73BA4A61EAE2}"/>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itle 1">
            <a:extLst>
              <a:ext uri="{FF2B5EF4-FFF2-40B4-BE49-F238E27FC236}">
                <a16:creationId xmlns:a16="http://schemas.microsoft.com/office/drawing/2014/main" id="{BD68D98B-9559-5E1E-54F3-C3A6EE24401A}"/>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4" name="Text Placeholder 14">
            <a:extLst>
              <a:ext uri="{FF2B5EF4-FFF2-40B4-BE49-F238E27FC236}">
                <a16:creationId xmlns:a16="http://schemas.microsoft.com/office/drawing/2014/main" id="{C72F91D3-1491-41B9-4289-DF48860DAC82}"/>
              </a:ext>
            </a:extLst>
          </p:cNvPr>
          <p:cNvSpPr>
            <a:spLocks noGrp="1"/>
          </p:cNvSpPr>
          <p:nvPr>
            <p:ph type="body" sz="quarter" idx="17" hasCustomPrompt="1"/>
          </p:nvPr>
        </p:nvSpPr>
        <p:spPr>
          <a:xfrm>
            <a:off x="6612082" y="1676400"/>
            <a:ext cx="5015850" cy="4307303"/>
          </a:xfrm>
        </p:spPr>
        <p:txBody>
          <a:bodyPr lIns="0" tIns="0" rIns="0" bIns="0">
            <a:noAutofit/>
          </a:bodyPr>
          <a:lstStyle>
            <a:lvl1pPr marL="0" indent="0">
              <a:lnSpc>
                <a:spcPct val="100000"/>
              </a:lnSpc>
              <a:buFont typeface="Arial" panose="020B0604020202020204" pitchFamily="34" charset="0"/>
              <a:buNone/>
              <a:defRPr sz="1600">
                <a:solidFill>
                  <a:srgbClr val="333333"/>
                </a:solidFill>
              </a:defRPr>
            </a:lvl1pPr>
            <a:lvl2pPr marL="685800" indent="-228600">
              <a:lnSpc>
                <a:spcPct val="100000"/>
              </a:lnSpc>
              <a:spcBef>
                <a:spcPts val="1000"/>
              </a:spcBef>
              <a:buSzPct val="90000"/>
              <a:buFont typeface="System Font Regular"/>
              <a:buChar char="–"/>
              <a:defRPr sz="1600">
                <a:solidFill>
                  <a:srgbClr val="333333"/>
                </a:solidFill>
              </a:defRPr>
            </a:lvl2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p:txBody>
      </p:sp>
      <p:pic>
        <p:nvPicPr>
          <p:cNvPr id="7" name="Picture 6" descr="A blue and black logo&#10;&#10;Description automatically generated">
            <a:extLst>
              <a:ext uri="{FF2B5EF4-FFF2-40B4-BE49-F238E27FC236}">
                <a16:creationId xmlns:a16="http://schemas.microsoft.com/office/drawing/2014/main" id="{14368A13-8529-B2BF-5BA4-AEA3CF03C56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49457300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two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501585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2766062"/>
            <a:ext cx="0" cy="3217641"/>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1" name="Text Placeholder 14">
            <a:extLst>
              <a:ext uri="{FF2B5EF4-FFF2-40B4-BE49-F238E27FC236}">
                <a16:creationId xmlns:a16="http://schemas.microsoft.com/office/drawing/2014/main" id="{A9BDC87F-9174-F3B1-9895-FF63CF5156EF}"/>
              </a:ext>
            </a:extLst>
          </p:cNvPr>
          <p:cNvSpPr>
            <a:spLocks noGrp="1"/>
          </p:cNvSpPr>
          <p:nvPr>
            <p:ph type="body" sz="quarter" idx="19" hasCustomPrompt="1"/>
          </p:nvPr>
        </p:nvSpPr>
        <p:spPr>
          <a:xfrm>
            <a:off x="565612" y="3348990"/>
            <a:ext cx="5015850"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6606539" y="2766063"/>
            <a:ext cx="5032817"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8" name="Text Placeholder 14">
            <a:extLst>
              <a:ext uri="{FF2B5EF4-FFF2-40B4-BE49-F238E27FC236}">
                <a16:creationId xmlns:a16="http://schemas.microsoft.com/office/drawing/2014/main" id="{42708A76-2016-602D-305A-6FBD7D13DC0F}"/>
              </a:ext>
            </a:extLst>
          </p:cNvPr>
          <p:cNvSpPr>
            <a:spLocks noGrp="1"/>
          </p:cNvSpPr>
          <p:nvPr>
            <p:ph type="body" sz="quarter" idx="21" hasCustomPrompt="1"/>
          </p:nvPr>
        </p:nvSpPr>
        <p:spPr>
          <a:xfrm>
            <a:off x="6600651" y="3348990"/>
            <a:ext cx="5032821"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5" name="Title 1">
            <a:extLst>
              <a:ext uri="{FF2B5EF4-FFF2-40B4-BE49-F238E27FC236}">
                <a16:creationId xmlns:a16="http://schemas.microsoft.com/office/drawing/2014/main" id="{10800DEC-F1CD-2D84-D0D5-98EC1113EBB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2" name="Picture 1" descr="A blue and black logo&#10;&#10;Description automatically generated">
            <a:extLst>
              <a:ext uri="{FF2B5EF4-FFF2-40B4-BE49-F238E27FC236}">
                <a16:creationId xmlns:a16="http://schemas.microsoft.com/office/drawing/2014/main" id="{743FBED8-D61F-4452-975A-84FE26C1F1F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42261384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4163384"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89A944F1-41D4-BA0C-6081-B4F2CA8BB7AD}"/>
              </a:ext>
            </a:extLst>
          </p:cNvPr>
          <p:cNvSpPr>
            <a:spLocks noGrp="1"/>
          </p:cNvSpPr>
          <p:nvPr>
            <p:ph type="body" sz="quarter" idx="17" hasCustomPrompt="1"/>
          </p:nvPr>
        </p:nvSpPr>
        <p:spPr>
          <a:xfrm>
            <a:off x="44177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Text Placeholder 14">
            <a:extLst>
              <a:ext uri="{FF2B5EF4-FFF2-40B4-BE49-F238E27FC236}">
                <a16:creationId xmlns:a16="http://schemas.microsoft.com/office/drawing/2014/main" id="{4DB93946-6243-CEDC-ED6F-21B5E6942E96}"/>
              </a:ext>
            </a:extLst>
          </p:cNvPr>
          <p:cNvSpPr>
            <a:spLocks noGrp="1"/>
          </p:cNvSpPr>
          <p:nvPr>
            <p:ph type="body" sz="quarter" idx="18" hasCustomPrompt="1"/>
          </p:nvPr>
        </p:nvSpPr>
        <p:spPr>
          <a:xfrm>
            <a:off x="82785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cxnSp>
        <p:nvCxnSpPr>
          <p:cNvPr id="6" name="Straight Connector 5">
            <a:extLst>
              <a:ext uri="{FF2B5EF4-FFF2-40B4-BE49-F238E27FC236}">
                <a16:creationId xmlns:a16="http://schemas.microsoft.com/office/drawing/2014/main" id="{E0EF4EF0-C850-283E-BDAC-1D6E2090EADC}"/>
              </a:ext>
            </a:extLst>
          </p:cNvPr>
          <p:cNvCxnSpPr>
            <a:cxnSpLocks/>
          </p:cNvCxnSpPr>
          <p:nvPr userDrawn="1"/>
        </p:nvCxnSpPr>
        <p:spPr>
          <a:xfrm>
            <a:off x="801349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A66623-C558-EAE3-50CD-D94747D8623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4" name="Picture 3" descr="A blue and black logo&#10;&#10;Description automatically generated">
            <a:extLst>
              <a:ext uri="{FF2B5EF4-FFF2-40B4-BE49-F238E27FC236}">
                <a16:creationId xmlns:a16="http://schemas.microsoft.com/office/drawing/2014/main" id="{E9E9815B-811D-B819-10E8-4C1B43D7310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5669486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_three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333756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4417709" y="2766063"/>
            <a:ext cx="3337561"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9" name="Text Placeholder 14">
            <a:extLst>
              <a:ext uri="{FF2B5EF4-FFF2-40B4-BE49-F238E27FC236}">
                <a16:creationId xmlns:a16="http://schemas.microsoft.com/office/drawing/2014/main" id="{7B27AC18-5D98-CDB2-4C08-A59626900AEF}"/>
              </a:ext>
            </a:extLst>
          </p:cNvPr>
          <p:cNvSpPr>
            <a:spLocks noGrp="1"/>
          </p:cNvSpPr>
          <p:nvPr>
            <p:ph type="body" sz="quarter" idx="22" hasCustomPrompt="1"/>
          </p:nvPr>
        </p:nvSpPr>
        <p:spPr>
          <a:xfrm>
            <a:off x="571500"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0" name="Straight Connector 19">
            <a:extLst>
              <a:ext uri="{FF2B5EF4-FFF2-40B4-BE49-F238E27FC236}">
                <a16:creationId xmlns:a16="http://schemas.microsoft.com/office/drawing/2014/main" id="{1FD6ED34-F646-0EAF-FF75-32482AF545C3}"/>
              </a:ext>
            </a:extLst>
          </p:cNvPr>
          <p:cNvCxnSpPr>
            <a:cxnSpLocks/>
          </p:cNvCxnSpPr>
          <p:nvPr userDrawn="1"/>
        </p:nvCxnSpPr>
        <p:spPr>
          <a:xfrm>
            <a:off x="4163384"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EB282532-E3FF-F9F5-D488-139D2D3E32D8}"/>
              </a:ext>
            </a:extLst>
          </p:cNvPr>
          <p:cNvSpPr>
            <a:spLocks noGrp="1"/>
          </p:cNvSpPr>
          <p:nvPr>
            <p:ph type="body" sz="quarter" idx="17" hasCustomPrompt="1"/>
          </p:nvPr>
        </p:nvSpPr>
        <p:spPr>
          <a:xfrm>
            <a:off x="44177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sp>
        <p:nvSpPr>
          <p:cNvPr id="22" name="Text Placeholder 14">
            <a:extLst>
              <a:ext uri="{FF2B5EF4-FFF2-40B4-BE49-F238E27FC236}">
                <a16:creationId xmlns:a16="http://schemas.microsoft.com/office/drawing/2014/main" id="{566DCBCB-2064-F611-0AE3-798A0B3BFF01}"/>
              </a:ext>
            </a:extLst>
          </p:cNvPr>
          <p:cNvSpPr>
            <a:spLocks noGrp="1"/>
          </p:cNvSpPr>
          <p:nvPr>
            <p:ph type="body" sz="quarter" idx="23" hasCustomPrompt="1"/>
          </p:nvPr>
        </p:nvSpPr>
        <p:spPr>
          <a:xfrm>
            <a:off x="82785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3" name="Straight Connector 22">
            <a:extLst>
              <a:ext uri="{FF2B5EF4-FFF2-40B4-BE49-F238E27FC236}">
                <a16:creationId xmlns:a16="http://schemas.microsoft.com/office/drawing/2014/main" id="{2F257C3C-335D-7D6B-4B02-17CF91DCB1FF}"/>
              </a:ext>
            </a:extLst>
          </p:cNvPr>
          <p:cNvCxnSpPr>
            <a:cxnSpLocks/>
          </p:cNvCxnSpPr>
          <p:nvPr userDrawn="1"/>
        </p:nvCxnSpPr>
        <p:spPr>
          <a:xfrm>
            <a:off x="8013490"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C2BEE2A1-3F69-610A-AC32-2C8F39B993B1}"/>
              </a:ext>
            </a:extLst>
          </p:cNvPr>
          <p:cNvSpPr>
            <a:spLocks noGrp="1"/>
          </p:cNvSpPr>
          <p:nvPr>
            <p:ph type="body" sz="quarter" idx="24" hasCustomPrompt="1"/>
          </p:nvPr>
        </p:nvSpPr>
        <p:spPr>
          <a:xfrm>
            <a:off x="8261474" y="2766063"/>
            <a:ext cx="3337561"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3</a:t>
            </a:r>
          </a:p>
        </p:txBody>
      </p:sp>
      <p:sp>
        <p:nvSpPr>
          <p:cNvPr id="3" name="Title 1">
            <a:extLst>
              <a:ext uri="{FF2B5EF4-FFF2-40B4-BE49-F238E27FC236}">
                <a16:creationId xmlns:a16="http://schemas.microsoft.com/office/drawing/2014/main" id="{E637A1B5-4E0C-A980-24F5-8E90FD9DA5A8}"/>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2" name="Picture 1" descr="A blue and black logo&#10;&#10;Description automatically generated">
            <a:extLst>
              <a:ext uri="{FF2B5EF4-FFF2-40B4-BE49-F238E27FC236}">
                <a16:creationId xmlns:a16="http://schemas.microsoft.com/office/drawing/2014/main" id="{9D3F8419-4667-4C1B-ACBF-2159F9FFA04E}"/>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75851491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s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455068"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 Please use the shortcut Ctrl + Alt + V + Unformatted Text (Windows) or Command + Option + Shift + V (Mac).”</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8C8247AD-18C0-817B-B7B2-AA4DCDA22203}"/>
              </a:ext>
            </a:extLst>
          </p:cNvPr>
          <p:cNvSpPr>
            <a:spLocks noGrp="1"/>
          </p:cNvSpPr>
          <p:nvPr>
            <p:ph type="body" sz="quarter" idx="17" hasCustomPrompt="1"/>
          </p:nvPr>
        </p:nvSpPr>
        <p:spPr>
          <a:xfrm>
            <a:off x="8159415"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5" name="Text Placeholder 14">
            <a:extLst>
              <a:ext uri="{FF2B5EF4-FFF2-40B4-BE49-F238E27FC236}">
                <a16:creationId xmlns:a16="http://schemas.microsoft.com/office/drawing/2014/main" id="{B398846D-E39C-FAA1-1EAA-94CDEBDA223F}"/>
              </a:ext>
            </a:extLst>
          </p:cNvPr>
          <p:cNvSpPr>
            <a:spLocks noGrp="1"/>
          </p:cNvSpPr>
          <p:nvPr>
            <p:ph type="body" sz="quarter" idx="18" hasCustomPrompt="1"/>
          </p:nvPr>
        </p:nvSpPr>
        <p:spPr>
          <a:xfrm>
            <a:off x="4365457"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8" name="Picture Placeholder 7">
            <a:extLst>
              <a:ext uri="{FF2B5EF4-FFF2-40B4-BE49-F238E27FC236}">
                <a16:creationId xmlns:a16="http://schemas.microsoft.com/office/drawing/2014/main" id="{699CBD8D-FFD3-F8E2-A57E-0F3283F96645}"/>
              </a:ext>
            </a:extLst>
          </p:cNvPr>
          <p:cNvSpPr>
            <a:spLocks noGrp="1"/>
          </p:cNvSpPr>
          <p:nvPr>
            <p:ph type="pic" sz="quarter" idx="19" hasCustomPrompt="1"/>
          </p:nvPr>
        </p:nvSpPr>
        <p:spPr>
          <a:xfrm>
            <a:off x="788988" y="4662487"/>
            <a:ext cx="3013392" cy="1038225"/>
          </a:xfrm>
        </p:spPr>
        <p:txBody>
          <a:bodyPr>
            <a:normAutofit/>
          </a:bodyPr>
          <a:lstStyle>
            <a:lvl1pPr>
              <a:defRPr sz="1400"/>
            </a:lvl1pPr>
          </a:lstStyle>
          <a:p>
            <a:r>
              <a:rPr lang="en-US" sz="1400" dirty="0"/>
              <a:t>Replace with news outlet logo</a:t>
            </a:r>
            <a:endParaRPr lang="en-US" dirty="0"/>
          </a:p>
        </p:txBody>
      </p:sp>
      <p:sp>
        <p:nvSpPr>
          <p:cNvPr id="17" name="Picture Placeholder 7">
            <a:extLst>
              <a:ext uri="{FF2B5EF4-FFF2-40B4-BE49-F238E27FC236}">
                <a16:creationId xmlns:a16="http://schemas.microsoft.com/office/drawing/2014/main" id="{CEAEE375-BF91-0005-B534-9BE14760177A}"/>
              </a:ext>
            </a:extLst>
          </p:cNvPr>
          <p:cNvSpPr>
            <a:spLocks noGrp="1"/>
          </p:cNvSpPr>
          <p:nvPr>
            <p:ph type="pic" sz="quarter" idx="22" hasCustomPrompt="1"/>
          </p:nvPr>
        </p:nvSpPr>
        <p:spPr>
          <a:xfrm>
            <a:off x="4592362" y="4662487"/>
            <a:ext cx="3013392" cy="1038225"/>
          </a:xfrm>
        </p:spPr>
        <p:txBody>
          <a:bodyPr>
            <a:normAutofit/>
          </a:bodyPr>
          <a:lstStyle>
            <a:lvl1pPr>
              <a:defRPr sz="1400"/>
            </a:lvl1pPr>
          </a:lstStyle>
          <a:p>
            <a:r>
              <a:rPr lang="en-US" sz="1400" dirty="0"/>
              <a:t>Replace with news outlet logo</a:t>
            </a:r>
            <a:endParaRPr lang="en-US" dirty="0"/>
          </a:p>
        </p:txBody>
      </p:sp>
      <p:sp>
        <p:nvSpPr>
          <p:cNvPr id="24" name="Picture Placeholder 7">
            <a:extLst>
              <a:ext uri="{FF2B5EF4-FFF2-40B4-BE49-F238E27FC236}">
                <a16:creationId xmlns:a16="http://schemas.microsoft.com/office/drawing/2014/main" id="{5239F194-EF8B-5750-EA8D-95ECBEEB58C2}"/>
              </a:ext>
            </a:extLst>
          </p:cNvPr>
          <p:cNvSpPr>
            <a:spLocks noGrp="1"/>
          </p:cNvSpPr>
          <p:nvPr>
            <p:ph type="pic" sz="quarter" idx="23" hasCustomPrompt="1"/>
          </p:nvPr>
        </p:nvSpPr>
        <p:spPr>
          <a:xfrm>
            <a:off x="8382484" y="4662487"/>
            <a:ext cx="3013392" cy="1038225"/>
          </a:xfrm>
        </p:spPr>
        <p:txBody>
          <a:bodyPr>
            <a:normAutofit/>
          </a:bodyPr>
          <a:lstStyle>
            <a:lvl1pPr>
              <a:defRPr sz="1400"/>
            </a:lvl1pPr>
          </a:lstStyle>
          <a:p>
            <a:r>
              <a:rPr lang="en-US" sz="1400" dirty="0"/>
              <a:t>Replace with news outlet logo</a:t>
            </a:r>
            <a:endParaRPr lang="en-US" dirty="0"/>
          </a:p>
        </p:txBody>
      </p:sp>
      <p:sp>
        <p:nvSpPr>
          <p:cNvPr id="2" name="Title 1">
            <a:extLst>
              <a:ext uri="{FF2B5EF4-FFF2-40B4-BE49-F238E27FC236}">
                <a16:creationId xmlns:a16="http://schemas.microsoft.com/office/drawing/2014/main" id="{80EEC532-B0B7-91BC-3917-03882AB8CF7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pic>
        <p:nvPicPr>
          <p:cNvPr id="3" name="Picture 2" descr="A blue and black logo&#10;&#10;Description automatically generated">
            <a:extLst>
              <a:ext uri="{FF2B5EF4-FFF2-40B4-BE49-F238E27FC236}">
                <a16:creationId xmlns:a16="http://schemas.microsoft.com/office/drawing/2014/main" id="{4CA65EA6-2689-FF49-0F4C-834BA307BC2C}"/>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77982206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499" y="1676400"/>
            <a:ext cx="5015851" cy="4307304"/>
          </a:xfrm>
        </p:spPr>
        <p:txBody>
          <a:bodyPr lIns="0" tIns="0" rIns="0" bIns="0">
            <a:noAutofit/>
          </a:bodyPr>
          <a:lstStyle>
            <a:lvl1pPr>
              <a:lnSpc>
                <a:spcPct val="100000"/>
              </a:lnSpc>
              <a:defRPr sz="1600">
                <a:solidFill>
                  <a:srgbClr val="333333"/>
                </a:solidFill>
              </a:defRPr>
            </a:lvl1pPr>
            <a:lvl2pPr marL="457200" indent="-228600">
              <a:lnSpc>
                <a:spcPct val="100000"/>
              </a:lnSpc>
              <a:tabLst/>
              <a:defRPr sz="1400">
                <a:solidFill>
                  <a:srgbClr val="333333"/>
                </a:solidFill>
              </a:defRPr>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6" name="Picture Placeholder 3">
            <a:extLst>
              <a:ext uri="{FF2B5EF4-FFF2-40B4-BE49-F238E27FC236}">
                <a16:creationId xmlns:a16="http://schemas.microsoft.com/office/drawing/2014/main" id="{BD8E9EA0-A4CC-B0F0-76B0-DF8C52B147C3}"/>
              </a:ext>
            </a:extLst>
          </p:cNvPr>
          <p:cNvSpPr>
            <a:spLocks noGrp="1"/>
          </p:cNvSpPr>
          <p:nvPr>
            <p:ph type="pic" sz="quarter" idx="12"/>
          </p:nvPr>
        </p:nvSpPr>
        <p:spPr>
          <a:xfrm>
            <a:off x="6604650" y="1676401"/>
            <a:ext cx="5015850" cy="4307304"/>
          </a:xfrm>
        </p:spPr>
        <p:txBody>
          <a:bodyPr>
            <a:noAutofit/>
          </a:bodyPr>
          <a:lstStyle>
            <a:lvl1pPr>
              <a:defRPr sz="1600">
                <a:solidFill>
                  <a:srgbClr val="333333"/>
                </a:solidFill>
              </a:defRPr>
            </a:lvl1pPr>
          </a:lstStyle>
          <a:p>
            <a:r>
              <a:rPr lang="en-US"/>
              <a:t>Click icon to add picture</a:t>
            </a:r>
            <a:endParaRPr lang="en-US" dirty="0"/>
          </a:p>
        </p:txBody>
      </p:sp>
      <p:sp>
        <p:nvSpPr>
          <p:cNvPr id="17" name="Rectangle 16">
            <a:extLst>
              <a:ext uri="{FF2B5EF4-FFF2-40B4-BE49-F238E27FC236}">
                <a16:creationId xmlns:a16="http://schemas.microsoft.com/office/drawing/2014/main" id="{C42D73D3-866B-09A3-1466-6894277E1F37}"/>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ACFB6C8D-FF9B-F2D4-73E5-098878A939C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Title 1">
            <a:extLst>
              <a:ext uri="{FF2B5EF4-FFF2-40B4-BE49-F238E27FC236}">
                <a16:creationId xmlns:a16="http://schemas.microsoft.com/office/drawing/2014/main" id="{0627835B-3B85-7427-5A6A-C8143675EE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br>
              <a:rPr lang="en-US" dirty="0"/>
            </a:br>
            <a:r>
              <a:rPr lang="en-US" dirty="0"/>
              <a:t>This is how it looks on two lines</a:t>
            </a:r>
          </a:p>
        </p:txBody>
      </p:sp>
      <p:pic>
        <p:nvPicPr>
          <p:cNvPr id="2" name="Picture 1" descr="A blue and black logo&#10;&#10;Description automatically generated">
            <a:extLst>
              <a:ext uri="{FF2B5EF4-FFF2-40B4-BE49-F238E27FC236}">
                <a16:creationId xmlns:a16="http://schemas.microsoft.com/office/drawing/2014/main" id="{D930D7C7-13A4-6024-4C4C-DDEE3F38A701}"/>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66675051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gure only_on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9A20F6-DD91-6C99-B34F-593B055FB2DD}"/>
              </a:ext>
            </a:extLst>
          </p:cNvPr>
          <p:cNvSpPr>
            <a:spLocks noGrp="1"/>
          </p:cNvSpPr>
          <p:nvPr>
            <p:ph type="body" sz="quarter" idx="18" hasCustomPrompt="1"/>
          </p:nvPr>
        </p:nvSpPr>
        <p:spPr>
          <a:xfrm>
            <a:off x="571500" y="1676400"/>
            <a:ext cx="11049000" cy="293688"/>
          </a:xfrm>
        </p:spPr>
        <p:txBody>
          <a:bodyPr>
            <a:noAutofit/>
          </a:bodyPr>
          <a:lstStyle>
            <a:lvl1pPr>
              <a:defRPr sz="1400" b="0">
                <a:solidFill>
                  <a:srgbClr val="333333"/>
                </a:solidFill>
              </a:defRPr>
            </a:lvl1pPr>
          </a:lstStyle>
          <a:p>
            <a:pPr lvl="0"/>
            <a:r>
              <a:rPr lang="en-US" dirty="0"/>
              <a:t>Click to edit chart subtitle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Title 1">
            <a:extLst>
              <a:ext uri="{FF2B5EF4-FFF2-40B4-BE49-F238E27FC236}">
                <a16:creationId xmlns:a16="http://schemas.microsoft.com/office/drawing/2014/main" id="{F9229113-011E-D2AB-C39E-7AA9E16F1B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6" name="Text Placeholder 4">
            <a:extLst>
              <a:ext uri="{FF2B5EF4-FFF2-40B4-BE49-F238E27FC236}">
                <a16:creationId xmlns:a16="http://schemas.microsoft.com/office/drawing/2014/main" id="{ACDCB92F-27AB-E78D-5C98-8DD191973E99}"/>
              </a:ext>
            </a:extLst>
          </p:cNvPr>
          <p:cNvSpPr>
            <a:spLocks noGrp="1"/>
          </p:cNvSpPr>
          <p:nvPr>
            <p:ph type="body" sz="quarter" idx="19" hasCustomPrompt="1"/>
          </p:nvPr>
        </p:nvSpPr>
        <p:spPr>
          <a:xfrm>
            <a:off x="571500" y="2174875"/>
            <a:ext cx="110490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E8A37F85-687E-7BAE-CBCD-765FE36D9D4C}"/>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339853530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gure only_two column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7F600CE-AE25-393A-BAEC-ED9B83ED86AD}"/>
              </a:ext>
            </a:extLst>
          </p:cNvPr>
          <p:cNvCxnSpPr>
            <a:cxnSpLocks/>
          </p:cNvCxnSpPr>
          <p:nvPr userDrawn="1"/>
        </p:nvCxnSpPr>
        <p:spPr>
          <a:xfrm>
            <a:off x="6096000" y="1676400"/>
            <a:ext cx="0" cy="3879849"/>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E828178-535E-3E47-475A-B82411D026AD}"/>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ext Placeholder 14">
            <a:extLst>
              <a:ext uri="{FF2B5EF4-FFF2-40B4-BE49-F238E27FC236}">
                <a16:creationId xmlns:a16="http://schemas.microsoft.com/office/drawing/2014/main" id="{EDEC3572-2D0D-A3F8-491C-3090EC8BB9A3}"/>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3" name="Slide Number Placeholder 11">
            <a:extLst>
              <a:ext uri="{FF2B5EF4-FFF2-40B4-BE49-F238E27FC236}">
                <a16:creationId xmlns:a16="http://schemas.microsoft.com/office/drawing/2014/main" id="{34177F0D-D462-7F23-95D4-F7FF4B6F952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7" name="Title 1">
            <a:extLst>
              <a:ext uri="{FF2B5EF4-FFF2-40B4-BE49-F238E27FC236}">
                <a16:creationId xmlns:a16="http://schemas.microsoft.com/office/drawing/2014/main" id="{82B5EEAE-92FE-0FFE-C2A4-930ECDE92D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0" name="Text Placeholder 12">
            <a:extLst>
              <a:ext uri="{FF2B5EF4-FFF2-40B4-BE49-F238E27FC236}">
                <a16:creationId xmlns:a16="http://schemas.microsoft.com/office/drawing/2014/main" id="{2CE9CFAF-F6BB-782D-FE7B-DA26C6E2EE98}"/>
              </a:ext>
            </a:extLst>
          </p:cNvPr>
          <p:cNvSpPr>
            <a:spLocks noGrp="1"/>
          </p:cNvSpPr>
          <p:nvPr>
            <p:ph type="body" sz="quarter" idx="18" hasCustomPrompt="1"/>
          </p:nvPr>
        </p:nvSpPr>
        <p:spPr>
          <a:xfrm>
            <a:off x="571500"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12" name="Text Placeholder 12">
            <a:extLst>
              <a:ext uri="{FF2B5EF4-FFF2-40B4-BE49-F238E27FC236}">
                <a16:creationId xmlns:a16="http://schemas.microsoft.com/office/drawing/2014/main" id="{78B14E2D-8081-437F-B858-B45896AD4EB9}"/>
              </a:ext>
            </a:extLst>
          </p:cNvPr>
          <p:cNvSpPr>
            <a:spLocks noGrp="1"/>
          </p:cNvSpPr>
          <p:nvPr>
            <p:ph type="body" sz="quarter" idx="21" hasCustomPrompt="1"/>
          </p:nvPr>
        </p:nvSpPr>
        <p:spPr>
          <a:xfrm>
            <a:off x="6594613"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3" name="Text Placeholder 4">
            <a:extLst>
              <a:ext uri="{FF2B5EF4-FFF2-40B4-BE49-F238E27FC236}">
                <a16:creationId xmlns:a16="http://schemas.microsoft.com/office/drawing/2014/main" id="{B7C540C3-761B-7712-BE97-3D99961AF600}"/>
              </a:ext>
            </a:extLst>
          </p:cNvPr>
          <p:cNvSpPr>
            <a:spLocks noGrp="1"/>
          </p:cNvSpPr>
          <p:nvPr>
            <p:ph type="body" sz="quarter" idx="19" hasCustomPrompt="1"/>
          </p:nvPr>
        </p:nvSpPr>
        <p:spPr>
          <a:xfrm>
            <a:off x="571500"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6" name="Text Placeholder 4">
            <a:extLst>
              <a:ext uri="{FF2B5EF4-FFF2-40B4-BE49-F238E27FC236}">
                <a16:creationId xmlns:a16="http://schemas.microsoft.com/office/drawing/2014/main" id="{27A2AC71-4DD6-9DC7-1C6A-371F4DDD7D31}"/>
              </a:ext>
            </a:extLst>
          </p:cNvPr>
          <p:cNvSpPr>
            <a:spLocks noGrp="1"/>
          </p:cNvSpPr>
          <p:nvPr>
            <p:ph type="body" sz="quarter" idx="22" hasCustomPrompt="1"/>
          </p:nvPr>
        </p:nvSpPr>
        <p:spPr>
          <a:xfrm>
            <a:off x="6604437"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2" name="Picture 1" descr="A blue and black logo&#10;&#10;Description automatically generated">
            <a:extLst>
              <a:ext uri="{FF2B5EF4-FFF2-40B4-BE49-F238E27FC236}">
                <a16:creationId xmlns:a16="http://schemas.microsoft.com/office/drawing/2014/main" id="{0136014D-4B0F-E16C-6B7A-360D4C49E2FB}"/>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95818658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gure and Text">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78826B8E-9582-5216-6DEF-FEBF56AC3163}"/>
              </a:ext>
            </a:extLst>
          </p:cNvPr>
          <p:cNvSpPr>
            <a:spLocks noGrp="1"/>
          </p:cNvSpPr>
          <p:nvPr>
            <p:ph type="body" sz="quarter" idx="20" hasCustomPrompt="1"/>
          </p:nvPr>
        </p:nvSpPr>
        <p:spPr>
          <a:xfrm>
            <a:off x="7595271" y="1676399"/>
            <a:ext cx="4025229" cy="3879849"/>
          </a:xfrm>
        </p:spPr>
        <p:txBody>
          <a:bodyPr lIns="0" tIns="0" rIns="0" bIns="0">
            <a:noAutofit/>
          </a:bodyPr>
          <a:lstStyle>
            <a:lvl1pPr>
              <a:lnSpc>
                <a:spcPct val="100000"/>
              </a:lnSpc>
              <a:defRPr sz="1600">
                <a:solidFill>
                  <a:srgbClr val="333333"/>
                </a:solidFill>
              </a:defRPr>
            </a:lvl1pPr>
            <a:lvl2pPr marL="457200" indent="-228600">
              <a:lnSpc>
                <a:spcPct val="100000"/>
              </a:lnSpc>
              <a:spcBef>
                <a:spcPts val="1000"/>
              </a:spcBef>
              <a:tabLst/>
              <a:defRPr sz="1400"/>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14" name="Title 1">
            <a:extLst>
              <a:ext uri="{FF2B5EF4-FFF2-40B4-BE49-F238E27FC236}">
                <a16:creationId xmlns:a16="http://schemas.microsoft.com/office/drawing/2014/main" id="{FADB88CD-40BB-564F-1C51-6650D630E4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7" name="Rectangle 16">
            <a:extLst>
              <a:ext uri="{FF2B5EF4-FFF2-40B4-BE49-F238E27FC236}">
                <a16:creationId xmlns:a16="http://schemas.microsoft.com/office/drawing/2014/main" id="{A5FA5074-89FC-C2CF-781B-D4B45051B55B}"/>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Text Placeholder 14">
            <a:extLst>
              <a:ext uri="{FF2B5EF4-FFF2-40B4-BE49-F238E27FC236}">
                <a16:creationId xmlns:a16="http://schemas.microsoft.com/office/drawing/2014/main" id="{F7A06399-CA6B-56FB-9775-0B9E0E9154F0}"/>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1" name="Slide Number Placeholder 11">
            <a:extLst>
              <a:ext uri="{FF2B5EF4-FFF2-40B4-BE49-F238E27FC236}">
                <a16:creationId xmlns:a16="http://schemas.microsoft.com/office/drawing/2014/main" id="{D323B26C-A339-2C9D-B194-7FB89B9BE5E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Text Placeholder 12">
            <a:extLst>
              <a:ext uri="{FF2B5EF4-FFF2-40B4-BE49-F238E27FC236}">
                <a16:creationId xmlns:a16="http://schemas.microsoft.com/office/drawing/2014/main" id="{1113DB9A-2783-847E-A5E2-4AC010CE1D1D}"/>
              </a:ext>
            </a:extLst>
          </p:cNvPr>
          <p:cNvSpPr>
            <a:spLocks noGrp="1"/>
          </p:cNvSpPr>
          <p:nvPr>
            <p:ph type="body" sz="quarter" idx="18" hasCustomPrompt="1"/>
          </p:nvPr>
        </p:nvSpPr>
        <p:spPr>
          <a:xfrm>
            <a:off x="571500" y="1676400"/>
            <a:ext cx="6515100" cy="293688"/>
          </a:xfrm>
        </p:spPr>
        <p:txBody>
          <a:bodyPr>
            <a:noAutofit/>
          </a:bodyPr>
          <a:lstStyle>
            <a:lvl1pPr>
              <a:defRPr sz="1400" b="0">
                <a:solidFill>
                  <a:srgbClr val="333333"/>
                </a:solidFill>
              </a:defRPr>
            </a:lvl1pPr>
          </a:lstStyle>
          <a:p>
            <a:pPr lvl="0"/>
            <a:r>
              <a:rPr lang="en-US" dirty="0"/>
              <a:t>Click to edit chart subtitle</a:t>
            </a:r>
          </a:p>
        </p:txBody>
      </p:sp>
      <p:sp>
        <p:nvSpPr>
          <p:cNvPr id="5" name="Text Placeholder 4">
            <a:extLst>
              <a:ext uri="{FF2B5EF4-FFF2-40B4-BE49-F238E27FC236}">
                <a16:creationId xmlns:a16="http://schemas.microsoft.com/office/drawing/2014/main" id="{375F6477-4D5E-C39C-70C8-1DE7803F601B}"/>
              </a:ext>
            </a:extLst>
          </p:cNvPr>
          <p:cNvSpPr>
            <a:spLocks noGrp="1"/>
          </p:cNvSpPr>
          <p:nvPr>
            <p:ph type="body" sz="quarter" idx="19" hasCustomPrompt="1"/>
          </p:nvPr>
        </p:nvSpPr>
        <p:spPr>
          <a:xfrm>
            <a:off x="571500" y="2174875"/>
            <a:ext cx="65151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2E4A834B-CF30-BFAD-E36B-6EF021281DA3}"/>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4185333032"/>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gure and Text_three column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A3B545-6E00-043C-EB41-143329F97BE6}"/>
              </a:ext>
            </a:extLst>
          </p:cNvPr>
          <p:cNvCxnSpPr>
            <a:cxnSpLocks/>
          </p:cNvCxnSpPr>
          <p:nvPr userDrawn="1"/>
        </p:nvCxnSpPr>
        <p:spPr>
          <a:xfrm>
            <a:off x="4163384"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242676-99BC-D2EA-9342-E8DE0186AB7D}"/>
              </a:ext>
            </a:extLst>
          </p:cNvPr>
          <p:cNvCxnSpPr>
            <a:cxnSpLocks/>
          </p:cNvCxnSpPr>
          <p:nvPr userDrawn="1"/>
        </p:nvCxnSpPr>
        <p:spPr>
          <a:xfrm>
            <a:off x="8013490"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C3793F2-DD5C-23E3-44B4-3F0BEF60ECFB}"/>
              </a:ext>
            </a:extLst>
          </p:cNvPr>
          <p:cNvSpPr>
            <a:spLocks noGrp="1"/>
          </p:cNvSpPr>
          <p:nvPr>
            <p:ph type="body" sz="quarter" idx="10" hasCustomPrompt="1"/>
          </p:nvPr>
        </p:nvSpPr>
        <p:spPr>
          <a:xfrm>
            <a:off x="5715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Please use the shortcut Ctrl + Alt + V + Unformatted Text (Windows) or Command + Option + Shift + V (Mac) to paste only plain text to match the template’s style. </a:t>
            </a:r>
          </a:p>
          <a:p>
            <a:pPr lvl="0"/>
            <a:endParaRPr lang="en-US" dirty="0"/>
          </a:p>
        </p:txBody>
      </p:sp>
      <p:sp>
        <p:nvSpPr>
          <p:cNvPr id="17" name="Text Placeholder 14">
            <a:extLst>
              <a:ext uri="{FF2B5EF4-FFF2-40B4-BE49-F238E27FC236}">
                <a16:creationId xmlns:a16="http://schemas.microsoft.com/office/drawing/2014/main" id="{6F8CC93F-30E5-44D5-6626-742C914D7E9D}"/>
              </a:ext>
            </a:extLst>
          </p:cNvPr>
          <p:cNvSpPr>
            <a:spLocks noGrp="1"/>
          </p:cNvSpPr>
          <p:nvPr>
            <p:ph type="body" sz="quarter" idx="19" hasCustomPrompt="1"/>
          </p:nvPr>
        </p:nvSpPr>
        <p:spPr>
          <a:xfrm>
            <a:off x="44196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19" name="Text Placeholder 14">
            <a:extLst>
              <a:ext uri="{FF2B5EF4-FFF2-40B4-BE49-F238E27FC236}">
                <a16:creationId xmlns:a16="http://schemas.microsoft.com/office/drawing/2014/main" id="{87C066E0-4847-1188-463F-B93774C2F901}"/>
              </a:ext>
            </a:extLst>
          </p:cNvPr>
          <p:cNvSpPr>
            <a:spLocks noGrp="1"/>
          </p:cNvSpPr>
          <p:nvPr>
            <p:ph type="body" sz="quarter" idx="21" hasCustomPrompt="1"/>
          </p:nvPr>
        </p:nvSpPr>
        <p:spPr>
          <a:xfrm>
            <a:off x="82804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22" name="Title 1">
            <a:extLst>
              <a:ext uri="{FF2B5EF4-FFF2-40B4-BE49-F238E27FC236}">
                <a16:creationId xmlns:a16="http://schemas.microsoft.com/office/drawing/2014/main" id="{14E52137-5E48-AE33-EF98-A7EC1A8BCCF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26" name="Rectangle 25">
            <a:extLst>
              <a:ext uri="{FF2B5EF4-FFF2-40B4-BE49-F238E27FC236}">
                <a16:creationId xmlns:a16="http://schemas.microsoft.com/office/drawing/2014/main" id="{93D8F8F6-0719-3D21-0C08-394AEDEBAAA9}"/>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4">
            <a:extLst>
              <a:ext uri="{FF2B5EF4-FFF2-40B4-BE49-F238E27FC236}">
                <a16:creationId xmlns:a16="http://schemas.microsoft.com/office/drawing/2014/main" id="{4D49B790-F290-EDDC-D40C-8B145989E47F}"/>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9" name="Slide Number Placeholder 11">
            <a:extLst>
              <a:ext uri="{FF2B5EF4-FFF2-40B4-BE49-F238E27FC236}">
                <a16:creationId xmlns:a16="http://schemas.microsoft.com/office/drawing/2014/main" id="{BD26DF25-99BB-C703-0D99-E597384CB074}"/>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6" name="Text Placeholder 4">
            <a:extLst>
              <a:ext uri="{FF2B5EF4-FFF2-40B4-BE49-F238E27FC236}">
                <a16:creationId xmlns:a16="http://schemas.microsoft.com/office/drawing/2014/main" id="{309F873D-7F04-6E2E-5997-D8F2263B254A}"/>
              </a:ext>
            </a:extLst>
          </p:cNvPr>
          <p:cNvSpPr>
            <a:spLocks noGrp="1"/>
          </p:cNvSpPr>
          <p:nvPr>
            <p:ph type="body" sz="quarter" idx="22" hasCustomPrompt="1"/>
          </p:nvPr>
        </p:nvSpPr>
        <p:spPr>
          <a:xfrm>
            <a:off x="571500"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9" name="Text Placeholder 4">
            <a:extLst>
              <a:ext uri="{FF2B5EF4-FFF2-40B4-BE49-F238E27FC236}">
                <a16:creationId xmlns:a16="http://schemas.microsoft.com/office/drawing/2014/main" id="{DA7EB683-402C-9466-D20A-AE83AD6984FA}"/>
              </a:ext>
            </a:extLst>
          </p:cNvPr>
          <p:cNvSpPr>
            <a:spLocks noGrp="1"/>
          </p:cNvSpPr>
          <p:nvPr>
            <p:ph type="body" sz="quarter" idx="23" hasCustomPrompt="1"/>
          </p:nvPr>
        </p:nvSpPr>
        <p:spPr>
          <a:xfrm>
            <a:off x="4428228"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11" name="Text Placeholder 4">
            <a:extLst>
              <a:ext uri="{FF2B5EF4-FFF2-40B4-BE49-F238E27FC236}">
                <a16:creationId xmlns:a16="http://schemas.microsoft.com/office/drawing/2014/main" id="{C121BF35-834E-843A-2EE9-B3A454558968}"/>
              </a:ext>
            </a:extLst>
          </p:cNvPr>
          <p:cNvSpPr>
            <a:spLocks noGrp="1"/>
          </p:cNvSpPr>
          <p:nvPr>
            <p:ph type="body" sz="quarter" idx="24" hasCustomPrompt="1"/>
          </p:nvPr>
        </p:nvSpPr>
        <p:spPr>
          <a:xfrm>
            <a:off x="8275015"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pic>
        <p:nvPicPr>
          <p:cNvPr id="4" name="Picture 3" descr="A blue and black logo&#10;&#10;Description automatically generated">
            <a:extLst>
              <a:ext uri="{FF2B5EF4-FFF2-40B4-BE49-F238E27FC236}">
                <a16:creationId xmlns:a16="http://schemas.microsoft.com/office/drawing/2014/main" id="{CE41F34D-6BE8-D4C0-9EA6-BEB020212B6B}"/>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236830819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5C44C66-7050-C38A-4094-908796A83A20}"/>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Media Placeholder 2">
            <a:extLst>
              <a:ext uri="{FF2B5EF4-FFF2-40B4-BE49-F238E27FC236}">
                <a16:creationId xmlns:a16="http://schemas.microsoft.com/office/drawing/2014/main" id="{90FF299A-68A1-FB1E-3DD3-9B8EC371086B}"/>
              </a:ext>
            </a:extLst>
          </p:cNvPr>
          <p:cNvSpPr>
            <a:spLocks noGrp="1"/>
          </p:cNvSpPr>
          <p:nvPr>
            <p:ph type="media" sz="quarter" idx="18"/>
          </p:nvPr>
        </p:nvSpPr>
        <p:spPr>
          <a:xfrm>
            <a:off x="2522537" y="1658938"/>
            <a:ext cx="7146925" cy="3905250"/>
          </a:xfrm>
        </p:spPr>
        <p:txBody>
          <a:bodyPr>
            <a:normAutofit/>
          </a:bodyPr>
          <a:lstStyle>
            <a:lvl1pPr>
              <a:defRPr sz="1400"/>
            </a:lvl1pPr>
          </a:lstStyle>
          <a:p>
            <a:r>
              <a:rPr lang="en-US"/>
              <a:t>Click icon to add media</a:t>
            </a:r>
            <a:endParaRPr lang="en-US" dirty="0"/>
          </a:p>
        </p:txBody>
      </p:sp>
      <p:pic>
        <p:nvPicPr>
          <p:cNvPr id="2" name="Picture 1" descr="A blue and black logo&#10;&#10;Description automatically generated">
            <a:extLst>
              <a:ext uri="{FF2B5EF4-FFF2-40B4-BE49-F238E27FC236}">
                <a16:creationId xmlns:a16="http://schemas.microsoft.com/office/drawing/2014/main" id="{D1FB56A2-CA1D-C0A0-ACAD-64B5AD15962A}"/>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404479451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616225"/>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ext Placeholder 14">
            <a:extLst>
              <a:ext uri="{FF2B5EF4-FFF2-40B4-BE49-F238E27FC236}">
                <a16:creationId xmlns:a16="http://schemas.microsoft.com/office/drawing/2014/main" id="{73FCD331-5B54-D599-F42E-2ADDBFD72D0B}"/>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pic>
        <p:nvPicPr>
          <p:cNvPr id="4" name="Picture 3" descr="A blue and black logo&#10;&#10;Description automatically generated">
            <a:extLst>
              <a:ext uri="{FF2B5EF4-FFF2-40B4-BE49-F238E27FC236}">
                <a16:creationId xmlns:a16="http://schemas.microsoft.com/office/drawing/2014/main" id="{8844D000-F659-1242-A095-26DE484BED78}"/>
              </a:ext>
            </a:extLst>
          </p:cNvPr>
          <p:cNvPicPr>
            <a:picLocks noChangeAspect="1"/>
          </p:cNvPicPr>
          <p:nvPr userDrawn="1"/>
        </p:nvPicPr>
        <p:blipFill>
          <a:blip r:embed="rId2"/>
          <a:stretch>
            <a:fillRect/>
          </a:stretch>
        </p:blipFill>
        <p:spPr>
          <a:xfrm>
            <a:off x="11059583" y="6324600"/>
            <a:ext cx="560917" cy="228600"/>
          </a:xfrm>
          <a:prstGeom prst="rect">
            <a:avLst/>
          </a:prstGeom>
        </p:spPr>
      </p:pic>
    </p:spTree>
    <p:extLst>
      <p:ext uri="{BB962C8B-B14F-4D97-AF65-F5344CB8AC3E}">
        <p14:creationId xmlns:p14="http://schemas.microsoft.com/office/powerpoint/2010/main" val="113381845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2704B7-3813-3C73-DF9F-5DDACB88982D}"/>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10" name="TextBox 9">
            <a:extLst>
              <a:ext uri="{FF2B5EF4-FFF2-40B4-BE49-F238E27FC236}">
                <a16:creationId xmlns:a16="http://schemas.microsoft.com/office/drawing/2014/main" id="{769F5010-1BD6-16FC-99E2-492CC0A35117}"/>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3" name="TextBox 12">
            <a:extLst>
              <a:ext uri="{FF2B5EF4-FFF2-40B4-BE49-F238E27FC236}">
                <a16:creationId xmlns:a16="http://schemas.microsoft.com/office/drawing/2014/main" id="{E8E7008F-33BF-5E3D-6B89-E232FCB782B3}"/>
              </a:ext>
            </a:extLst>
          </p:cNvPr>
          <p:cNvSpPr txBox="1"/>
          <p:nvPr userDrawn="1"/>
        </p:nvSpPr>
        <p:spPr>
          <a:xfrm>
            <a:off x="809736" y="6198453"/>
            <a:ext cx="4547398" cy="184939"/>
          </a:xfrm>
          <a:prstGeom prst="rect">
            <a:avLst/>
          </a:prstGeom>
          <a:noFill/>
        </p:spPr>
        <p:txBody>
          <a:bodyPr wrap="square" lIns="0" tIns="0" rIns="0" bIns="0" rtlCol="0">
            <a:noAutofit/>
          </a:bodyPr>
          <a:lstStyle/>
          <a:p>
            <a:pPr algn="l" fontAlgn="base"/>
            <a:r>
              <a:rPr lang="en-US" sz="1125" b="0" i="0" dirty="0">
                <a:solidFill>
                  <a:schemeClr val="bg1"/>
                </a:solidFill>
                <a:effectLst/>
                <a:latin typeface="Arial" panose="020B0604020202020204" pitchFamily="34" charset="0"/>
                <a:cs typeface="Arial" panose="020B0604020202020204" pitchFamily="34" charset="0"/>
              </a:rPr>
              <a:t>KFF.org</a:t>
            </a:r>
          </a:p>
        </p:txBody>
      </p:sp>
    </p:spTree>
    <p:extLst>
      <p:ext uri="{BB962C8B-B14F-4D97-AF65-F5344CB8AC3E}">
        <p14:creationId xmlns:p14="http://schemas.microsoft.com/office/powerpoint/2010/main" val="2092171141"/>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Figure_only">
    <p:spTree>
      <p:nvGrpSpPr>
        <p:cNvPr id="1" name=""/>
        <p:cNvGrpSpPr/>
        <p:nvPr/>
      </p:nvGrpSpPr>
      <p:grpSpPr>
        <a:xfrm>
          <a:off x="0" y="0"/>
          <a:ext cx="0" cy="0"/>
          <a:chOff x="0" y="0"/>
          <a:chExt cx="0" cy="0"/>
        </a:xfrm>
      </p:grpSpPr>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a:p>
        </p:txBody>
      </p:sp>
      <p:sp>
        <p:nvSpPr>
          <p:cNvPr id="2" name="Text Placeholder 14">
            <a:extLst>
              <a:ext uri="{FF2B5EF4-FFF2-40B4-BE49-F238E27FC236}">
                <a16:creationId xmlns:a16="http://schemas.microsoft.com/office/drawing/2014/main" id="{73FCD331-5B54-D599-F42E-2ADDBFD72D0B}"/>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pic>
        <p:nvPicPr>
          <p:cNvPr id="3" name="Graphic 2">
            <a:extLst>
              <a:ext uri="{FF2B5EF4-FFF2-40B4-BE49-F238E27FC236}">
                <a16:creationId xmlns:a16="http://schemas.microsoft.com/office/drawing/2014/main" id="{D0699B51-9F75-CD6B-B102-D4F820D6FC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10" name="Chart Placeholder 2">
            <a:extLst>
              <a:ext uri="{FF2B5EF4-FFF2-40B4-BE49-F238E27FC236}">
                <a16:creationId xmlns:a16="http://schemas.microsoft.com/office/drawing/2014/main" id="{0C9C960C-553A-AC8F-ABFB-7A11AFF3039F}"/>
              </a:ext>
            </a:extLst>
          </p:cNvPr>
          <p:cNvSpPr>
            <a:spLocks noGrp="1"/>
          </p:cNvSpPr>
          <p:nvPr>
            <p:ph type="chart" sz="quarter" idx="17"/>
          </p:nvPr>
        </p:nvSpPr>
        <p:spPr>
          <a:xfrm>
            <a:off x="571500" y="1978781"/>
            <a:ext cx="11049000" cy="4006093"/>
          </a:xfrm>
        </p:spPr>
        <p:txBody>
          <a:bodyPr>
            <a:normAutofit/>
          </a:bodyPr>
          <a:lstStyle>
            <a:lvl1pPr>
              <a:defRPr sz="1400"/>
            </a:lvl1pPr>
          </a:lstStyle>
          <a:p>
            <a:endParaRPr lang="en-US"/>
          </a:p>
        </p:txBody>
      </p:sp>
      <p:sp>
        <p:nvSpPr>
          <p:cNvPr id="8" name="Text Placeholder 14">
            <a:extLst>
              <a:ext uri="{FF2B5EF4-FFF2-40B4-BE49-F238E27FC236}">
                <a16:creationId xmlns:a16="http://schemas.microsoft.com/office/drawing/2014/main" id="{C01FA47A-AC6C-1850-D309-73A4E38DF5E6}"/>
              </a:ext>
            </a:extLst>
          </p:cNvPr>
          <p:cNvSpPr>
            <a:spLocks noGrp="1"/>
          </p:cNvSpPr>
          <p:nvPr>
            <p:ph type="body" sz="quarter" idx="20" hasCustomPrompt="1"/>
          </p:nvPr>
        </p:nvSpPr>
        <p:spPr>
          <a:xfrm>
            <a:off x="570794" y="1273894"/>
            <a:ext cx="11049000" cy="365161"/>
          </a:xfrm>
        </p:spPr>
        <p:txBody>
          <a:bodyPr>
            <a:normAutofit/>
          </a:bodyPr>
          <a:lstStyle>
            <a:lvl1pPr>
              <a:lnSpc>
                <a:spcPct val="100000"/>
              </a:lnSpc>
              <a:defRPr sz="1400"/>
            </a:lvl1pPr>
          </a:lstStyle>
          <a:p>
            <a:pPr lvl="0"/>
            <a:r>
              <a:rPr lang="en-US" dirty="0"/>
              <a:t>Click to edit subtitle</a:t>
            </a:r>
          </a:p>
        </p:txBody>
      </p:sp>
      <p:sp>
        <p:nvSpPr>
          <p:cNvPr id="13" name="Title 1">
            <a:extLst>
              <a:ext uri="{FF2B5EF4-FFF2-40B4-BE49-F238E27FC236}">
                <a16:creationId xmlns:a16="http://schemas.microsoft.com/office/drawing/2014/main" id="{13F69D65-B398-7EC9-8822-E2815EE574B4}"/>
              </a:ext>
            </a:extLst>
          </p:cNvPr>
          <p:cNvSpPr>
            <a:spLocks noGrp="1"/>
          </p:cNvSpPr>
          <p:nvPr>
            <p:ph type="title" hasCustomPrompt="1"/>
          </p:nvPr>
        </p:nvSpPr>
        <p:spPr>
          <a:xfrm>
            <a:off x="571500" y="350761"/>
            <a:ext cx="11049000" cy="735699"/>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2133654495"/>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161D0-DEEE-83B2-2377-E4C3E9EAC9F6}"/>
              </a:ext>
            </a:extLst>
          </p:cNvPr>
          <p:cNvPicPr>
            <a:picLocks noChangeAspect="1"/>
          </p:cNvPicPr>
          <p:nvPr userDrawn="1"/>
        </p:nvPicPr>
        <p:blipFill>
          <a:blip r:embed="rId2"/>
          <a:stretch>
            <a:fillRect/>
          </a:stretch>
        </p:blipFill>
        <p:spPr>
          <a:xfrm>
            <a:off x="2114" y="1"/>
            <a:ext cx="12189886" cy="6859190"/>
          </a:xfrm>
          <a:prstGeom prst="rect">
            <a:avLst/>
          </a:prstGeom>
        </p:spPr>
      </p:pic>
      <p:sp>
        <p:nvSpPr>
          <p:cNvPr id="4" name="Rectangle 3">
            <a:extLst>
              <a:ext uri="{FF2B5EF4-FFF2-40B4-BE49-F238E27FC236}">
                <a16:creationId xmlns:a16="http://schemas.microsoft.com/office/drawing/2014/main" id="{B2B0B98F-2480-04F5-7926-3414229AFA5A}"/>
              </a:ext>
            </a:extLst>
          </p:cNvPr>
          <p:cNvSpPr/>
          <p:nvPr userDrawn="1"/>
        </p:nvSpPr>
        <p:spPr>
          <a:xfrm>
            <a:off x="-1" y="1855827"/>
            <a:ext cx="12192000" cy="1186504"/>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AR" sz="1235" dirty="0"/>
          </a:p>
        </p:txBody>
      </p:sp>
      <p:sp>
        <p:nvSpPr>
          <p:cNvPr id="5" name="Rectangle 4">
            <a:extLst>
              <a:ext uri="{FF2B5EF4-FFF2-40B4-BE49-F238E27FC236}">
                <a16:creationId xmlns:a16="http://schemas.microsoft.com/office/drawing/2014/main" id="{98E41025-1D85-C357-83FD-E05B7BE54F28}"/>
              </a:ext>
            </a:extLst>
          </p:cNvPr>
          <p:cNvSpPr/>
          <p:nvPr userDrawn="1"/>
        </p:nvSpPr>
        <p:spPr>
          <a:xfrm>
            <a:off x="1" y="3107224"/>
            <a:ext cx="6095999" cy="374298"/>
          </a:xfrm>
          <a:prstGeom prst="rect">
            <a:avLst/>
          </a:prstGeom>
          <a:solidFill>
            <a:srgbClr val="01A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AR" sz="1235"/>
          </a:p>
        </p:txBody>
      </p:sp>
      <p:sp>
        <p:nvSpPr>
          <p:cNvPr id="6" name="TextBox 5">
            <a:extLst>
              <a:ext uri="{FF2B5EF4-FFF2-40B4-BE49-F238E27FC236}">
                <a16:creationId xmlns:a16="http://schemas.microsoft.com/office/drawing/2014/main" id="{8798093E-AC4C-797D-9822-33A640874F34}"/>
              </a:ext>
            </a:extLst>
          </p:cNvPr>
          <p:cNvSpPr txBox="1"/>
          <p:nvPr userDrawn="1"/>
        </p:nvSpPr>
        <p:spPr>
          <a:xfrm>
            <a:off x="670084" y="2216308"/>
            <a:ext cx="10851829" cy="703398"/>
          </a:xfrm>
          <a:prstGeom prst="rect">
            <a:avLst/>
          </a:prstGeom>
          <a:noFill/>
        </p:spPr>
        <p:txBody>
          <a:bodyPr wrap="square" rtlCol="0">
            <a:spAutoFit/>
          </a:bodyPr>
          <a:lstStyle/>
          <a:p>
            <a:pPr algn="ctr"/>
            <a:r>
              <a:rPr lang="en-US" sz="3971" dirty="0">
                <a:solidFill>
                  <a:schemeClr val="bg1"/>
                </a:solidFill>
              </a:rPr>
              <a:t>Presentation Title</a:t>
            </a:r>
          </a:p>
        </p:txBody>
      </p:sp>
      <p:sp>
        <p:nvSpPr>
          <p:cNvPr id="8" name="TextBox 7">
            <a:extLst>
              <a:ext uri="{FF2B5EF4-FFF2-40B4-BE49-F238E27FC236}">
                <a16:creationId xmlns:a16="http://schemas.microsoft.com/office/drawing/2014/main" id="{893CB14F-37B3-F615-32DA-8E99EF96F621}"/>
              </a:ext>
            </a:extLst>
          </p:cNvPr>
          <p:cNvSpPr txBox="1"/>
          <p:nvPr userDrawn="1"/>
        </p:nvSpPr>
        <p:spPr>
          <a:xfrm>
            <a:off x="1192675" y="3131433"/>
            <a:ext cx="4903324" cy="282385"/>
          </a:xfrm>
          <a:prstGeom prst="rect">
            <a:avLst/>
          </a:prstGeom>
          <a:noFill/>
        </p:spPr>
        <p:txBody>
          <a:bodyPr wrap="square" rtlCol="0">
            <a:spAutoFit/>
          </a:bodyPr>
          <a:lstStyle/>
          <a:p>
            <a:pPr algn="r"/>
            <a:r>
              <a:rPr lang="en-US" sz="1235" dirty="0">
                <a:solidFill>
                  <a:srgbClr val="203344"/>
                </a:solidFill>
              </a:rPr>
              <a:t>PRESENTER / DATE</a:t>
            </a:r>
          </a:p>
        </p:txBody>
      </p:sp>
    </p:spTree>
    <p:extLst>
      <p:ext uri="{BB962C8B-B14F-4D97-AF65-F5344CB8AC3E}">
        <p14:creationId xmlns:p14="http://schemas.microsoft.com/office/powerpoint/2010/main" val="3125360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AF51A6-C7D5-EF12-5DD2-ACC0B00AA90D}"/>
              </a:ext>
            </a:extLst>
          </p:cNvPr>
          <p:cNvPicPr>
            <a:picLocks noChangeAspect="1"/>
          </p:cNvPicPr>
          <p:nvPr userDrawn="1"/>
        </p:nvPicPr>
        <p:blipFill>
          <a:blip r:embed="rId2"/>
          <a:stretch>
            <a:fillRect/>
          </a:stretch>
        </p:blipFill>
        <p:spPr>
          <a:xfrm>
            <a:off x="394" y="0"/>
            <a:ext cx="12191606" cy="6858222"/>
          </a:xfrm>
          <a:prstGeom prst="rect">
            <a:avLst/>
          </a:prstGeom>
        </p:spPr>
      </p:pic>
      <p:sp>
        <p:nvSpPr>
          <p:cNvPr id="10" name="Rectangle 9">
            <a:extLst>
              <a:ext uri="{FF2B5EF4-FFF2-40B4-BE49-F238E27FC236}">
                <a16:creationId xmlns:a16="http://schemas.microsoft.com/office/drawing/2014/main" id="{E5446BB9-747A-F145-B2FF-10F28FC5B6AC}"/>
              </a:ext>
            </a:extLst>
          </p:cNvPr>
          <p:cNvSpPr/>
          <p:nvPr userDrawn="1"/>
        </p:nvSpPr>
        <p:spPr>
          <a:xfrm>
            <a:off x="0" y="0"/>
            <a:ext cx="12191606" cy="994161"/>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35"/>
          </a:p>
        </p:txBody>
      </p:sp>
    </p:spTree>
    <p:extLst>
      <p:ext uri="{BB962C8B-B14F-4D97-AF65-F5344CB8AC3E}">
        <p14:creationId xmlns:p14="http://schemas.microsoft.com/office/powerpoint/2010/main" val="146299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1E6E87-E245-47DA-ABAC-76636E1B04BD}"/>
              </a:ext>
            </a:extLst>
          </p:cNvPr>
          <p:cNvSpPr/>
          <p:nvPr userDrawn="1"/>
        </p:nvSpPr>
        <p:spPr>
          <a:xfrm>
            <a:off x="-1" y="1694462"/>
            <a:ext cx="12192000" cy="1186504"/>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AR" sz="1235" dirty="0"/>
          </a:p>
        </p:txBody>
      </p:sp>
      <p:sp>
        <p:nvSpPr>
          <p:cNvPr id="4" name="Rectangle 3">
            <a:extLst>
              <a:ext uri="{FF2B5EF4-FFF2-40B4-BE49-F238E27FC236}">
                <a16:creationId xmlns:a16="http://schemas.microsoft.com/office/drawing/2014/main" id="{A5F024B4-6F12-C355-935C-5FF320AC4ACE}"/>
              </a:ext>
            </a:extLst>
          </p:cNvPr>
          <p:cNvSpPr/>
          <p:nvPr userDrawn="1"/>
        </p:nvSpPr>
        <p:spPr>
          <a:xfrm>
            <a:off x="1" y="2885348"/>
            <a:ext cx="12192000" cy="374298"/>
          </a:xfrm>
          <a:prstGeom prst="rect">
            <a:avLst/>
          </a:prstGeom>
          <a:solidFill>
            <a:srgbClr val="01A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s-AR" sz="1235"/>
          </a:p>
        </p:txBody>
      </p:sp>
    </p:spTree>
    <p:extLst>
      <p:ext uri="{BB962C8B-B14F-4D97-AF65-F5344CB8AC3E}">
        <p14:creationId xmlns:p14="http://schemas.microsoft.com/office/powerpoint/2010/main" val="4011441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CFB0E-A137-D345-0F50-5BD2D74F8C04}"/>
              </a:ext>
            </a:extLst>
          </p:cNvPr>
          <p:cNvPicPr>
            <a:picLocks noChangeAspect="1"/>
          </p:cNvPicPr>
          <p:nvPr userDrawn="1"/>
        </p:nvPicPr>
        <p:blipFill>
          <a:blip r:embed="rId2"/>
          <a:stretch>
            <a:fillRect/>
          </a:stretch>
        </p:blipFill>
        <p:spPr>
          <a:xfrm>
            <a:off x="394" y="0"/>
            <a:ext cx="12191606" cy="6858222"/>
          </a:xfrm>
          <a:prstGeom prst="rect">
            <a:avLst/>
          </a:prstGeom>
        </p:spPr>
      </p:pic>
      <p:sp>
        <p:nvSpPr>
          <p:cNvPr id="9" name="Rectangle 8">
            <a:extLst>
              <a:ext uri="{FF2B5EF4-FFF2-40B4-BE49-F238E27FC236}">
                <a16:creationId xmlns:a16="http://schemas.microsoft.com/office/drawing/2014/main" id="{5665D89B-E19C-C48C-0C30-74A47EE56EF3}"/>
              </a:ext>
            </a:extLst>
          </p:cNvPr>
          <p:cNvSpPr/>
          <p:nvPr userDrawn="1"/>
        </p:nvSpPr>
        <p:spPr>
          <a:xfrm>
            <a:off x="1" y="0"/>
            <a:ext cx="12192000" cy="1049991"/>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35"/>
          </a:p>
        </p:txBody>
      </p:sp>
      <p:sp>
        <p:nvSpPr>
          <p:cNvPr id="10" name="Title 3">
            <a:extLst>
              <a:ext uri="{FF2B5EF4-FFF2-40B4-BE49-F238E27FC236}">
                <a16:creationId xmlns:a16="http://schemas.microsoft.com/office/drawing/2014/main" id="{5700AC06-F39A-5EEB-F9E0-BB592EA55B16}"/>
              </a:ext>
            </a:extLst>
          </p:cNvPr>
          <p:cNvSpPr>
            <a:spLocks noGrp="1"/>
          </p:cNvSpPr>
          <p:nvPr>
            <p:ph type="title"/>
          </p:nvPr>
        </p:nvSpPr>
        <p:spPr>
          <a:xfrm>
            <a:off x="744942" y="381199"/>
            <a:ext cx="10136584" cy="668793"/>
          </a:xfrm>
          <a:prstGeom prst="rect">
            <a:avLst/>
          </a:prstGeom>
        </p:spPr>
        <p:txBody>
          <a:bodyPr>
            <a:noAutofit/>
          </a:bodyPr>
          <a:lstStyle/>
          <a:p>
            <a:r>
              <a:rPr lang="en-US" sz="3971" dirty="0">
                <a:solidFill>
                  <a:schemeClr val="bg1"/>
                </a:solidFill>
                <a:latin typeface="Minion Pro" panose="02040503050306020203"/>
              </a:rPr>
              <a:t>Questions?</a:t>
            </a:r>
          </a:p>
        </p:txBody>
      </p:sp>
      <p:pic>
        <p:nvPicPr>
          <p:cNvPr id="11" name="Picture 10">
            <a:extLst>
              <a:ext uri="{FF2B5EF4-FFF2-40B4-BE49-F238E27FC236}">
                <a16:creationId xmlns:a16="http://schemas.microsoft.com/office/drawing/2014/main" id="{227F4791-AB4B-8FE8-2E8D-43F7A7AA4A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089" y="1457079"/>
            <a:ext cx="8409820" cy="3943842"/>
          </a:xfrm>
          <a:prstGeom prst="rect">
            <a:avLst/>
          </a:prstGeom>
        </p:spPr>
      </p:pic>
    </p:spTree>
    <p:extLst>
      <p:ext uri="{BB962C8B-B14F-4D97-AF65-F5344CB8AC3E}">
        <p14:creationId xmlns:p14="http://schemas.microsoft.com/office/powerpoint/2010/main" val="3359042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64B84C-C975-42A3-84A6-8D1EFF5BE556}"/>
              </a:ext>
            </a:extLst>
          </p:cNvPr>
          <p:cNvPicPr>
            <a:picLocks noChangeAspect="1"/>
          </p:cNvPicPr>
          <p:nvPr userDrawn="1"/>
        </p:nvPicPr>
        <p:blipFill>
          <a:blip r:embed="rId2"/>
          <a:stretch>
            <a:fillRect/>
          </a:stretch>
        </p:blipFill>
        <p:spPr>
          <a:xfrm>
            <a:off x="394" y="0"/>
            <a:ext cx="12191606" cy="6858222"/>
          </a:xfrm>
          <a:prstGeom prst="rect">
            <a:avLst/>
          </a:prstGeom>
        </p:spPr>
      </p:pic>
      <p:sp>
        <p:nvSpPr>
          <p:cNvPr id="9" name="Rectangle 8">
            <a:extLst>
              <a:ext uri="{FF2B5EF4-FFF2-40B4-BE49-F238E27FC236}">
                <a16:creationId xmlns:a16="http://schemas.microsoft.com/office/drawing/2014/main" id="{88605993-D0D9-CB9C-3F2F-69D52A55A0E8}"/>
              </a:ext>
            </a:extLst>
          </p:cNvPr>
          <p:cNvSpPr/>
          <p:nvPr userDrawn="1"/>
        </p:nvSpPr>
        <p:spPr>
          <a:xfrm>
            <a:off x="0" y="2761501"/>
            <a:ext cx="12191606" cy="316075"/>
          </a:xfrm>
          <a:prstGeom prst="rect">
            <a:avLst/>
          </a:prstGeom>
          <a:solidFill>
            <a:srgbClr val="01A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35"/>
          </a:p>
        </p:txBody>
      </p:sp>
      <p:sp>
        <p:nvSpPr>
          <p:cNvPr id="10" name="Rectangle 9">
            <a:extLst>
              <a:ext uri="{FF2B5EF4-FFF2-40B4-BE49-F238E27FC236}">
                <a16:creationId xmlns:a16="http://schemas.microsoft.com/office/drawing/2014/main" id="{E6BB1D52-C43E-6659-6473-1A7246755AC2}"/>
              </a:ext>
            </a:extLst>
          </p:cNvPr>
          <p:cNvSpPr/>
          <p:nvPr userDrawn="1"/>
        </p:nvSpPr>
        <p:spPr>
          <a:xfrm>
            <a:off x="1" y="1767339"/>
            <a:ext cx="12191999" cy="994161"/>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35"/>
          </a:p>
        </p:txBody>
      </p:sp>
      <p:sp>
        <p:nvSpPr>
          <p:cNvPr id="11" name="Title 21">
            <a:extLst>
              <a:ext uri="{FF2B5EF4-FFF2-40B4-BE49-F238E27FC236}">
                <a16:creationId xmlns:a16="http://schemas.microsoft.com/office/drawing/2014/main" id="{9CCDCF0C-1764-DA61-2579-002DB1A7618B}"/>
              </a:ext>
            </a:extLst>
          </p:cNvPr>
          <p:cNvSpPr>
            <a:spLocks noGrp="1"/>
          </p:cNvSpPr>
          <p:nvPr>
            <p:ph type="ctrTitle"/>
          </p:nvPr>
        </p:nvSpPr>
        <p:spPr>
          <a:xfrm>
            <a:off x="0" y="1810433"/>
            <a:ext cx="12191606" cy="911710"/>
          </a:xfrm>
          <a:prstGeom prst="rect">
            <a:avLst/>
          </a:prstGeom>
        </p:spPr>
        <p:txBody>
          <a:bodyPr>
            <a:normAutofit/>
          </a:bodyPr>
          <a:lstStyle>
            <a:lvl1pPr algn="ctr">
              <a:defRPr/>
            </a:lvl1pPr>
          </a:lstStyle>
          <a:p>
            <a:r>
              <a:rPr lang="en-US" sz="6353" dirty="0">
                <a:solidFill>
                  <a:schemeClr val="bg1"/>
                </a:solidFill>
                <a:latin typeface="Minion Pro" panose="02040503050306020203"/>
              </a:rPr>
              <a:t>Thank You!</a:t>
            </a:r>
            <a:r>
              <a:rPr lang="en-US" sz="6353" dirty="0">
                <a:solidFill>
                  <a:srgbClr val="015DAA"/>
                </a:solidFill>
                <a:latin typeface="Minion Pro" panose="02040503050306020203"/>
              </a:rPr>
              <a:t>!</a:t>
            </a:r>
          </a:p>
        </p:txBody>
      </p:sp>
    </p:spTree>
    <p:extLst>
      <p:ext uri="{BB962C8B-B14F-4D97-AF65-F5344CB8AC3E}">
        <p14:creationId xmlns:p14="http://schemas.microsoft.com/office/powerpoint/2010/main" val="10759057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6" cy="823912"/>
          </a:xfrm>
          <a:prstGeom prst="rect">
            <a:avLst/>
          </a:prstGeo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5" indent="0">
              <a:buNone/>
              <a:defRPr sz="1600" b="1"/>
            </a:lvl6pPr>
            <a:lvl7pPr marL="2743266" indent="0">
              <a:buNone/>
              <a:defRPr sz="1600" b="1"/>
            </a:lvl7pPr>
            <a:lvl8pPr marL="3200476" indent="0">
              <a:buNone/>
              <a:defRPr sz="1600" b="1"/>
            </a:lvl8pPr>
            <a:lvl9pPr marL="365768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11" indent="0">
              <a:buNone/>
              <a:defRPr sz="2000" b="1"/>
            </a:lvl2pPr>
            <a:lvl3pPr marL="914422" indent="0">
              <a:buNone/>
              <a:defRPr sz="1800" b="1"/>
            </a:lvl3pPr>
            <a:lvl4pPr marL="1371633" indent="0">
              <a:buNone/>
              <a:defRPr sz="1600" b="1"/>
            </a:lvl4pPr>
            <a:lvl5pPr marL="1828844" indent="0">
              <a:buNone/>
              <a:defRPr sz="1600" b="1"/>
            </a:lvl5pPr>
            <a:lvl6pPr marL="2286055" indent="0">
              <a:buNone/>
              <a:defRPr sz="1600" b="1"/>
            </a:lvl6pPr>
            <a:lvl7pPr marL="2743266" indent="0">
              <a:buNone/>
              <a:defRPr sz="1600" b="1"/>
            </a:lvl7pPr>
            <a:lvl8pPr marL="3200476" indent="0">
              <a:buNone/>
              <a:defRPr sz="1600" b="1"/>
            </a:lvl8pPr>
            <a:lvl9pPr marL="36576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8" name="Footer Placeholder 7"/>
          <p:cNvSpPr>
            <a:spLocks noGrp="1"/>
          </p:cNvSpPr>
          <p:nvPr>
            <p:ph type="ftr" sz="quarter" idx="11"/>
          </p:nvPr>
        </p:nvSpPr>
        <p:spPr>
          <a:xfrm>
            <a:off x="4038601"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2751576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4" name="Footer Placeholder 3"/>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2398458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3" name="Footer Placeholder 2"/>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2152450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a:prstGeom prst="rect">
            <a:avLst/>
          </a:prstGeom>
        </p:spPr>
        <p:txBody>
          <a:bodyPr/>
          <a:lstStyle>
            <a:lvl1pPr marL="0" indent="0">
              <a:buNone/>
              <a:defRPr sz="1600"/>
            </a:lvl1pPr>
            <a:lvl2pPr marL="457211" indent="0">
              <a:buNone/>
              <a:defRPr sz="1400"/>
            </a:lvl2pPr>
            <a:lvl3pPr marL="914422" indent="0">
              <a:buNone/>
              <a:defRPr sz="1200"/>
            </a:lvl3pPr>
            <a:lvl4pPr marL="1371633" indent="0">
              <a:buNone/>
              <a:defRPr sz="1000"/>
            </a:lvl4pPr>
            <a:lvl5pPr marL="1828844" indent="0">
              <a:buNone/>
              <a:defRPr sz="1000"/>
            </a:lvl5pPr>
            <a:lvl6pPr marL="2286055" indent="0">
              <a:buNone/>
              <a:defRPr sz="1000"/>
            </a:lvl6pPr>
            <a:lvl7pPr marL="2743266" indent="0">
              <a:buNone/>
              <a:defRPr sz="1000"/>
            </a:lvl7pPr>
            <a:lvl8pPr marL="3200476" indent="0">
              <a:buNone/>
              <a:defRPr sz="1000"/>
            </a:lvl8pPr>
            <a:lvl9pPr marL="3657687"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3442771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11" indent="0">
              <a:buNone/>
              <a:defRPr sz="2800"/>
            </a:lvl2pPr>
            <a:lvl3pPr marL="914422" indent="0">
              <a:buNone/>
              <a:defRPr sz="2400"/>
            </a:lvl3pPr>
            <a:lvl4pPr marL="1371633" indent="0">
              <a:buNone/>
              <a:defRPr sz="2000"/>
            </a:lvl4pPr>
            <a:lvl5pPr marL="1828844" indent="0">
              <a:buNone/>
              <a:defRPr sz="2000"/>
            </a:lvl5pPr>
            <a:lvl6pPr marL="2286055" indent="0">
              <a:buNone/>
              <a:defRPr sz="2000"/>
            </a:lvl6pPr>
            <a:lvl7pPr marL="2743266" indent="0">
              <a:buNone/>
              <a:defRPr sz="2000"/>
            </a:lvl7pPr>
            <a:lvl8pPr marL="3200476" indent="0">
              <a:buNone/>
              <a:defRPr sz="2000"/>
            </a:lvl8pPr>
            <a:lvl9pPr marL="365768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8" cy="3811588"/>
          </a:xfrm>
          <a:prstGeom prst="rect">
            <a:avLst/>
          </a:prstGeom>
        </p:spPr>
        <p:txBody>
          <a:bodyPr/>
          <a:lstStyle>
            <a:lvl1pPr marL="0" indent="0">
              <a:buNone/>
              <a:defRPr sz="1600"/>
            </a:lvl1pPr>
            <a:lvl2pPr marL="457211" indent="0">
              <a:buNone/>
              <a:defRPr sz="1400"/>
            </a:lvl2pPr>
            <a:lvl3pPr marL="914422" indent="0">
              <a:buNone/>
              <a:defRPr sz="1200"/>
            </a:lvl3pPr>
            <a:lvl4pPr marL="1371633" indent="0">
              <a:buNone/>
              <a:defRPr sz="1000"/>
            </a:lvl4pPr>
            <a:lvl5pPr marL="1828844" indent="0">
              <a:buNone/>
              <a:defRPr sz="1000"/>
            </a:lvl5pPr>
            <a:lvl6pPr marL="2286055" indent="0">
              <a:buNone/>
              <a:defRPr sz="1000"/>
            </a:lvl6pPr>
            <a:lvl7pPr marL="2743266" indent="0">
              <a:buNone/>
              <a:defRPr sz="1000"/>
            </a:lvl7pPr>
            <a:lvl8pPr marL="3200476" indent="0">
              <a:buNone/>
              <a:defRPr sz="1000"/>
            </a:lvl8pPr>
            <a:lvl9pPr marL="3657687"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6" name="Footer Placeholder 5"/>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2007121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5417283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BD794083-0ABA-074E-941B-0A7D0C058010}" type="datetimeFigureOut">
              <a:rPr lang="en-US" smtClean="0"/>
              <a:t>3/28/2024</a:t>
            </a:fld>
            <a:endParaRPr lang="en-US"/>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BCD0CAD-1099-C348-8C21-E3680266766D}" type="slidenum">
              <a:rPr lang="en-US" smtClean="0"/>
              <a:t>‹#›</a:t>
            </a:fld>
            <a:endParaRPr lang="en-US"/>
          </a:p>
        </p:txBody>
      </p:sp>
    </p:spTree>
    <p:extLst>
      <p:ext uri="{BB962C8B-B14F-4D97-AF65-F5344CB8AC3E}">
        <p14:creationId xmlns:p14="http://schemas.microsoft.com/office/powerpoint/2010/main" val="321320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14" name="Title 1"/>
          <p:cNvSpPr>
            <a:spLocks noGrp="1"/>
          </p:cNvSpPr>
          <p:nvPr>
            <p:ph type="ctrTitle"/>
          </p:nvPr>
        </p:nvSpPr>
        <p:spPr>
          <a:xfrm>
            <a:off x="391732" y="1255757"/>
            <a:ext cx="10363200" cy="1603585"/>
          </a:xfrm>
          <a:prstGeom prst="rect">
            <a:avLst/>
          </a:prstGeom>
        </p:spPr>
        <p:txBody>
          <a:bodyPr anchor="t">
            <a:noAutofit/>
          </a:bodyPr>
          <a:lstStyle>
            <a:lvl1pPr algn="l">
              <a:defRPr sz="5333">
                <a:solidFill>
                  <a:srgbClr val="003461"/>
                </a:solidFill>
              </a:defRPr>
            </a:lvl1pPr>
          </a:lstStyle>
          <a:p>
            <a:r>
              <a:rPr lang="en-US"/>
              <a:t>Click to edit Master title style</a:t>
            </a:r>
            <a:endParaRPr lang="en-US" dirty="0"/>
          </a:p>
        </p:txBody>
      </p:sp>
      <p:sp>
        <p:nvSpPr>
          <p:cNvPr id="15" name="Subtitle 2"/>
          <p:cNvSpPr>
            <a:spLocks noGrp="1"/>
          </p:cNvSpPr>
          <p:nvPr>
            <p:ph type="subTitle" idx="1"/>
          </p:nvPr>
        </p:nvSpPr>
        <p:spPr>
          <a:xfrm>
            <a:off x="402333" y="2956501"/>
            <a:ext cx="10363200" cy="822113"/>
          </a:xfrm>
          <a:prstGeom prst="rect">
            <a:avLst/>
          </a:prstGeom>
        </p:spPr>
        <p:txBody>
          <a:bodyPr>
            <a:normAutofit/>
          </a:bodyPr>
          <a:lstStyle>
            <a:lvl1pPr marL="0" indent="0" algn="l">
              <a:buNone/>
              <a:defRPr sz="2667" i="1">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7" name="Text Placeholder 13"/>
          <p:cNvSpPr>
            <a:spLocks noGrp="1"/>
          </p:cNvSpPr>
          <p:nvPr>
            <p:ph type="body" sz="quarter" idx="13" hasCustomPrompt="1"/>
          </p:nvPr>
        </p:nvSpPr>
        <p:spPr>
          <a:xfrm>
            <a:off x="481369" y="4263776"/>
            <a:ext cx="9417051" cy="921851"/>
          </a:xfrm>
          <a:prstGeom prst="rect">
            <a:avLst/>
          </a:prstGeom>
        </p:spPr>
        <p:txBody>
          <a:bodyPr>
            <a:noAutofit/>
          </a:bodyPr>
          <a:lstStyle>
            <a:lvl1pPr marL="0" indent="0">
              <a:buNone/>
              <a:defRPr sz="2667">
                <a:latin typeface="Arial" panose="020B0604020202020204" pitchFamily="34" charset="0"/>
                <a:cs typeface="Arial" panose="020B0604020202020204" pitchFamily="34" charset="0"/>
              </a:defRPr>
            </a:lvl1pPr>
          </a:lstStyle>
          <a:p>
            <a:pPr lvl="0"/>
            <a:r>
              <a:rPr lang="en-US" dirty="0"/>
              <a:t>Authors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77" y="5386511"/>
            <a:ext cx="3035575" cy="788400"/>
          </a:xfrm>
          <a:prstGeom prst="rect">
            <a:avLst/>
          </a:prstGeom>
        </p:spPr>
      </p:pic>
      <p:sp>
        <p:nvSpPr>
          <p:cNvPr id="10" name="Date Placeholder 3">
            <a:extLst>
              <a:ext uri="{FF2B5EF4-FFF2-40B4-BE49-F238E27FC236}">
                <a16:creationId xmlns:a16="http://schemas.microsoft.com/office/drawing/2014/main" id="{835D29EB-9AB7-4546-86FF-2814306D6753}"/>
              </a:ext>
            </a:extLst>
          </p:cNvPr>
          <p:cNvSpPr>
            <a:spLocks noGrp="1"/>
          </p:cNvSpPr>
          <p:nvPr>
            <p:ph type="dt" sz="half" idx="2"/>
          </p:nvPr>
        </p:nvSpPr>
        <p:spPr>
          <a:xfrm>
            <a:off x="424441" y="793472"/>
            <a:ext cx="2844800" cy="365125"/>
          </a:xfrm>
          <a:prstGeom prst="rect">
            <a:avLst/>
          </a:prstGeom>
        </p:spPr>
        <p:txBody>
          <a:bodyPr vert="horz" lIns="91440" tIns="45720" rIns="91440" bIns="45720" rtlCol="0" anchor="ctr"/>
          <a:lstStyle>
            <a:lvl1pPr algn="l">
              <a:defRPr sz="1600">
                <a:solidFill>
                  <a:schemeClr val="tx1"/>
                </a:solidFill>
                <a:latin typeface="Arial" panose="020B0604020202020204" pitchFamily="34" charset="0"/>
                <a:cs typeface="Arial" panose="020B0604020202020204" pitchFamily="34" charset="0"/>
              </a:defRPr>
            </a:lvl1pPr>
          </a:lstStyle>
          <a:p>
            <a:r>
              <a:rPr lang="en-US" dirty="0"/>
              <a:t>Month XX, 2023</a:t>
            </a:r>
          </a:p>
        </p:txBody>
      </p:sp>
      <p:pic>
        <p:nvPicPr>
          <p:cNvPr id="2" name="Graphic 1">
            <a:extLst>
              <a:ext uri="{FF2B5EF4-FFF2-40B4-BE49-F238E27FC236}">
                <a16:creationId xmlns:a16="http://schemas.microsoft.com/office/drawing/2014/main" id="{5A339D0B-B379-4A09-8527-282DB9BD4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60400"/>
          </a:xfrm>
          <a:prstGeom prst="rect">
            <a:avLst/>
          </a:prstGeom>
        </p:spPr>
      </p:pic>
      <p:pic>
        <p:nvPicPr>
          <p:cNvPr id="4" name="Graphic 3">
            <a:extLst>
              <a:ext uri="{FF2B5EF4-FFF2-40B4-BE49-F238E27FC236}">
                <a16:creationId xmlns:a16="http://schemas.microsoft.com/office/drawing/2014/main" id="{1C6B9734-F4D4-4FD0-9EDF-BCC0C29906B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t="1" b="40770"/>
          <a:stretch/>
        </p:blipFill>
        <p:spPr>
          <a:xfrm>
            <a:off x="9686033" y="5749462"/>
            <a:ext cx="2159000" cy="503981"/>
          </a:xfrm>
          <a:prstGeom prst="rect">
            <a:avLst/>
          </a:prstGeom>
        </p:spPr>
      </p:pic>
      <p:sp>
        <p:nvSpPr>
          <p:cNvPr id="16" name="Subtitle 2">
            <a:extLst>
              <a:ext uri="{FF2B5EF4-FFF2-40B4-BE49-F238E27FC236}">
                <a16:creationId xmlns:a16="http://schemas.microsoft.com/office/drawing/2014/main" id="{E0286387-3D1D-400A-81B9-51123EA0F969}"/>
              </a:ext>
            </a:extLst>
          </p:cNvPr>
          <p:cNvSpPr txBox="1">
            <a:spLocks/>
          </p:cNvSpPr>
          <p:nvPr userDrawn="1"/>
        </p:nvSpPr>
        <p:spPr>
          <a:xfrm>
            <a:off x="481369" y="6242345"/>
            <a:ext cx="6374984" cy="462628"/>
          </a:xfrm>
          <a:prstGeom prst="rect">
            <a:avLst/>
          </a:prstGeom>
        </p:spPr>
        <p:txBody>
          <a:bodyPr vert="horz" lIns="121920" tIns="60960" rIns="121920" bIns="60960" rtlCol="0">
            <a:normAutofit/>
          </a:bodyPr>
          <a:lstStyle>
            <a:lvl1pPr marL="0" indent="0" algn="l" defTabSz="457200" rtl="0" eaLnBrk="1" latinLnBrk="0" hangingPunct="1">
              <a:spcBef>
                <a:spcPct val="20000"/>
              </a:spcBef>
              <a:buClr>
                <a:srgbClr val="008170"/>
              </a:buClr>
              <a:buFont typeface="Arial"/>
              <a:buNone/>
              <a:defRPr sz="2000" i="1" kern="1200" baseline="0">
                <a:solidFill>
                  <a:schemeClr val="tx1"/>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ct val="20000"/>
              </a:spcBef>
              <a:buClr>
                <a:srgbClr val="31333A"/>
              </a:buClr>
              <a:buFont typeface="Arial"/>
              <a:buNone/>
              <a:defRPr sz="1600" kern="120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ct val="20000"/>
              </a:spcBef>
              <a:buClr>
                <a:srgbClr val="5CA1BE"/>
              </a:buClr>
              <a:buFont typeface="Arial"/>
              <a:buNone/>
              <a:defRPr sz="1600" kern="120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ct val="20000"/>
              </a:spcBef>
              <a:buClr>
                <a:srgbClr val="008170"/>
              </a:buClr>
              <a:buFont typeface="Arial"/>
              <a:buNone/>
              <a:defRPr sz="1400" kern="120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ct val="20000"/>
              </a:spcBef>
              <a:buClr>
                <a:srgbClr val="02254E"/>
              </a:buClr>
              <a:buFont typeface="Courier New"/>
              <a:buNone/>
              <a:defRPr sz="1400" kern="120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867" i="0" dirty="0"/>
              <a:t>Medicaid and CHIP Payment and Access Commission</a:t>
            </a:r>
          </a:p>
        </p:txBody>
      </p:sp>
      <p:pic>
        <p:nvPicPr>
          <p:cNvPr id="3" name="Picture 2">
            <a:extLst>
              <a:ext uri="{FF2B5EF4-FFF2-40B4-BE49-F238E27FC236}">
                <a16:creationId xmlns:a16="http://schemas.microsoft.com/office/drawing/2014/main" id="{2E739B77-15D7-42FC-B0D0-F5D20281263E}"/>
              </a:ext>
            </a:extLst>
          </p:cNvPr>
          <p:cNvPicPr>
            <a:picLocks noChangeAspect="1"/>
          </p:cNvPicPr>
          <p:nvPr userDrawn="1"/>
        </p:nvPicPr>
        <p:blipFill>
          <a:blip r:embed="rId7"/>
          <a:stretch>
            <a:fillRect/>
          </a:stretch>
        </p:blipFill>
        <p:spPr>
          <a:xfrm>
            <a:off x="9534035" y="6127833"/>
            <a:ext cx="2462997" cy="577139"/>
          </a:xfrm>
          <a:prstGeom prst="rect">
            <a:avLst/>
          </a:prstGeom>
        </p:spPr>
      </p:pic>
    </p:spTree>
    <p:extLst>
      <p:ext uri="{BB962C8B-B14F-4D97-AF65-F5344CB8AC3E}">
        <p14:creationId xmlns:p14="http://schemas.microsoft.com/office/powerpoint/2010/main" val="26032818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1"/>
        </a:solidFill>
        <a:effectLst/>
      </p:bgPr>
    </p:bg>
    <p:spTree>
      <p:nvGrpSpPr>
        <p:cNvPr id="1" name=""/>
        <p:cNvGrpSpPr/>
        <p:nvPr/>
      </p:nvGrpSpPr>
      <p:grpSpPr>
        <a:xfrm>
          <a:off x="0" y="0"/>
          <a:ext cx="0" cy="0"/>
          <a:chOff x="0" y="0"/>
          <a:chExt cx="0" cy="0"/>
        </a:xfrm>
      </p:grpSpPr>
      <p:pic>
        <p:nvPicPr>
          <p:cNvPr id="11" name="Picture 10" descr="waterm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600" y="584399"/>
            <a:ext cx="9144000" cy="9144000"/>
          </a:xfrm>
          <a:prstGeom prst="rect">
            <a:avLst/>
          </a:prstGeom>
        </p:spPr>
      </p:pic>
      <p:sp>
        <p:nvSpPr>
          <p:cNvPr id="2" name="Title 1"/>
          <p:cNvSpPr>
            <a:spLocks noGrp="1"/>
          </p:cNvSpPr>
          <p:nvPr>
            <p:ph type="ctrTitle"/>
          </p:nvPr>
        </p:nvSpPr>
        <p:spPr>
          <a:xfrm>
            <a:off x="1102760" y="2130438"/>
            <a:ext cx="10363200" cy="854855"/>
          </a:xfrm>
        </p:spPr>
        <p:txBody>
          <a:bodyPr>
            <a:no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02760" y="3009912"/>
            <a:ext cx="10363200" cy="822113"/>
          </a:xfrm>
          <a:prstGeom prst="rect">
            <a:avLst/>
          </a:prstGeom>
        </p:spPr>
        <p:txBody>
          <a:bodyPr>
            <a:normAutofit/>
          </a:bodyPr>
          <a:lstStyle>
            <a:lvl1pPr marL="0" indent="0" algn="l">
              <a:buNone/>
              <a:defRPr sz="2667" i="1">
                <a:solidFill>
                  <a:srgbClr val="F2F2F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4848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44075" y="1556419"/>
            <a:ext cx="10972800" cy="4525963"/>
          </a:xfrm>
          <a:prstGeom prst="rect">
            <a:avLst/>
          </a:prstGeom>
        </p:spPr>
        <p:txBody>
          <a:bodyPr/>
          <a:lstStyle>
            <a:lvl1pPr>
              <a:defRPr sz="2667">
                <a:solidFill>
                  <a:schemeClr val="tx1"/>
                </a:solidFill>
              </a:defRPr>
            </a:lvl1pPr>
            <a:lvl2pPr>
              <a:buClr>
                <a:srgbClr val="31333A"/>
              </a:buClr>
              <a:defRPr>
                <a:solidFill>
                  <a:schemeClr val="tx1"/>
                </a:solidFill>
              </a:defRPr>
            </a:lvl2pPr>
            <a:lvl3pPr>
              <a:buClrTx/>
              <a:defRPr>
                <a:solidFill>
                  <a:schemeClr val="tx1"/>
                </a:solidFill>
              </a:defRPr>
            </a:lvl3pPr>
            <a:lvl4pPr>
              <a:buClrTx/>
              <a:defRPr>
                <a:solidFill>
                  <a:schemeClr val="tx1"/>
                </a:solidFill>
              </a:defRPr>
            </a:lvl4pPr>
            <a:lvl5pPr>
              <a:buClr>
                <a:srgbClr val="02254E"/>
              </a:buCl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FD3B5347-FD42-47BB-BE2A-FF86FAE0F897}"/>
              </a:ext>
            </a:extLst>
          </p:cNvPr>
          <p:cNvGrpSpPr/>
          <p:nvPr userDrawn="1"/>
        </p:nvGrpSpPr>
        <p:grpSpPr>
          <a:xfrm>
            <a:off x="0" y="0"/>
            <a:ext cx="12192000" cy="660400"/>
            <a:chOff x="0" y="0"/>
            <a:chExt cx="9144000" cy="495300"/>
          </a:xfrm>
        </p:grpSpPr>
        <p:pic>
          <p:nvPicPr>
            <p:cNvPr id="9" name="Graphic 8">
              <a:extLst>
                <a:ext uri="{FF2B5EF4-FFF2-40B4-BE49-F238E27FC236}">
                  <a16:creationId xmlns:a16="http://schemas.microsoft.com/office/drawing/2014/main" id="{5454832E-AD5F-4B5D-9030-B6A146EEF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4" name="Graphic 3">
              <a:extLst>
                <a:ext uri="{FF2B5EF4-FFF2-40B4-BE49-F238E27FC236}">
                  <a16:creationId xmlns:a16="http://schemas.microsoft.com/office/drawing/2014/main" id="{5CA94708-AF6E-42C7-B828-FE3B53A54B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8" name="Slide Number Placeholder 5">
            <a:extLst>
              <a:ext uri="{FF2B5EF4-FFF2-40B4-BE49-F238E27FC236}">
                <a16:creationId xmlns:a16="http://schemas.microsoft.com/office/drawing/2014/main" id="{E2F099F3-CE34-4330-815F-57E7992EC115}"/>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1103118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verview with 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34F0A9A-C9BC-4F63-84F7-0F8FF3E1F0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2700" y="717556"/>
            <a:ext cx="5638800" cy="5638800"/>
          </a:xfrm>
          <a:prstGeom prst="rect">
            <a:avLst/>
          </a:prstGeom>
        </p:spPr>
      </p:pic>
      <p:sp>
        <p:nvSpPr>
          <p:cNvPr id="2" name="Title 1"/>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44075" y="1556418"/>
            <a:ext cx="7025005" cy="4799937"/>
          </a:xfrm>
          <a:prstGeom prst="rect">
            <a:avLst/>
          </a:prstGeom>
        </p:spPr>
        <p:txBody>
          <a:bodyPr/>
          <a:lstStyle>
            <a:lvl1pPr>
              <a:defRPr sz="2667"/>
            </a:lvl1pPr>
            <a:lvl2pPr>
              <a:buClr>
                <a:srgbClr val="31333A"/>
              </a:buClr>
              <a:defRPr/>
            </a:lvl2pPr>
            <a:lvl3pPr>
              <a:buClrTx/>
              <a:defRPr/>
            </a:lvl3pPr>
            <a:lvl4pPr>
              <a:buClrTx/>
              <a:defRPr>
                <a:solidFill>
                  <a:schemeClr val="tx1"/>
                </a:solidFill>
              </a:defRPr>
            </a:lvl4pPr>
            <a:lvl5pPr>
              <a:buClr>
                <a:srgbClr val="02254E"/>
              </a:buCl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FD3B5347-FD42-47BB-BE2A-FF86FAE0F897}"/>
              </a:ext>
            </a:extLst>
          </p:cNvPr>
          <p:cNvGrpSpPr/>
          <p:nvPr userDrawn="1"/>
        </p:nvGrpSpPr>
        <p:grpSpPr>
          <a:xfrm>
            <a:off x="0" y="0"/>
            <a:ext cx="12192000" cy="660400"/>
            <a:chOff x="0" y="0"/>
            <a:chExt cx="9144000" cy="495300"/>
          </a:xfrm>
        </p:grpSpPr>
        <p:pic>
          <p:nvPicPr>
            <p:cNvPr id="9" name="Graphic 8">
              <a:extLst>
                <a:ext uri="{FF2B5EF4-FFF2-40B4-BE49-F238E27FC236}">
                  <a16:creationId xmlns:a16="http://schemas.microsoft.com/office/drawing/2014/main" id="{5454832E-AD5F-4B5D-9030-B6A146EEF1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9144000" cy="495300"/>
            </a:xfrm>
            <a:prstGeom prst="rect">
              <a:avLst/>
            </a:prstGeom>
          </p:spPr>
        </p:pic>
        <p:pic>
          <p:nvPicPr>
            <p:cNvPr id="4" name="Graphic 3">
              <a:extLst>
                <a:ext uri="{FF2B5EF4-FFF2-40B4-BE49-F238E27FC236}">
                  <a16:creationId xmlns:a16="http://schemas.microsoft.com/office/drawing/2014/main" id="{5CA94708-AF6E-42C7-B828-FE3B53A54B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888" y="103770"/>
              <a:ext cx="1171575" cy="304800"/>
            </a:xfrm>
            <a:prstGeom prst="rect">
              <a:avLst/>
            </a:prstGeom>
          </p:spPr>
        </p:pic>
      </p:grpSp>
      <p:sp>
        <p:nvSpPr>
          <p:cNvPr id="11" name="Slide Number Placeholder 5">
            <a:extLst>
              <a:ext uri="{FF2B5EF4-FFF2-40B4-BE49-F238E27FC236}">
                <a16:creationId xmlns:a16="http://schemas.microsoft.com/office/drawing/2014/main" id="{60BB0D9F-0699-4C67-BBD2-CF8F686BF92E}"/>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581226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Figure 24pt">
    <p:spTree>
      <p:nvGrpSpPr>
        <p:cNvPr id="1" name=""/>
        <p:cNvGrpSpPr/>
        <p:nvPr/>
      </p:nvGrpSpPr>
      <p:grpSpPr>
        <a:xfrm>
          <a:off x="0" y="0"/>
          <a:ext cx="0" cy="0"/>
          <a:chOff x="0" y="0"/>
          <a:chExt cx="0" cy="0"/>
        </a:xfrm>
      </p:grpSpPr>
      <p:sp>
        <p:nvSpPr>
          <p:cNvPr id="2" name="Title 1"/>
          <p:cNvSpPr>
            <a:spLocks noGrp="1"/>
          </p:cNvSpPr>
          <p:nvPr>
            <p:ph type="title"/>
          </p:nvPr>
        </p:nvSpPr>
        <p:spPr>
          <a:xfrm>
            <a:off x="375575" y="775619"/>
            <a:ext cx="10972800" cy="772355"/>
          </a:xfrm>
        </p:spPr>
        <p:txBody>
          <a:bodyPr anchor="t">
            <a:normAutofit/>
          </a:bodyPr>
          <a:lstStyle>
            <a:lvl1pPr>
              <a:defRPr sz="3200"/>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D3B5347-FD42-47BB-BE2A-FF86FAE0F897}"/>
              </a:ext>
            </a:extLst>
          </p:cNvPr>
          <p:cNvGrpSpPr/>
          <p:nvPr userDrawn="1"/>
        </p:nvGrpSpPr>
        <p:grpSpPr>
          <a:xfrm>
            <a:off x="0" y="0"/>
            <a:ext cx="12192000" cy="660400"/>
            <a:chOff x="0" y="0"/>
            <a:chExt cx="9144000" cy="495300"/>
          </a:xfrm>
        </p:grpSpPr>
        <p:pic>
          <p:nvPicPr>
            <p:cNvPr id="9" name="Graphic 8">
              <a:extLst>
                <a:ext uri="{FF2B5EF4-FFF2-40B4-BE49-F238E27FC236}">
                  <a16:creationId xmlns:a16="http://schemas.microsoft.com/office/drawing/2014/main" id="{5454832E-AD5F-4B5D-9030-B6A146EEF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4" name="Graphic 3">
              <a:extLst>
                <a:ext uri="{FF2B5EF4-FFF2-40B4-BE49-F238E27FC236}">
                  <a16:creationId xmlns:a16="http://schemas.microsoft.com/office/drawing/2014/main" id="{5CA94708-AF6E-42C7-B828-FE3B53A54B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7" name="Slide Number Placeholder 5">
            <a:extLst>
              <a:ext uri="{FF2B5EF4-FFF2-40B4-BE49-F238E27FC236}">
                <a16:creationId xmlns:a16="http://schemas.microsoft.com/office/drawing/2014/main" id="{02626470-3030-42B7-85DE-F7847EC4A3E6}"/>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855454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Figure 20pt">
    <p:spTree>
      <p:nvGrpSpPr>
        <p:cNvPr id="1" name=""/>
        <p:cNvGrpSpPr/>
        <p:nvPr/>
      </p:nvGrpSpPr>
      <p:grpSpPr>
        <a:xfrm>
          <a:off x="0" y="0"/>
          <a:ext cx="0" cy="0"/>
          <a:chOff x="0" y="0"/>
          <a:chExt cx="0" cy="0"/>
        </a:xfrm>
      </p:grpSpPr>
      <p:sp>
        <p:nvSpPr>
          <p:cNvPr id="2" name="Title 1"/>
          <p:cNvSpPr>
            <a:spLocks noGrp="1"/>
          </p:cNvSpPr>
          <p:nvPr>
            <p:ph type="title"/>
          </p:nvPr>
        </p:nvSpPr>
        <p:spPr>
          <a:xfrm>
            <a:off x="375575" y="775619"/>
            <a:ext cx="10972800" cy="772355"/>
          </a:xfrm>
        </p:spPr>
        <p:txBody>
          <a:bodyPr anchor="t">
            <a:normAutofit/>
          </a:bodyPr>
          <a:lstStyle>
            <a:lvl1pPr>
              <a:defRPr sz="2667"/>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D3B5347-FD42-47BB-BE2A-FF86FAE0F897}"/>
              </a:ext>
            </a:extLst>
          </p:cNvPr>
          <p:cNvGrpSpPr/>
          <p:nvPr userDrawn="1"/>
        </p:nvGrpSpPr>
        <p:grpSpPr>
          <a:xfrm>
            <a:off x="0" y="0"/>
            <a:ext cx="12192000" cy="660400"/>
            <a:chOff x="0" y="0"/>
            <a:chExt cx="9144000" cy="495300"/>
          </a:xfrm>
        </p:grpSpPr>
        <p:pic>
          <p:nvPicPr>
            <p:cNvPr id="9" name="Graphic 8">
              <a:extLst>
                <a:ext uri="{FF2B5EF4-FFF2-40B4-BE49-F238E27FC236}">
                  <a16:creationId xmlns:a16="http://schemas.microsoft.com/office/drawing/2014/main" id="{5454832E-AD5F-4B5D-9030-B6A146EEF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4" name="Graphic 3">
              <a:extLst>
                <a:ext uri="{FF2B5EF4-FFF2-40B4-BE49-F238E27FC236}">
                  <a16:creationId xmlns:a16="http://schemas.microsoft.com/office/drawing/2014/main" id="{5CA94708-AF6E-42C7-B828-FE3B53A54B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7" name="Slide Number Placeholder 5">
            <a:extLst>
              <a:ext uri="{FF2B5EF4-FFF2-40B4-BE49-F238E27FC236}">
                <a16:creationId xmlns:a16="http://schemas.microsoft.com/office/drawing/2014/main" id="{E5094154-4E97-4779-BFB8-E29B8AB20515}"/>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34082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AE3584-C792-4629-94AB-7785E6060DFB}"/>
              </a:ext>
            </a:extLst>
          </p:cNvPr>
          <p:cNvGrpSpPr/>
          <p:nvPr userDrawn="1"/>
        </p:nvGrpSpPr>
        <p:grpSpPr>
          <a:xfrm>
            <a:off x="0" y="0"/>
            <a:ext cx="12192000" cy="660400"/>
            <a:chOff x="0" y="0"/>
            <a:chExt cx="9144000" cy="495300"/>
          </a:xfrm>
        </p:grpSpPr>
        <p:pic>
          <p:nvPicPr>
            <p:cNvPr id="15" name="Graphic 14">
              <a:extLst>
                <a:ext uri="{FF2B5EF4-FFF2-40B4-BE49-F238E27FC236}">
                  <a16:creationId xmlns:a16="http://schemas.microsoft.com/office/drawing/2014/main" id="{A0F4DB55-E3A2-4531-86BF-C36D602C73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16" name="Graphic 15">
              <a:extLst>
                <a:ext uri="{FF2B5EF4-FFF2-40B4-BE49-F238E27FC236}">
                  <a16:creationId xmlns:a16="http://schemas.microsoft.com/office/drawing/2014/main" id="{99044C43-7042-4843-A417-08F93FF140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18" name="Title 1">
            <a:extLst>
              <a:ext uri="{FF2B5EF4-FFF2-40B4-BE49-F238E27FC236}">
                <a16:creationId xmlns:a16="http://schemas.microsoft.com/office/drawing/2014/main" id="{1D251503-7298-4575-8DF6-4EFA55FDAEFC}"/>
              </a:ext>
            </a:extLst>
          </p:cNvPr>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57728291-2915-44D1-8DFC-E3A17EE411A2}"/>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
        <p:nvSpPr>
          <p:cNvPr id="10" name="Content Placeholder 2">
            <a:extLst>
              <a:ext uri="{FF2B5EF4-FFF2-40B4-BE49-F238E27FC236}">
                <a16:creationId xmlns:a16="http://schemas.microsoft.com/office/drawing/2014/main" id="{CAB2E677-6B7B-4D41-B67C-441E6032EC88}"/>
              </a:ext>
            </a:extLst>
          </p:cNvPr>
          <p:cNvSpPr>
            <a:spLocks noGrp="1"/>
          </p:cNvSpPr>
          <p:nvPr>
            <p:ph sz="half" idx="1"/>
          </p:nvPr>
        </p:nvSpPr>
        <p:spPr>
          <a:xfrm>
            <a:off x="408687" y="1499743"/>
            <a:ext cx="5384800" cy="4525963"/>
          </a:xfrm>
          <a:prstGeom prst="rect">
            <a:avLst/>
          </a:prstGeom>
        </p:spPr>
        <p:txBody>
          <a:bodyPr/>
          <a:lstStyle>
            <a:lvl1pPr>
              <a:defRPr sz="2667"/>
            </a:lvl1pPr>
            <a:lvl2pPr>
              <a:defRPr sz="2133"/>
            </a:lvl2pPr>
            <a:lvl3pPr>
              <a:buClrTx/>
              <a:defRPr sz="2133"/>
            </a:lvl3pPr>
            <a:lvl4pPr>
              <a:buClrTx/>
              <a:defRPr sz="1867"/>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65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8687" y="1499743"/>
            <a:ext cx="5384800" cy="4525963"/>
          </a:xfrm>
          <a:prstGeom prst="rect">
            <a:avLst/>
          </a:prstGeom>
        </p:spPr>
        <p:txBody>
          <a:bodyPr/>
          <a:lstStyle>
            <a:lvl1pPr>
              <a:defRPr sz="2667"/>
            </a:lvl1pPr>
            <a:lvl2pPr>
              <a:defRPr sz="2133"/>
            </a:lvl2pPr>
            <a:lvl3pPr>
              <a:buClrTx/>
              <a:defRPr sz="2133"/>
            </a:lvl3pPr>
            <a:lvl4pPr>
              <a:buClrTx/>
              <a:defRPr sz="1867"/>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96687" y="1499743"/>
            <a:ext cx="5384800" cy="4525963"/>
          </a:xfrm>
          <a:prstGeom prst="rect">
            <a:avLst/>
          </a:prstGeom>
        </p:spPr>
        <p:txBody>
          <a:bodyPr/>
          <a:lstStyle>
            <a:lvl1pPr>
              <a:defRPr sz="2667"/>
            </a:lvl1pPr>
            <a:lvl2pPr>
              <a:defRPr sz="2133"/>
            </a:lvl2pPr>
            <a:lvl3pPr>
              <a:buClrTx/>
              <a:defRPr sz="2133"/>
            </a:lvl3pPr>
            <a:lvl4pPr>
              <a:buClrTx/>
              <a:defRPr sz="1867">
                <a:solidFill>
                  <a:srgbClr val="000000"/>
                </a:solidFill>
              </a:defRPr>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44CC2088-F965-4063-833D-2757DE1411D8}"/>
              </a:ext>
            </a:extLst>
          </p:cNvPr>
          <p:cNvGrpSpPr/>
          <p:nvPr userDrawn="1"/>
        </p:nvGrpSpPr>
        <p:grpSpPr>
          <a:xfrm>
            <a:off x="0" y="0"/>
            <a:ext cx="12192000" cy="660400"/>
            <a:chOff x="0" y="0"/>
            <a:chExt cx="9144000" cy="495300"/>
          </a:xfrm>
        </p:grpSpPr>
        <p:pic>
          <p:nvPicPr>
            <p:cNvPr id="15" name="Graphic 14">
              <a:extLst>
                <a:ext uri="{FF2B5EF4-FFF2-40B4-BE49-F238E27FC236}">
                  <a16:creationId xmlns:a16="http://schemas.microsoft.com/office/drawing/2014/main" id="{B4F4C6DE-9D41-4438-A86D-6B94F5F4AB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16" name="Graphic 15">
              <a:extLst>
                <a:ext uri="{FF2B5EF4-FFF2-40B4-BE49-F238E27FC236}">
                  <a16:creationId xmlns:a16="http://schemas.microsoft.com/office/drawing/2014/main" id="{0C9FC061-1454-4898-9733-831137748F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17" name="Title 1">
            <a:extLst>
              <a:ext uri="{FF2B5EF4-FFF2-40B4-BE49-F238E27FC236}">
                <a16:creationId xmlns:a16="http://schemas.microsoft.com/office/drawing/2014/main" id="{17A23392-4964-415E-922D-20F1891ECF69}"/>
              </a:ext>
            </a:extLst>
          </p:cNvPr>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56559820-7D1D-4E46-AB27-B54B58F63CA2}"/>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1583846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3493" y="1462052"/>
            <a:ext cx="10473751" cy="639763"/>
          </a:xfrm>
          <a:prstGeom prst="rect">
            <a:avLst/>
          </a:prstGeom>
        </p:spPr>
        <p:txBody>
          <a:bodyPr anchor="b">
            <a:noAutofit/>
          </a:bodyPr>
          <a:lstStyle>
            <a:lvl1pPr marL="0" indent="0">
              <a:buNone/>
              <a:defRPr sz="3200" b="1">
                <a:solidFill>
                  <a:srgbClr val="008170"/>
                </a:solidFill>
                <a:latin typeface="Arial" panose="020B0604020202020204" pitchFamily="34" charset="0"/>
                <a:ea typeface="Roboto Black" panose="02000000000000000000" pitchFamily="2"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grpSp>
        <p:nvGrpSpPr>
          <p:cNvPr id="12" name="Group 11">
            <a:extLst>
              <a:ext uri="{FF2B5EF4-FFF2-40B4-BE49-F238E27FC236}">
                <a16:creationId xmlns:a16="http://schemas.microsoft.com/office/drawing/2014/main" id="{91EECCFD-DA5E-4BA6-8AAF-2736CD1976D5}"/>
              </a:ext>
            </a:extLst>
          </p:cNvPr>
          <p:cNvGrpSpPr/>
          <p:nvPr userDrawn="1"/>
        </p:nvGrpSpPr>
        <p:grpSpPr>
          <a:xfrm>
            <a:off x="0" y="0"/>
            <a:ext cx="12192000" cy="660400"/>
            <a:chOff x="0" y="0"/>
            <a:chExt cx="9144000" cy="495300"/>
          </a:xfrm>
        </p:grpSpPr>
        <p:pic>
          <p:nvPicPr>
            <p:cNvPr id="17" name="Graphic 16">
              <a:extLst>
                <a:ext uri="{FF2B5EF4-FFF2-40B4-BE49-F238E27FC236}">
                  <a16:creationId xmlns:a16="http://schemas.microsoft.com/office/drawing/2014/main" id="{3EE6160D-1CF0-4657-A262-85AF8AA58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18" name="Graphic 17">
              <a:extLst>
                <a:ext uri="{FF2B5EF4-FFF2-40B4-BE49-F238E27FC236}">
                  <a16:creationId xmlns:a16="http://schemas.microsoft.com/office/drawing/2014/main" id="{BA4649AA-F294-4C76-AC12-7CE17B82C8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19" name="Title 1">
            <a:extLst>
              <a:ext uri="{FF2B5EF4-FFF2-40B4-BE49-F238E27FC236}">
                <a16:creationId xmlns:a16="http://schemas.microsoft.com/office/drawing/2014/main" id="{F311D6F9-B362-428C-8756-95AA9CE1C660}"/>
              </a:ext>
            </a:extLst>
          </p:cNvPr>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2C7646C7-BF2B-44E7-AEC6-36A54D63B093}"/>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
        <p:nvSpPr>
          <p:cNvPr id="10" name="Content Placeholder 2">
            <a:extLst>
              <a:ext uri="{FF2B5EF4-FFF2-40B4-BE49-F238E27FC236}">
                <a16:creationId xmlns:a16="http://schemas.microsoft.com/office/drawing/2014/main" id="{95D96402-0329-47A0-AE78-F7B00B1B720F}"/>
              </a:ext>
            </a:extLst>
          </p:cNvPr>
          <p:cNvSpPr>
            <a:spLocks noGrp="1"/>
          </p:cNvSpPr>
          <p:nvPr>
            <p:ph sz="half" idx="10"/>
          </p:nvPr>
        </p:nvSpPr>
        <p:spPr>
          <a:xfrm>
            <a:off x="392750" y="2101815"/>
            <a:ext cx="10473751" cy="2767017"/>
          </a:xfrm>
          <a:prstGeom prst="rect">
            <a:avLst/>
          </a:prstGeom>
        </p:spPr>
        <p:txBody>
          <a:bodyPr/>
          <a:lstStyle>
            <a:lvl1pPr>
              <a:defRPr sz="2667"/>
            </a:lvl1pPr>
            <a:lvl2pPr>
              <a:defRPr sz="2133"/>
            </a:lvl2pPr>
            <a:lvl3pPr>
              <a:buClrTx/>
              <a:defRPr sz="2133"/>
            </a:lvl3pPr>
            <a:lvl4pPr>
              <a:buClrTx/>
              <a:defRPr sz="1867"/>
            </a:lvl4pPr>
            <a:lvl5pPr>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5832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 Header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5DC321B-E5E6-4474-9961-3E6E7A8F3ACA}"/>
              </a:ext>
            </a:extLst>
          </p:cNvPr>
          <p:cNvGrpSpPr/>
          <p:nvPr userDrawn="1"/>
        </p:nvGrpSpPr>
        <p:grpSpPr>
          <a:xfrm>
            <a:off x="0" y="0"/>
            <a:ext cx="12192000" cy="660400"/>
            <a:chOff x="0" y="0"/>
            <a:chExt cx="9144000" cy="495300"/>
          </a:xfrm>
        </p:grpSpPr>
        <p:pic>
          <p:nvPicPr>
            <p:cNvPr id="17" name="Graphic 16">
              <a:extLst>
                <a:ext uri="{FF2B5EF4-FFF2-40B4-BE49-F238E27FC236}">
                  <a16:creationId xmlns:a16="http://schemas.microsoft.com/office/drawing/2014/main" id="{9B50D0A3-EB1A-4E7E-82DA-E923C26128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495300"/>
            </a:xfrm>
            <a:prstGeom prst="rect">
              <a:avLst/>
            </a:prstGeom>
          </p:spPr>
        </p:pic>
        <p:pic>
          <p:nvPicPr>
            <p:cNvPr id="18" name="Graphic 17">
              <a:extLst>
                <a:ext uri="{FF2B5EF4-FFF2-40B4-BE49-F238E27FC236}">
                  <a16:creationId xmlns:a16="http://schemas.microsoft.com/office/drawing/2014/main" id="{90A5D7E4-A4F6-4056-96C6-1F354642A1F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888" y="103770"/>
              <a:ext cx="1171575" cy="304800"/>
            </a:xfrm>
            <a:prstGeom prst="rect">
              <a:avLst/>
            </a:prstGeom>
          </p:spPr>
        </p:pic>
      </p:grpSp>
      <p:sp>
        <p:nvSpPr>
          <p:cNvPr id="11" name="Title 1">
            <a:extLst>
              <a:ext uri="{FF2B5EF4-FFF2-40B4-BE49-F238E27FC236}">
                <a16:creationId xmlns:a16="http://schemas.microsoft.com/office/drawing/2014/main" id="{FF59D904-E224-4224-8E9A-BB76C0C89DAA}"/>
              </a:ext>
            </a:extLst>
          </p:cNvPr>
          <p:cNvSpPr>
            <a:spLocks noGrp="1"/>
          </p:cNvSpPr>
          <p:nvPr>
            <p:ph type="title"/>
          </p:nvPr>
        </p:nvSpPr>
        <p:spPr>
          <a:xfrm>
            <a:off x="375575" y="775619"/>
            <a:ext cx="10972800" cy="772355"/>
          </a:xfrm>
        </p:spPr>
        <p:txBody>
          <a:bodyPr anchor="t">
            <a:normAutofit/>
          </a:bodyPr>
          <a:lstStyle>
            <a:lvl1pPr>
              <a:defRPr sz="4000"/>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2501509C-AB48-44C2-97DB-8290E6109608}"/>
              </a:ext>
            </a:extLst>
          </p:cNvPr>
          <p:cNvSpPr>
            <a:spLocks noGrp="1"/>
          </p:cNvSpPr>
          <p:nvPr>
            <p:ph type="body" idx="1"/>
          </p:nvPr>
        </p:nvSpPr>
        <p:spPr>
          <a:xfrm>
            <a:off x="393494" y="1462052"/>
            <a:ext cx="5071205" cy="639763"/>
          </a:xfrm>
          <a:prstGeom prst="rect">
            <a:avLst/>
          </a:prstGeom>
        </p:spPr>
        <p:txBody>
          <a:bodyPr anchor="b">
            <a:noAutofit/>
          </a:bodyPr>
          <a:lstStyle>
            <a:lvl1pPr marL="0" indent="0">
              <a:buNone/>
              <a:defRPr sz="3200" b="1">
                <a:solidFill>
                  <a:srgbClr val="008170"/>
                </a:solidFill>
                <a:latin typeface="Arial" panose="020B0604020202020204" pitchFamily="34" charset="0"/>
                <a:ea typeface="Roboto Black" panose="02000000000000000000" pitchFamily="2"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14" name="Content Placeholder 3">
            <a:extLst>
              <a:ext uri="{FF2B5EF4-FFF2-40B4-BE49-F238E27FC236}">
                <a16:creationId xmlns:a16="http://schemas.microsoft.com/office/drawing/2014/main" id="{24B20249-43DE-47F1-8549-7D5A575B7FFE}"/>
              </a:ext>
            </a:extLst>
          </p:cNvPr>
          <p:cNvSpPr>
            <a:spLocks noGrp="1"/>
          </p:cNvSpPr>
          <p:nvPr>
            <p:ph sz="half" idx="2"/>
          </p:nvPr>
        </p:nvSpPr>
        <p:spPr>
          <a:xfrm>
            <a:off x="393494" y="2112267"/>
            <a:ext cx="5071205" cy="4421699"/>
          </a:xfrm>
          <a:prstGeom prst="rect">
            <a:avLst/>
          </a:prstGeom>
        </p:spPr>
        <p:txBody>
          <a:bodyPr/>
          <a:lstStyle>
            <a:lvl1pPr>
              <a:defRPr sz="2667"/>
            </a:lvl1pPr>
            <a:lvl2pPr>
              <a:defRPr sz="2133"/>
            </a:lvl2pPr>
            <a:lvl3pPr>
              <a:buClrTx/>
              <a:defRPr sz="2133"/>
            </a:lvl3pPr>
            <a:lvl4pPr>
              <a:buClrTx/>
              <a:defRPr sz="1867"/>
            </a:lvl4pPr>
            <a:lvl5pPr>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9C3DFA0A-D5BF-48D8-B99E-825A83D7B522}"/>
              </a:ext>
            </a:extLst>
          </p:cNvPr>
          <p:cNvSpPr>
            <a:spLocks noGrp="1"/>
          </p:cNvSpPr>
          <p:nvPr>
            <p:ph type="body" idx="11"/>
          </p:nvPr>
        </p:nvSpPr>
        <p:spPr>
          <a:xfrm>
            <a:off x="5564243" y="1464133"/>
            <a:ext cx="5071205" cy="639763"/>
          </a:xfrm>
          <a:prstGeom prst="rect">
            <a:avLst/>
          </a:prstGeom>
        </p:spPr>
        <p:txBody>
          <a:bodyPr anchor="b">
            <a:noAutofit/>
          </a:bodyPr>
          <a:lstStyle>
            <a:lvl1pPr marL="0" indent="0">
              <a:buNone/>
              <a:defRPr sz="3200" b="1">
                <a:solidFill>
                  <a:srgbClr val="008170"/>
                </a:solidFill>
                <a:latin typeface="Arial" panose="020B0604020202020204" pitchFamily="34" charset="0"/>
                <a:ea typeface="Roboto Black" panose="02000000000000000000" pitchFamily="2"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20" name="Slide Number Placeholder 5">
            <a:extLst>
              <a:ext uri="{FF2B5EF4-FFF2-40B4-BE49-F238E27FC236}">
                <a16:creationId xmlns:a16="http://schemas.microsoft.com/office/drawing/2014/main" id="{5967CD52-B6E1-4415-AE46-7344AD9ECAB6}"/>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
        <p:nvSpPr>
          <p:cNvPr id="19" name="Content Placeholder 3">
            <a:extLst>
              <a:ext uri="{FF2B5EF4-FFF2-40B4-BE49-F238E27FC236}">
                <a16:creationId xmlns:a16="http://schemas.microsoft.com/office/drawing/2014/main" id="{8D4773AE-E9B5-42F3-AE25-38ACE6E579B3}"/>
              </a:ext>
            </a:extLst>
          </p:cNvPr>
          <p:cNvSpPr>
            <a:spLocks noGrp="1"/>
          </p:cNvSpPr>
          <p:nvPr>
            <p:ph sz="half" idx="12"/>
          </p:nvPr>
        </p:nvSpPr>
        <p:spPr>
          <a:xfrm>
            <a:off x="5560259" y="2108863"/>
            <a:ext cx="5071205" cy="4421699"/>
          </a:xfrm>
          <a:prstGeom prst="rect">
            <a:avLst/>
          </a:prstGeom>
        </p:spPr>
        <p:txBody>
          <a:bodyPr/>
          <a:lstStyle>
            <a:lvl1pPr>
              <a:defRPr sz="2667"/>
            </a:lvl1pPr>
            <a:lvl2pPr>
              <a:defRPr sz="2133"/>
            </a:lvl2pPr>
            <a:lvl3pPr>
              <a:buClrTx/>
              <a:defRPr sz="2133"/>
            </a:lvl3pPr>
            <a:lvl4pPr>
              <a:buClrTx/>
              <a:defRPr sz="1867"/>
            </a:lvl4pPr>
            <a:lvl5pPr>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900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7.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userDrawn="1"/>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userDrawn="1"/>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B1AB1A1-2D1C-264E-B340-165581BDB970}" type="datetime1">
              <a:rPr lang="en-US" smtClean="0"/>
              <a:pPr/>
              <a:t>3/28/2024</a:t>
            </a:fld>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CMS footer</a:t>
            </a:r>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12138522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5720512-9A44-191D-C7D3-E77DC256B5F8}"/>
              </a:ext>
            </a:extLst>
          </p:cNvPr>
          <p:cNvSpPr>
            <a:spLocks noGrp="1"/>
          </p:cNvSpPr>
          <p:nvPr>
            <p:ph type="title"/>
          </p:nvPr>
        </p:nvSpPr>
        <p:spPr bwMode="auto">
          <a:xfrm>
            <a:off x="469901" y="122767"/>
            <a:ext cx="10917767"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pPr lvl="0"/>
            <a:r>
              <a:rPr lang="en-US" altLang="en-US"/>
              <a:t>Click to edit Master title style</a:t>
            </a:r>
            <a:br>
              <a:rPr lang="en-US" altLang="en-US"/>
            </a:br>
            <a:r>
              <a:rPr lang="en-US" altLang="en-US"/>
              <a:t>Text</a:t>
            </a:r>
          </a:p>
        </p:txBody>
      </p:sp>
      <p:sp>
        <p:nvSpPr>
          <p:cNvPr id="2051" name="Text Placeholder 2">
            <a:extLst>
              <a:ext uri="{FF2B5EF4-FFF2-40B4-BE49-F238E27FC236}">
                <a16:creationId xmlns:a16="http://schemas.microsoft.com/office/drawing/2014/main" id="{A88F26C9-348B-D520-EC01-EE18FDBA0B88}"/>
              </a:ext>
            </a:extLst>
          </p:cNvPr>
          <p:cNvSpPr>
            <a:spLocks noGrp="1"/>
          </p:cNvSpPr>
          <p:nvPr>
            <p:ph type="body" idx="1"/>
          </p:nvPr>
        </p:nvSpPr>
        <p:spPr bwMode="auto">
          <a:xfrm>
            <a:off x="469901" y="1377951"/>
            <a:ext cx="10917767"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2052" name="Picture 8">
            <a:extLst>
              <a:ext uri="{FF2B5EF4-FFF2-40B4-BE49-F238E27FC236}">
                <a16:creationId xmlns:a16="http://schemas.microsoft.com/office/drawing/2014/main" id="{C395D561-280B-550B-7E5A-71C2CC0F644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49051" y="6144684"/>
            <a:ext cx="590549"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E4E3DE5-3089-E46E-669C-736E070EF3B7}"/>
              </a:ext>
            </a:extLst>
          </p:cNvPr>
          <p:cNvCxnSpPr/>
          <p:nvPr userDrawn="1"/>
        </p:nvCxnSpPr>
        <p:spPr>
          <a:xfrm flipV="1">
            <a:off x="518584" y="6318252"/>
            <a:ext cx="0" cy="247649"/>
          </a:xfrm>
          <a:prstGeom prst="line">
            <a:avLst/>
          </a:prstGeom>
          <a:ln w="63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1A1A38A-8564-D369-B37A-D82770F8C823}"/>
              </a:ext>
            </a:extLst>
          </p:cNvPr>
          <p:cNvCxnSpPr/>
          <p:nvPr userDrawn="1"/>
        </p:nvCxnSpPr>
        <p:spPr>
          <a:xfrm flipH="1">
            <a:off x="0" y="1157817"/>
            <a:ext cx="12192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630F9E91-4B13-7A55-1E62-3506B42C3353}"/>
              </a:ext>
            </a:extLst>
          </p:cNvPr>
          <p:cNvSpPr txBox="1">
            <a:spLocks/>
          </p:cNvSpPr>
          <p:nvPr userDrawn="1"/>
        </p:nvSpPr>
        <p:spPr>
          <a:xfrm>
            <a:off x="448734" y="6239933"/>
            <a:ext cx="554567" cy="381000"/>
          </a:xfrm>
          <a:prstGeom prst="rect">
            <a:avLst/>
          </a:prstGeom>
        </p:spPr>
        <p:txBody>
          <a:bodyPr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685800" fontAlgn="base">
              <a:spcBef>
                <a:spcPct val="0"/>
              </a:spcBef>
              <a:spcAft>
                <a:spcPct val="0"/>
              </a:spcAft>
              <a:defRPr sz="1400">
                <a:solidFill>
                  <a:schemeClr val="tx1"/>
                </a:solidFill>
                <a:latin typeface="Calibri" panose="020F0502020204030204" pitchFamily="34" charset="0"/>
              </a:defRPr>
            </a:lvl6pPr>
            <a:lvl7pPr marL="2971800" indent="-228600" defTabSz="685800" fontAlgn="base">
              <a:spcBef>
                <a:spcPct val="0"/>
              </a:spcBef>
              <a:spcAft>
                <a:spcPct val="0"/>
              </a:spcAft>
              <a:defRPr sz="1400">
                <a:solidFill>
                  <a:schemeClr val="tx1"/>
                </a:solidFill>
                <a:latin typeface="Calibri" panose="020F0502020204030204" pitchFamily="34" charset="0"/>
              </a:defRPr>
            </a:lvl7pPr>
            <a:lvl8pPr marL="3429000" indent="-228600" defTabSz="685800" fontAlgn="base">
              <a:spcBef>
                <a:spcPct val="0"/>
              </a:spcBef>
              <a:spcAft>
                <a:spcPct val="0"/>
              </a:spcAft>
              <a:defRPr sz="1400">
                <a:solidFill>
                  <a:schemeClr val="tx1"/>
                </a:solidFill>
                <a:latin typeface="Calibri" panose="020F0502020204030204" pitchFamily="34" charset="0"/>
              </a:defRPr>
            </a:lvl8pPr>
            <a:lvl9pPr marL="3886200" indent="-228600" defTabSz="685800" fontAlgn="base">
              <a:spcBef>
                <a:spcPct val="0"/>
              </a:spcBef>
              <a:spcAft>
                <a:spcPct val="0"/>
              </a:spcAft>
              <a:defRPr sz="1400">
                <a:solidFill>
                  <a:schemeClr val="tx1"/>
                </a:solidFill>
                <a:latin typeface="Calibri" panose="020F0502020204030204" pitchFamily="34" charset="0"/>
              </a:defRPr>
            </a:lvl9pPr>
          </a:lstStyle>
          <a:p>
            <a:pPr eaLnBrk="1" hangingPunct="1">
              <a:defRPr/>
            </a:pPr>
            <a:fld id="{EDE1C9C6-458F-44EE-AB89-C5AC26F39F84}" type="slidenum">
              <a:rPr lang="en-US" altLang="en-US" sz="1333" smtClean="0">
                <a:solidFill>
                  <a:schemeClr val="bg2"/>
                </a:solidFill>
              </a:rPr>
              <a:pPr eaLnBrk="1" hangingPunct="1">
                <a:defRPr/>
              </a:pPr>
              <a:t>‹#›</a:t>
            </a:fld>
            <a:endParaRPr lang="en-US" altLang="en-US" sz="1600">
              <a:solidFill>
                <a:schemeClr val="bg2"/>
              </a:solidFill>
            </a:endParaRPr>
          </a:p>
        </p:txBody>
      </p:sp>
      <p:sp>
        <p:nvSpPr>
          <p:cNvPr id="4" name="Footer Placeholder 4">
            <a:extLst>
              <a:ext uri="{FF2B5EF4-FFF2-40B4-BE49-F238E27FC236}">
                <a16:creationId xmlns:a16="http://schemas.microsoft.com/office/drawing/2014/main" id="{6E43583C-FC79-3077-4DDC-8BD51FE9A6E5}"/>
              </a:ext>
            </a:extLst>
          </p:cNvPr>
          <p:cNvSpPr>
            <a:spLocks noGrp="1"/>
          </p:cNvSpPr>
          <p:nvPr>
            <p:ph type="ftr" sz="quarter" idx="3"/>
          </p:nvPr>
        </p:nvSpPr>
        <p:spPr>
          <a:xfrm>
            <a:off x="1172633" y="6354234"/>
            <a:ext cx="8655051" cy="215900"/>
          </a:xfrm>
          <a:prstGeom prst="rect">
            <a:avLst/>
          </a:prstGeom>
        </p:spPr>
        <p:txBody>
          <a:bodyPr vert="horz" lIns="68580" tIns="34290" rIns="68580" bIns="34290" rtlCol="0" anchor="b"/>
          <a:lstStyle>
            <a:lvl1pPr algn="l" eaLnBrk="1" fontAlgn="auto" hangingPunct="1">
              <a:spcBef>
                <a:spcPts val="0"/>
              </a:spcBef>
              <a:spcAft>
                <a:spcPts val="0"/>
              </a:spcAft>
              <a:defRPr sz="933" i="0">
                <a:solidFill>
                  <a:schemeClr val="bg2"/>
                </a:solidFill>
                <a:latin typeface="Arial"/>
                <a:cs typeface="Arial"/>
              </a:defRPr>
            </a:lvl1pPr>
          </a:lstStyle>
          <a:p>
            <a:pPr>
              <a:defRPr/>
            </a:pPr>
            <a:endParaRPr lang="en-US"/>
          </a:p>
        </p:txBody>
      </p:sp>
    </p:spTree>
    <p:extLst>
      <p:ext uri="{BB962C8B-B14F-4D97-AF65-F5344CB8AC3E}">
        <p14:creationId xmlns:p14="http://schemas.microsoft.com/office/powerpoint/2010/main" val="13148123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dt="0"/>
  <p:txStyles>
    <p:titleStyle>
      <a:lvl1pPr algn="l" defTabSz="914377" rtl="0" eaLnBrk="0" fontAlgn="base" hangingPunct="0">
        <a:spcBef>
          <a:spcPct val="0"/>
        </a:spcBef>
        <a:spcAft>
          <a:spcPct val="0"/>
        </a:spcAft>
        <a:defRPr sz="2667" kern="1200">
          <a:solidFill>
            <a:srgbClr val="B72029"/>
          </a:solidFill>
          <a:latin typeface="Arial"/>
          <a:ea typeface="+mj-ea"/>
          <a:cs typeface="Arial"/>
        </a:defRPr>
      </a:lvl1pPr>
      <a:lvl2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2pPr>
      <a:lvl3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3pPr>
      <a:lvl4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4pPr>
      <a:lvl5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5pPr>
      <a:lvl6pPr marL="609585"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6pPr>
      <a:lvl7pPr marL="1219170"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7pPr>
      <a:lvl8pPr marL="1828754"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8pPr>
      <a:lvl9pPr marL="2438339"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9pPr>
    </p:titleStyle>
    <p:bodyStyle>
      <a:lvl1pPr marL="228594" indent="-228594" algn="l" defTabSz="914377" rtl="0" eaLnBrk="0" fontAlgn="base" hangingPunct="0">
        <a:lnSpc>
          <a:spcPts val="2800"/>
        </a:lnSpc>
        <a:spcBef>
          <a:spcPts val="800"/>
        </a:spcBef>
        <a:spcAft>
          <a:spcPct val="0"/>
        </a:spcAft>
        <a:buClr>
          <a:srgbClr val="7F7F7F"/>
        </a:buClr>
        <a:buFont typeface="Arial" panose="020B0604020202020204" pitchFamily="34" charset="0"/>
        <a:buChar char="•"/>
        <a:defRPr sz="2133" kern="1200">
          <a:solidFill>
            <a:srgbClr val="404040"/>
          </a:solidFill>
          <a:latin typeface="Arial"/>
          <a:ea typeface="+mn-ea"/>
          <a:cs typeface="Arial"/>
        </a:defRPr>
      </a:lvl1pPr>
      <a:lvl2pPr marL="685783" indent="-228594" algn="l" defTabSz="914377" rtl="0" eaLnBrk="0" fontAlgn="base" hangingPunct="0">
        <a:lnSpc>
          <a:spcPts val="2800"/>
        </a:lnSpc>
        <a:spcBef>
          <a:spcPts val="600"/>
        </a:spcBef>
        <a:spcAft>
          <a:spcPct val="0"/>
        </a:spcAft>
        <a:buClr>
          <a:srgbClr val="7F7F7F"/>
        </a:buClr>
        <a:buFont typeface="Arial" panose="020B0604020202020204" pitchFamily="34" charset="0"/>
        <a:buChar char="•"/>
        <a:defRPr sz="2133" kern="1200">
          <a:solidFill>
            <a:srgbClr val="404040"/>
          </a:solidFill>
          <a:latin typeface="Arial"/>
          <a:ea typeface="+mn-ea"/>
          <a:cs typeface="Arial"/>
        </a:defRPr>
      </a:lvl2pPr>
      <a:lvl3pPr marL="1142971" indent="-228594" algn="l" defTabSz="914377" rtl="0" eaLnBrk="0" fontAlgn="base" hangingPunct="0">
        <a:lnSpc>
          <a:spcPts val="2400"/>
        </a:lnSpc>
        <a:spcBef>
          <a:spcPts val="500"/>
        </a:spcBef>
        <a:spcAft>
          <a:spcPct val="0"/>
        </a:spcAft>
        <a:buClr>
          <a:srgbClr val="7F7F7F"/>
        </a:buClr>
        <a:buFont typeface="Arial" panose="020B0604020202020204" pitchFamily="34" charset="0"/>
        <a:buChar char="•"/>
        <a:defRPr sz="1867" kern="1200">
          <a:solidFill>
            <a:srgbClr val="404040"/>
          </a:solidFill>
          <a:latin typeface="Arial"/>
          <a:ea typeface="+mn-ea"/>
          <a:cs typeface="Arial"/>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867" kern="1200">
          <a:solidFill>
            <a:srgbClr val="404040"/>
          </a:solidFill>
          <a:latin typeface="Arial"/>
          <a:ea typeface="+mn-ea"/>
          <a:cs typeface="Arial"/>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867" kern="1200">
          <a:solidFill>
            <a:srgbClr val="404040"/>
          </a:solidFill>
          <a:latin typeface="Arial"/>
          <a:ea typeface="+mn-ea"/>
          <a:cs typeface="Arial"/>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E3A1530-73BC-6967-415C-4183738B9FCA}"/>
              </a:ext>
            </a:extLst>
          </p:cNvPr>
          <p:cNvSpPr>
            <a:spLocks noGrp="1"/>
          </p:cNvSpPr>
          <p:nvPr>
            <p:ph type="ftr" sz="quarter" idx="3"/>
          </p:nvPr>
        </p:nvSpPr>
        <p:spPr>
          <a:xfrm>
            <a:off x="1172633" y="6354234"/>
            <a:ext cx="8655051" cy="215900"/>
          </a:xfrm>
          <a:prstGeom prst="rect">
            <a:avLst/>
          </a:prstGeom>
        </p:spPr>
        <p:txBody>
          <a:bodyPr vert="horz" lIns="68580" tIns="34290" rIns="68580" bIns="34290" rtlCol="0" anchor="b"/>
          <a:lstStyle>
            <a:lvl1pPr algn="l" eaLnBrk="1" fontAlgn="auto" hangingPunct="1">
              <a:spcBef>
                <a:spcPts val="0"/>
              </a:spcBef>
              <a:spcAft>
                <a:spcPts val="0"/>
              </a:spcAft>
              <a:defRPr sz="933" i="0">
                <a:solidFill>
                  <a:schemeClr val="bg2"/>
                </a:solidFill>
                <a:latin typeface="Arial"/>
                <a:cs typeface="Arial"/>
              </a:defRPr>
            </a:lvl1pPr>
          </a:lstStyle>
          <a:p>
            <a:pPr>
              <a:defRPr/>
            </a:pPr>
            <a:endParaRPr lang="en-US"/>
          </a:p>
        </p:txBody>
      </p:sp>
      <p:sp>
        <p:nvSpPr>
          <p:cNvPr id="1027" name="Title Placeholder 1">
            <a:extLst>
              <a:ext uri="{FF2B5EF4-FFF2-40B4-BE49-F238E27FC236}">
                <a16:creationId xmlns:a16="http://schemas.microsoft.com/office/drawing/2014/main" id="{FEA633FD-3939-07FB-0D03-297741B522C9}"/>
              </a:ext>
            </a:extLst>
          </p:cNvPr>
          <p:cNvSpPr>
            <a:spLocks noGrp="1"/>
          </p:cNvSpPr>
          <p:nvPr>
            <p:ph type="title"/>
          </p:nvPr>
        </p:nvSpPr>
        <p:spPr bwMode="auto">
          <a:xfrm>
            <a:off x="469901" y="122767"/>
            <a:ext cx="10917767"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p>
            <a:pPr lvl="0"/>
            <a:r>
              <a:rPr lang="en-US" altLang="en-US"/>
              <a:t>Click to edit Master title style</a:t>
            </a:r>
            <a:br>
              <a:rPr lang="en-US" altLang="en-US"/>
            </a:br>
            <a:r>
              <a:rPr lang="en-US" altLang="en-US"/>
              <a:t>Text</a:t>
            </a:r>
          </a:p>
        </p:txBody>
      </p:sp>
      <p:sp>
        <p:nvSpPr>
          <p:cNvPr id="1028" name="Text Placeholder 2">
            <a:extLst>
              <a:ext uri="{FF2B5EF4-FFF2-40B4-BE49-F238E27FC236}">
                <a16:creationId xmlns:a16="http://schemas.microsoft.com/office/drawing/2014/main" id="{9C16CD0D-6113-452C-B916-2E26FFFAFA44}"/>
              </a:ext>
            </a:extLst>
          </p:cNvPr>
          <p:cNvSpPr>
            <a:spLocks noGrp="1"/>
          </p:cNvSpPr>
          <p:nvPr>
            <p:ph type="body" idx="1"/>
          </p:nvPr>
        </p:nvSpPr>
        <p:spPr bwMode="auto">
          <a:xfrm>
            <a:off x="469901" y="1377951"/>
            <a:ext cx="10917767"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029" name="Picture 8">
            <a:extLst>
              <a:ext uri="{FF2B5EF4-FFF2-40B4-BE49-F238E27FC236}">
                <a16:creationId xmlns:a16="http://schemas.microsoft.com/office/drawing/2014/main" id="{0570EEB3-B69B-28F8-BCC5-69A1DA3E0C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49051" y="6144684"/>
            <a:ext cx="590549" cy="59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ECDB4418-9228-8616-B96D-F5EE3B0E601B}"/>
              </a:ext>
            </a:extLst>
          </p:cNvPr>
          <p:cNvCxnSpPr/>
          <p:nvPr userDrawn="1"/>
        </p:nvCxnSpPr>
        <p:spPr>
          <a:xfrm flipH="1">
            <a:off x="0" y="1157817"/>
            <a:ext cx="12192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9937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ftr="0" dt="0"/>
  <p:txStyles>
    <p:titleStyle>
      <a:lvl1pPr algn="l" defTabSz="914377" rtl="0" eaLnBrk="0" fontAlgn="base" hangingPunct="0">
        <a:spcBef>
          <a:spcPct val="0"/>
        </a:spcBef>
        <a:spcAft>
          <a:spcPct val="0"/>
        </a:spcAft>
        <a:defRPr sz="2667" kern="1200">
          <a:solidFill>
            <a:srgbClr val="B72029"/>
          </a:solidFill>
          <a:latin typeface="Arial"/>
          <a:ea typeface="+mj-ea"/>
          <a:cs typeface="Arial"/>
        </a:defRPr>
      </a:lvl1pPr>
      <a:lvl2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2pPr>
      <a:lvl3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3pPr>
      <a:lvl4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4pPr>
      <a:lvl5pPr algn="l" defTabSz="914377" rtl="0" eaLnBrk="0" fontAlgn="base" hangingPunct="0">
        <a:spcBef>
          <a:spcPct val="0"/>
        </a:spcBef>
        <a:spcAft>
          <a:spcPct val="0"/>
        </a:spcAft>
        <a:defRPr sz="2667">
          <a:solidFill>
            <a:srgbClr val="B72029"/>
          </a:solidFill>
          <a:latin typeface="Arial" panose="020B0604020202020204" pitchFamily="34" charset="0"/>
          <a:cs typeface="Arial" panose="020B0604020202020204" pitchFamily="34" charset="0"/>
        </a:defRPr>
      </a:lvl5pPr>
      <a:lvl6pPr marL="609585"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6pPr>
      <a:lvl7pPr marL="1219170"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7pPr>
      <a:lvl8pPr marL="1828754"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8pPr>
      <a:lvl9pPr marL="2438339" algn="l" defTabSz="914377" rtl="0" fontAlgn="base">
        <a:spcBef>
          <a:spcPct val="0"/>
        </a:spcBef>
        <a:spcAft>
          <a:spcPct val="0"/>
        </a:spcAft>
        <a:defRPr sz="2667">
          <a:solidFill>
            <a:srgbClr val="B72029"/>
          </a:solidFill>
          <a:latin typeface="Arial" panose="020B0604020202020204" pitchFamily="34" charset="0"/>
          <a:cs typeface="Arial" panose="020B0604020202020204" pitchFamily="34" charset="0"/>
        </a:defRPr>
      </a:lvl9pPr>
    </p:titleStyle>
    <p:bodyStyle>
      <a:lvl1pPr marL="228594" indent="-228594" algn="l" defTabSz="914377" rtl="0" eaLnBrk="0" fontAlgn="base" hangingPunct="0">
        <a:lnSpc>
          <a:spcPts val="2800"/>
        </a:lnSpc>
        <a:spcBef>
          <a:spcPts val="800"/>
        </a:spcBef>
        <a:spcAft>
          <a:spcPct val="0"/>
        </a:spcAft>
        <a:buClr>
          <a:srgbClr val="7F7F7F"/>
        </a:buClr>
        <a:buFont typeface="Arial" panose="020B0604020202020204" pitchFamily="34" charset="0"/>
        <a:buChar char="•"/>
        <a:defRPr sz="2133" kern="1200">
          <a:solidFill>
            <a:srgbClr val="404040"/>
          </a:solidFill>
          <a:latin typeface="Arial"/>
          <a:ea typeface="+mn-ea"/>
          <a:cs typeface="Arial"/>
        </a:defRPr>
      </a:lvl1pPr>
      <a:lvl2pPr marL="685783" indent="-228594" algn="l" defTabSz="914377" rtl="0" eaLnBrk="0" fontAlgn="base" hangingPunct="0">
        <a:lnSpc>
          <a:spcPts val="2800"/>
        </a:lnSpc>
        <a:spcBef>
          <a:spcPts val="600"/>
        </a:spcBef>
        <a:spcAft>
          <a:spcPct val="0"/>
        </a:spcAft>
        <a:buClr>
          <a:srgbClr val="7F7F7F"/>
        </a:buClr>
        <a:buFont typeface="Arial" panose="020B0604020202020204" pitchFamily="34" charset="0"/>
        <a:buChar char="•"/>
        <a:defRPr sz="2133" kern="1200">
          <a:solidFill>
            <a:srgbClr val="404040"/>
          </a:solidFill>
          <a:latin typeface="Arial"/>
          <a:ea typeface="+mn-ea"/>
          <a:cs typeface="Arial"/>
        </a:defRPr>
      </a:lvl2pPr>
      <a:lvl3pPr marL="1142971" indent="-228594" algn="l" defTabSz="914377" rtl="0" eaLnBrk="0" fontAlgn="base" hangingPunct="0">
        <a:lnSpc>
          <a:spcPts val="2400"/>
        </a:lnSpc>
        <a:spcBef>
          <a:spcPts val="500"/>
        </a:spcBef>
        <a:spcAft>
          <a:spcPct val="0"/>
        </a:spcAft>
        <a:buClr>
          <a:srgbClr val="7F7F7F"/>
        </a:buClr>
        <a:buFont typeface="Arial" panose="020B0604020202020204" pitchFamily="34" charset="0"/>
        <a:buChar char="•"/>
        <a:defRPr sz="1867" kern="1200">
          <a:solidFill>
            <a:srgbClr val="404040"/>
          </a:solidFill>
          <a:latin typeface="Arial"/>
          <a:ea typeface="+mn-ea"/>
          <a:cs typeface="Arial"/>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867" kern="1200">
          <a:solidFill>
            <a:srgbClr val="404040"/>
          </a:solidFill>
          <a:latin typeface="Arial"/>
          <a:ea typeface="+mn-ea"/>
          <a:cs typeface="Arial"/>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867" kern="1200">
          <a:solidFill>
            <a:srgbClr val="404040"/>
          </a:solidFill>
          <a:latin typeface="Arial"/>
          <a:ea typeface="+mn-ea"/>
          <a:cs typeface="Arial"/>
        </a:defRPr>
      </a:lvl5pPr>
      <a:lvl6pPr marL="2514537"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87AF-E488-68F9-1139-E931BDD7F91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57101C-98CB-1B6C-5084-4094018ED26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7A13FC9E-C9A1-B582-F575-41F3E1CEB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33333"/>
                </a:solidFill>
                <a:latin typeface="Arial" panose="020B0604020202020204" pitchFamily="34" charset="0"/>
                <a:cs typeface="Arial" panose="020B0604020202020204" pitchFamily="34" charset="0"/>
              </a:defRPr>
            </a:lvl1pPr>
          </a:lstStyle>
          <a:p>
            <a:fld id="{B81CC558-7211-384A-9880-A15D09F84D1C}" type="datetime4">
              <a:rPr lang="en-US" smtClean="0"/>
              <a:t>March 28, 2024</a:t>
            </a:fld>
            <a:endParaRPr lang="en-US"/>
          </a:p>
        </p:txBody>
      </p:sp>
      <p:sp>
        <p:nvSpPr>
          <p:cNvPr id="5" name="Footer Placeholder 4">
            <a:extLst>
              <a:ext uri="{FF2B5EF4-FFF2-40B4-BE49-F238E27FC236}">
                <a16:creationId xmlns:a16="http://schemas.microsoft.com/office/drawing/2014/main" id="{2EBB96EB-B9A6-936F-813F-F93B818E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33333"/>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F68D435-48B5-EF6B-2BC4-130D9EA94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33333"/>
                </a:solidFill>
                <a:latin typeface="Arial" panose="020B0604020202020204" pitchFamily="34" charset="0"/>
                <a:cs typeface="Arial" panose="020B0604020202020204" pitchFamily="34" charset="0"/>
              </a:defRPr>
            </a:lvl1pPr>
          </a:lstStyle>
          <a:p>
            <a:fld id="{D16142A5-CEFE-874B-8101-CFF9315223E2}" type="slidenum">
              <a:rPr lang="en-US" smtClean="0"/>
              <a:pPr/>
              <a:t>‹#›</a:t>
            </a:fld>
            <a:endParaRPr lang="en-US"/>
          </a:p>
        </p:txBody>
      </p:sp>
    </p:spTree>
    <p:extLst>
      <p:ext uri="{BB962C8B-B14F-4D97-AF65-F5344CB8AC3E}">
        <p14:creationId xmlns:p14="http://schemas.microsoft.com/office/powerpoint/2010/main" val="16785372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hdr="0" ftr="0"/>
  <p:txStyles>
    <p:titleStyle>
      <a:lvl1pPr algn="l" defTabSz="914400" rtl="0" eaLnBrk="1" latinLnBrk="0" hangingPunct="1">
        <a:lnSpc>
          <a:spcPct val="90000"/>
        </a:lnSpc>
        <a:spcBef>
          <a:spcPct val="0"/>
        </a:spcBef>
        <a:buNone/>
        <a:defRPr sz="28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24">
            <a:extLst>
              <a:ext uri="{FF2B5EF4-FFF2-40B4-BE49-F238E27FC236}">
                <a16:creationId xmlns:a16="http://schemas.microsoft.com/office/drawing/2014/main" id="{3C2056B2-5512-A933-70CB-DB00EC6CA2D5}"/>
              </a:ext>
            </a:extLst>
          </p:cNvPr>
          <p:cNvSpPr txBox="1">
            <a:spLocks/>
          </p:cNvSpPr>
          <p:nvPr userDrawn="1"/>
        </p:nvSpPr>
        <p:spPr>
          <a:xfrm>
            <a:off x="834111" y="2172932"/>
            <a:ext cx="10760008" cy="697566"/>
          </a:xfrm>
          <a:prstGeom prst="rect">
            <a:avLst/>
          </a:prstGeom>
        </p:spPr>
        <p:txBody>
          <a:bodyPr>
            <a:no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algn="ctr"/>
            <a:r>
              <a:rPr lang="en-US" sz="3971" dirty="0">
                <a:solidFill>
                  <a:schemeClr val="bg1"/>
                </a:solidFill>
                <a:latin typeface="Minion Pro" panose="02040503050306020203" pitchFamily="18" charset="0"/>
              </a:rPr>
              <a:t>Title</a:t>
            </a:r>
          </a:p>
        </p:txBody>
      </p:sp>
      <p:pic>
        <p:nvPicPr>
          <p:cNvPr id="12" name="Picture 11">
            <a:extLst>
              <a:ext uri="{FF2B5EF4-FFF2-40B4-BE49-F238E27FC236}">
                <a16:creationId xmlns:a16="http://schemas.microsoft.com/office/drawing/2014/main" id="{64EF08BB-CA03-6F0B-DC02-8BD3F052C4C0}"/>
              </a:ext>
            </a:extLst>
          </p:cNvPr>
          <p:cNvPicPr>
            <a:picLocks noChangeAspect="1"/>
          </p:cNvPicPr>
          <p:nvPr userDrawn="1"/>
        </p:nvPicPr>
        <p:blipFill>
          <a:blip r:embed="rId14"/>
          <a:stretch>
            <a:fillRect/>
          </a:stretch>
        </p:blipFill>
        <p:spPr>
          <a:xfrm>
            <a:off x="394" y="0"/>
            <a:ext cx="12191211" cy="6858000"/>
          </a:xfrm>
          <a:prstGeom prst="rect">
            <a:avLst/>
          </a:prstGeom>
        </p:spPr>
      </p:pic>
      <p:sp>
        <p:nvSpPr>
          <p:cNvPr id="13" name="Rectangle 12">
            <a:extLst>
              <a:ext uri="{FF2B5EF4-FFF2-40B4-BE49-F238E27FC236}">
                <a16:creationId xmlns:a16="http://schemas.microsoft.com/office/drawing/2014/main" id="{45A964B5-EB3E-95C4-7910-32A988FD8369}"/>
              </a:ext>
            </a:extLst>
          </p:cNvPr>
          <p:cNvSpPr/>
          <p:nvPr userDrawn="1"/>
        </p:nvSpPr>
        <p:spPr>
          <a:xfrm>
            <a:off x="0" y="0"/>
            <a:ext cx="12191606" cy="1143000"/>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235"/>
          </a:p>
        </p:txBody>
      </p:sp>
    </p:spTree>
    <p:extLst>
      <p:ext uri="{BB962C8B-B14F-4D97-AF65-F5344CB8AC3E}">
        <p14:creationId xmlns:p14="http://schemas.microsoft.com/office/powerpoint/2010/main" val="531896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22"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5" indent="-228605" algn="l" defTabSz="91442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6" indent="-228605"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7" indent="-228605"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9"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9"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0"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1"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2"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3" indent="-228605" algn="l" defTabSz="91442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2" rtl="0" eaLnBrk="1" latinLnBrk="0" hangingPunct="1">
        <a:defRPr sz="1800" kern="1200">
          <a:solidFill>
            <a:schemeClr val="tx1"/>
          </a:solidFill>
          <a:latin typeface="+mn-lt"/>
          <a:ea typeface="+mn-ea"/>
          <a:cs typeface="+mn-cs"/>
        </a:defRPr>
      </a:lvl1pPr>
      <a:lvl2pPr marL="457211" algn="l" defTabSz="914422" rtl="0" eaLnBrk="1" latinLnBrk="0" hangingPunct="1">
        <a:defRPr sz="1800" kern="1200">
          <a:solidFill>
            <a:schemeClr val="tx1"/>
          </a:solidFill>
          <a:latin typeface="+mn-lt"/>
          <a:ea typeface="+mn-ea"/>
          <a:cs typeface="+mn-cs"/>
        </a:defRPr>
      </a:lvl2pPr>
      <a:lvl3pPr marL="914422" algn="l" defTabSz="914422" rtl="0" eaLnBrk="1" latinLnBrk="0" hangingPunct="1">
        <a:defRPr sz="1800" kern="1200">
          <a:solidFill>
            <a:schemeClr val="tx1"/>
          </a:solidFill>
          <a:latin typeface="+mn-lt"/>
          <a:ea typeface="+mn-ea"/>
          <a:cs typeface="+mn-cs"/>
        </a:defRPr>
      </a:lvl3pPr>
      <a:lvl4pPr marL="1371633" algn="l" defTabSz="914422" rtl="0" eaLnBrk="1" latinLnBrk="0" hangingPunct="1">
        <a:defRPr sz="1800" kern="1200">
          <a:solidFill>
            <a:schemeClr val="tx1"/>
          </a:solidFill>
          <a:latin typeface="+mn-lt"/>
          <a:ea typeface="+mn-ea"/>
          <a:cs typeface="+mn-cs"/>
        </a:defRPr>
      </a:lvl4pPr>
      <a:lvl5pPr marL="1828844" algn="l" defTabSz="914422" rtl="0" eaLnBrk="1" latinLnBrk="0" hangingPunct="1">
        <a:defRPr sz="1800" kern="1200">
          <a:solidFill>
            <a:schemeClr val="tx1"/>
          </a:solidFill>
          <a:latin typeface="+mn-lt"/>
          <a:ea typeface="+mn-ea"/>
          <a:cs typeface="+mn-cs"/>
        </a:defRPr>
      </a:lvl5pPr>
      <a:lvl6pPr marL="2286055" algn="l" defTabSz="914422" rtl="0" eaLnBrk="1" latinLnBrk="0" hangingPunct="1">
        <a:defRPr sz="1800" kern="1200">
          <a:solidFill>
            <a:schemeClr val="tx1"/>
          </a:solidFill>
          <a:latin typeface="+mn-lt"/>
          <a:ea typeface="+mn-ea"/>
          <a:cs typeface="+mn-cs"/>
        </a:defRPr>
      </a:lvl6pPr>
      <a:lvl7pPr marL="2743266" algn="l" defTabSz="914422" rtl="0" eaLnBrk="1" latinLnBrk="0" hangingPunct="1">
        <a:defRPr sz="1800" kern="1200">
          <a:solidFill>
            <a:schemeClr val="tx1"/>
          </a:solidFill>
          <a:latin typeface="+mn-lt"/>
          <a:ea typeface="+mn-ea"/>
          <a:cs typeface="+mn-cs"/>
        </a:defRPr>
      </a:lvl7pPr>
      <a:lvl8pPr marL="3200476" algn="l" defTabSz="914422" rtl="0" eaLnBrk="1" latinLnBrk="0" hangingPunct="1">
        <a:defRPr sz="1800" kern="1200">
          <a:solidFill>
            <a:schemeClr val="tx1"/>
          </a:solidFill>
          <a:latin typeface="+mn-lt"/>
          <a:ea typeface="+mn-ea"/>
          <a:cs typeface="+mn-cs"/>
        </a:defRPr>
      </a:lvl8pPr>
      <a:lvl9pPr marL="3657687" algn="l" defTabSz="91442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276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02760" y="1417639"/>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ADEF4EC6-6419-41C1-8E59-14C74B2A1038}"/>
              </a:ext>
            </a:extLst>
          </p:cNvPr>
          <p:cNvSpPr>
            <a:spLocks noGrp="1"/>
          </p:cNvSpPr>
          <p:nvPr>
            <p:ph type="sldNum" sz="quarter" idx="4"/>
          </p:nvPr>
        </p:nvSpPr>
        <p:spPr>
          <a:xfrm>
            <a:off x="8999175" y="6356356"/>
            <a:ext cx="2844800" cy="365125"/>
          </a:xfrm>
          <a:prstGeom prst="rect">
            <a:avLst/>
          </a:prstGeom>
        </p:spPr>
        <p:txBody>
          <a:bodyPr vert="horz" lIns="91440" tIns="45720" rIns="91440" bIns="45720" rtlCol="0" anchor="ctr"/>
          <a:lstStyle>
            <a:lvl1pPr algn="r">
              <a:defRPr sz="1600">
                <a:solidFill>
                  <a:schemeClr val="tx1"/>
                </a:solidFill>
                <a:latin typeface="Arial" panose="020B0604020202020204" pitchFamily="34" charset="0"/>
                <a:cs typeface="Arial" panose="020B0604020202020204" pitchFamily="34" charset="0"/>
              </a:defRPr>
            </a:lvl1pPr>
          </a:lstStyle>
          <a:p>
            <a:fld id="{E237A2EE-7A79-7D46-AE90-27E56A361758}" type="slidenum">
              <a:rPr lang="en-US" smtClean="0"/>
              <a:pPr/>
              <a:t>‹#›</a:t>
            </a:fld>
            <a:endParaRPr lang="en-US" dirty="0"/>
          </a:p>
        </p:txBody>
      </p:sp>
    </p:spTree>
    <p:extLst>
      <p:ext uri="{BB962C8B-B14F-4D97-AF65-F5344CB8AC3E}">
        <p14:creationId xmlns:p14="http://schemas.microsoft.com/office/powerpoint/2010/main" val="12897058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ftr="0" dt="0"/>
  <p:txStyles>
    <p:titleStyle>
      <a:lvl1pPr algn="l" defTabSz="609585" rtl="0" eaLnBrk="1" latinLnBrk="0" hangingPunct="1">
        <a:spcBef>
          <a:spcPct val="0"/>
        </a:spcBef>
        <a:buNone/>
        <a:defRPr sz="4000" b="1" i="0" kern="1200">
          <a:solidFill>
            <a:srgbClr val="003461"/>
          </a:solidFill>
          <a:latin typeface="Arial" panose="020B0604020202020204" pitchFamily="34" charset="0"/>
          <a:ea typeface="Roboto Black" panose="02000000000000000000" pitchFamily="2" charset="0"/>
          <a:cs typeface="Arial" panose="020B0604020202020204" pitchFamily="34" charset="0"/>
        </a:defRPr>
      </a:lvl1pPr>
    </p:titleStyle>
    <p:bodyStyle>
      <a:lvl1pPr marL="457189" indent="-457189" algn="l" defTabSz="609585" rtl="0" eaLnBrk="1" latinLnBrk="0" hangingPunct="1">
        <a:spcBef>
          <a:spcPct val="20000"/>
        </a:spcBef>
        <a:buClr>
          <a:srgbClr val="008170"/>
        </a:buClr>
        <a:buFont typeface="Arial"/>
        <a:buChar char="•"/>
        <a:defRPr sz="2667" kern="1200" baseline="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Clr>
          <a:srgbClr val="31333A"/>
        </a:buClr>
        <a:buFont typeface="Arial"/>
        <a:buChar char="–"/>
        <a:defRPr sz="2133" kern="1200" baseline="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ClrTx/>
        <a:buFont typeface="Arial"/>
        <a:buChar char="•"/>
        <a:defRPr sz="2133" kern="1200" baseline="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ClrTx/>
        <a:buFont typeface="Arial"/>
        <a:buChar char="–"/>
        <a:defRPr sz="1867" kern="1200" baseline="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Clr>
          <a:srgbClr val="02254E"/>
        </a:buClr>
        <a:buFont typeface="Courier New"/>
        <a:buChar char="o"/>
        <a:defRPr sz="1867" kern="1200" baseline="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bddd/disabilityandhealth/hcp.html" TargetMode="External"/><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hyperlink" Target="https://www.healthaffairs.org/content/forefront/no-choice-but-become-advocates-fighting-integrated-plan-dually-eligible-adults" TargetMode="External"/><Relationship Id="rId4" Type="http://schemas.openxmlformats.org/officeDocument/2006/relationships/hyperlink" Target="https://www.ncbi.nlm.nih.gov/pmc/articles/PMC95180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id.gov/federal-policy-guidance/downloads/cib011317.pdf" TargetMode="External"/><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https://www.kff.org/medicaid/issue-brief/enrollment-and-spending-patterns-among-medicare-medicaid-enrollees-dual-eligibles/"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hyperlink" Target="https://www.kff.org/medicare/issue-brief/a-profile-of-medicare-medicaid-enrollees-dual-eligibles/"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hyperlink" Target="https://www.kff.org/medicare/issue-brief/how-do-dual-eligible-individuals-get-their-medicare-coverage/" TargetMode="External"/><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80.png"/><Relationship Id="rId4" Type="http://schemas.microsoft.com/office/2014/relationships/chartEx" Target="../charts/chartEx1.xml"/></Relationships>
</file>

<file path=ppt/slides/_rels/slide22.xml.rels><?xml version="1.0" encoding="UTF-8" standalone="yes"?>
<Relationships xmlns="http://schemas.openxmlformats.org/package/2006/relationships"><Relationship Id="rId3" Type="http://schemas.openxmlformats.org/officeDocument/2006/relationships/hyperlink" Target="https://www.kff.org/medicaid/issue-brief/medicaid-arrangements-to-coordinate-medicare-and-medicaid-for-dual-eligible-individuals/"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5.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0.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30.xml.rels><?xml version="1.0" encoding="UTF-8" standalone="yes"?>
<Relationships xmlns="http://schemas.openxmlformats.org/package/2006/relationships"><Relationship Id="rId2" Type="http://schemas.openxmlformats.org/officeDocument/2006/relationships/hyperlink" Target="mailto:msoper@commonwealthcare.org" TargetMode="Externa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90" name="Google Shape;90;p13"/>
          <p:cNvSpPr txBox="1"/>
          <p:nvPr/>
        </p:nvSpPr>
        <p:spPr>
          <a:xfrm>
            <a:off x="619125" y="915648"/>
            <a:ext cx="8560200" cy="34008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300" dirty="0">
              <a:latin typeface="Roboto"/>
              <a:ea typeface="Roboto"/>
              <a:cs typeface="Roboto"/>
              <a:sym typeface="Roboto"/>
            </a:endParaRPr>
          </a:p>
          <a:p>
            <a:pPr marL="0" marR="0" lvl="0" indent="0" algn="l" rtl="0">
              <a:spcBef>
                <a:spcPts val="0"/>
              </a:spcBef>
              <a:spcAft>
                <a:spcPts val="0"/>
              </a:spcAft>
              <a:buNone/>
            </a:pPr>
            <a:r>
              <a:rPr lang="en-US" sz="4300" b="1" dirty="0">
                <a:solidFill>
                  <a:schemeClr val="lt1"/>
                </a:solidFill>
                <a:latin typeface="Roboto"/>
                <a:ea typeface="Roboto"/>
                <a:cs typeface="Roboto"/>
                <a:sym typeface="Roboto"/>
              </a:rPr>
              <a:t>Navigating Complex Systems: Policy Opportunities for Dually Eligible Individuals</a:t>
            </a:r>
            <a:endParaRPr sz="4300" dirty="0">
              <a:latin typeface="Roboto"/>
              <a:ea typeface="Roboto"/>
              <a:cs typeface="Roboto"/>
              <a:sym typeface="Roboto"/>
            </a:endParaRPr>
          </a:p>
          <a:p>
            <a:pPr marL="0" marR="0" lvl="0" indent="0" algn="l" rtl="0">
              <a:spcBef>
                <a:spcPts val="0"/>
              </a:spcBef>
              <a:spcAft>
                <a:spcPts val="0"/>
              </a:spcAft>
              <a:buNone/>
            </a:pPr>
            <a:endParaRPr sz="4300" dirty="0">
              <a:latin typeface="Roboto"/>
              <a:ea typeface="Roboto"/>
              <a:cs typeface="Roboto"/>
              <a:sym typeface="Roboto"/>
            </a:endParaRPr>
          </a:p>
        </p:txBody>
      </p:sp>
      <p:sp>
        <p:nvSpPr>
          <p:cNvPr id="91" name="Google Shape;91;p13"/>
          <p:cNvSpPr txBox="1"/>
          <p:nvPr/>
        </p:nvSpPr>
        <p:spPr>
          <a:xfrm>
            <a:off x="619125" y="3969730"/>
            <a:ext cx="70389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E3493E"/>
                </a:solidFill>
                <a:latin typeface="Roboto"/>
                <a:ea typeface="Roboto"/>
                <a:cs typeface="Roboto"/>
                <a:sym typeface="Roboto"/>
              </a:rPr>
              <a:t>Thursday, March 28, 2024</a:t>
            </a:r>
            <a:endParaRPr dirty="0">
              <a:latin typeface="Roboto"/>
              <a:ea typeface="Roboto"/>
              <a:cs typeface="Roboto"/>
              <a:sym typeface="Roboto"/>
            </a:endParaRPr>
          </a:p>
        </p:txBody>
      </p:sp>
      <p:cxnSp>
        <p:nvCxnSpPr>
          <p:cNvPr id="92" name="Google Shape;92;p13"/>
          <p:cNvCxnSpPr/>
          <p:nvPr/>
        </p:nvCxnSpPr>
        <p:spPr>
          <a:xfrm>
            <a:off x="690347" y="3699956"/>
            <a:ext cx="4479300" cy="0"/>
          </a:xfrm>
          <a:prstGeom prst="straightConnector1">
            <a:avLst/>
          </a:prstGeom>
          <a:noFill/>
          <a:ln w="12700" cap="flat" cmpd="sng">
            <a:solidFill>
              <a:schemeClr val="lt1"/>
            </a:solidFill>
            <a:prstDash val="solid"/>
            <a:miter lim="800000"/>
            <a:headEnd type="none" w="sm" len="sm"/>
            <a:tailEnd type="none" w="sm" len="sm"/>
          </a:ln>
        </p:spPr>
      </p:cxnSp>
      <p:pic>
        <p:nvPicPr>
          <p:cNvPr id="93" name="Google Shape;93;p13"/>
          <p:cNvPicPr preferRelativeResize="0"/>
          <p:nvPr/>
        </p:nvPicPr>
        <p:blipFill>
          <a:blip r:embed="rId4">
            <a:alphaModFix/>
          </a:blip>
          <a:stretch>
            <a:fillRect/>
          </a:stretch>
        </p:blipFill>
        <p:spPr>
          <a:xfrm>
            <a:off x="259925" y="6018875"/>
            <a:ext cx="3019125" cy="66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529243BA-4029-C5BC-6740-19B39EDBE70E}"/>
              </a:ext>
            </a:extLst>
          </p:cNvPr>
          <p:cNvSpPr txBox="1">
            <a:spLocks/>
          </p:cNvSpPr>
          <p:nvPr/>
        </p:nvSpPr>
        <p:spPr>
          <a:xfrm>
            <a:off x="1774169" y="256733"/>
            <a:ext cx="9051941" cy="1331149"/>
          </a:xfrm>
          <a:prstGeom prst="rect">
            <a:avLst/>
          </a:prstGeom>
        </p:spPr>
        <p:txBody>
          <a:bodyP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defTabSz="914422">
              <a:buClrTx/>
            </a:pPr>
            <a:r>
              <a:rPr lang="en-US" sz="3971" dirty="0">
                <a:solidFill>
                  <a:prstClr val="white"/>
                </a:solidFill>
                <a:latin typeface="Roboto" panose="02000000000000000000" pitchFamily="2" charset="0"/>
                <a:ea typeface="Roboto" panose="02000000000000000000" pitchFamily="2" charset="0"/>
                <a:cs typeface="Roboto" panose="02000000000000000000" pitchFamily="2" charset="0"/>
              </a:rPr>
              <a:t>Let’s Talk! </a:t>
            </a:r>
            <a:r>
              <a:rPr lang="en-US" sz="3971" dirty="0">
                <a:solidFill>
                  <a:srgbClr val="00B050"/>
                </a:solidFill>
                <a:latin typeface="Roboto" panose="02000000000000000000" pitchFamily="2" charset="0"/>
                <a:ea typeface="Roboto" panose="02000000000000000000" pitchFamily="2" charset="0"/>
                <a:cs typeface="Roboto" panose="02000000000000000000" pitchFamily="2" charset="0"/>
              </a:rPr>
              <a:t>|</a:t>
            </a:r>
            <a:r>
              <a:rPr lang="en-US" sz="3971" dirty="0">
                <a:solidFill>
                  <a:prstClr val="white"/>
                </a:solidFill>
                <a:latin typeface="Roboto" panose="02000000000000000000" pitchFamily="2" charset="0"/>
                <a:ea typeface="Roboto" panose="02000000000000000000" pitchFamily="2" charset="0"/>
                <a:cs typeface="Roboto" panose="02000000000000000000" pitchFamily="2" charset="0"/>
              </a:rPr>
              <a:t> Why Advocacy Is Important</a:t>
            </a:r>
          </a:p>
        </p:txBody>
      </p:sp>
      <p:sp>
        <p:nvSpPr>
          <p:cNvPr id="4" name="Text Placeholder 4">
            <a:extLst>
              <a:ext uri="{FF2B5EF4-FFF2-40B4-BE49-F238E27FC236}">
                <a16:creationId xmlns:a16="http://schemas.microsoft.com/office/drawing/2014/main" id="{DF26ACA9-5528-7284-B185-71A563A3AC0F}"/>
              </a:ext>
            </a:extLst>
          </p:cNvPr>
          <p:cNvSpPr txBox="1">
            <a:spLocks/>
          </p:cNvSpPr>
          <p:nvPr/>
        </p:nvSpPr>
        <p:spPr>
          <a:xfrm>
            <a:off x="1913642" y="1144705"/>
            <a:ext cx="8521347" cy="4136451"/>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302575" indent="-302575" defTabSz="914422">
              <a:spcBef>
                <a:spcPts val="1000"/>
              </a:spcBef>
              <a:buClrTx/>
            </a:pPr>
            <a:r>
              <a:rPr lang="en-US" sz="1700" b="1" dirty="0">
                <a:solidFill>
                  <a:srgbClr val="233444"/>
                </a:solidFill>
                <a:latin typeface="Roboto" panose="02000000000000000000" pitchFamily="2" charset="0"/>
                <a:ea typeface="Roboto" panose="02000000000000000000" pitchFamily="2" charset="0"/>
                <a:cs typeface="Roboto" panose="02000000000000000000" pitchFamily="2" charset="0"/>
              </a:rPr>
              <a:t>Ensuring that the voices of individuals who are impacted by decisions are heard.</a:t>
            </a:r>
          </a:p>
          <a:p>
            <a:pPr marL="744899" lvl="1" indent="-302575" defTabSz="914422">
              <a:spcBef>
                <a:spcPts val="500"/>
              </a:spcBef>
              <a:buClrTx/>
            </a:pPr>
            <a:r>
              <a:rPr lang="en-US" sz="1700" b="1" dirty="0">
                <a:solidFill>
                  <a:srgbClr val="01A952"/>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FACT</a:t>
            </a:r>
            <a:r>
              <a:rPr lang="en-US" sz="1700" b="1" dirty="0">
                <a:solidFill>
                  <a:srgbClr val="015DAA"/>
                </a:solidFill>
                <a:latin typeface="Roboto" panose="02000000000000000000" pitchFamily="2" charset="0"/>
                <a:ea typeface="Roboto" panose="02000000000000000000" pitchFamily="2" charset="0"/>
                <a:cs typeface="Roboto" panose="02000000000000000000" pitchFamily="2" charset="0"/>
              </a:rPr>
              <a:t>: </a:t>
            </a:r>
            <a:r>
              <a:rPr lang="en-US" sz="1700" dirty="0">
                <a:solidFill>
                  <a:srgbClr val="203344"/>
                </a:solidFill>
                <a:latin typeface="Roboto" panose="02000000000000000000" pitchFamily="2" charset="0"/>
                <a:ea typeface="Roboto" panose="02000000000000000000" pitchFamily="2" charset="0"/>
                <a:cs typeface="Roboto" panose="02000000000000000000" pitchFamily="2" charset="0"/>
              </a:rPr>
              <a:t>People with disabilities have high rates of chronic health conditions yet poorer access to healthcare. </a:t>
            </a:r>
            <a:br>
              <a:rPr lang="en-US" sz="1700" dirty="0">
                <a:solidFill>
                  <a:srgbClr val="203344"/>
                </a:solidFill>
                <a:latin typeface="Roboto" panose="02000000000000000000" pitchFamily="2" charset="0"/>
                <a:ea typeface="Roboto" panose="02000000000000000000" pitchFamily="2" charset="0"/>
                <a:cs typeface="Roboto" panose="02000000000000000000" pitchFamily="2" charset="0"/>
              </a:rPr>
            </a:br>
            <a:endParaRPr lang="en-US" sz="1700" dirty="0">
              <a:solidFill>
                <a:srgbClr val="203344"/>
              </a:solidFill>
              <a:latin typeface="Roboto" panose="02000000000000000000" pitchFamily="2" charset="0"/>
              <a:ea typeface="Roboto" panose="02000000000000000000" pitchFamily="2" charset="0"/>
              <a:cs typeface="Roboto" panose="02000000000000000000" pitchFamily="2" charset="0"/>
            </a:endParaRPr>
          </a:p>
          <a:p>
            <a:pPr marL="302575" indent="-302575" defTabSz="914422">
              <a:spcBef>
                <a:spcPts val="1000"/>
              </a:spcBef>
              <a:buClrTx/>
            </a:pPr>
            <a:r>
              <a:rPr lang="en-US" sz="1700" b="1" dirty="0">
                <a:solidFill>
                  <a:srgbClr val="233444"/>
                </a:solidFill>
                <a:latin typeface="Roboto" panose="02000000000000000000" pitchFamily="2" charset="0"/>
                <a:ea typeface="Roboto" panose="02000000000000000000" pitchFamily="2" charset="0"/>
                <a:cs typeface="Roboto" panose="02000000000000000000" pitchFamily="2" charset="0"/>
              </a:rPr>
              <a:t>Opportunity to educate and influence legislators, policymakers, consumers, and others on issues that are important.</a:t>
            </a:r>
          </a:p>
          <a:p>
            <a:pPr marL="744899" lvl="1" indent="-302575" defTabSz="914422">
              <a:spcBef>
                <a:spcPts val="500"/>
              </a:spcBef>
              <a:buClrTx/>
            </a:pPr>
            <a:r>
              <a:rPr lang="en-US" sz="1700" b="1" dirty="0">
                <a:solidFill>
                  <a:srgbClr val="01A952"/>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FACT</a:t>
            </a:r>
            <a:r>
              <a:rPr lang="en-US" sz="1700" b="1" dirty="0">
                <a:solidFill>
                  <a:srgbClr val="015DAA"/>
                </a:solidFill>
                <a:latin typeface="Roboto" panose="02000000000000000000" pitchFamily="2" charset="0"/>
                <a:ea typeface="Roboto" panose="02000000000000000000" pitchFamily="2" charset="0"/>
                <a:cs typeface="Roboto" panose="02000000000000000000" pitchFamily="2" charset="0"/>
              </a:rPr>
              <a:t>: </a:t>
            </a:r>
            <a:r>
              <a:rPr lang="en-US" sz="1700" dirty="0">
                <a:solidFill>
                  <a:srgbClr val="203344"/>
                </a:solidFill>
                <a:latin typeface="Roboto" panose="02000000000000000000" pitchFamily="2" charset="0"/>
                <a:ea typeface="Roboto" panose="02000000000000000000" pitchFamily="2" charset="0"/>
                <a:cs typeface="Roboto" panose="02000000000000000000" pitchFamily="2" charset="0"/>
              </a:rPr>
              <a:t>The need for disability training for healthcare providers is well established.</a:t>
            </a:r>
            <a:br>
              <a:rPr lang="en-US" sz="1700" dirty="0">
                <a:solidFill>
                  <a:srgbClr val="203344"/>
                </a:solidFill>
                <a:latin typeface="Roboto" panose="02000000000000000000" pitchFamily="2" charset="0"/>
                <a:ea typeface="Roboto" panose="02000000000000000000" pitchFamily="2" charset="0"/>
                <a:cs typeface="Roboto" panose="02000000000000000000" pitchFamily="2" charset="0"/>
              </a:rPr>
            </a:br>
            <a:endParaRPr lang="en-US" sz="1700" dirty="0">
              <a:solidFill>
                <a:srgbClr val="203344"/>
              </a:solidFill>
              <a:latin typeface="Roboto" panose="02000000000000000000" pitchFamily="2" charset="0"/>
              <a:ea typeface="Roboto" panose="02000000000000000000" pitchFamily="2" charset="0"/>
              <a:cs typeface="Roboto" panose="02000000000000000000" pitchFamily="2" charset="0"/>
            </a:endParaRPr>
          </a:p>
          <a:p>
            <a:pPr marL="302575" indent="-302575" defTabSz="914422">
              <a:spcBef>
                <a:spcPts val="1000"/>
              </a:spcBef>
              <a:buClrTx/>
            </a:pPr>
            <a:r>
              <a:rPr lang="en-US" sz="1700" b="1" dirty="0">
                <a:solidFill>
                  <a:srgbClr val="233444"/>
                </a:solidFill>
                <a:latin typeface="Roboto" panose="02000000000000000000" pitchFamily="2" charset="0"/>
                <a:ea typeface="Roboto" panose="02000000000000000000" pitchFamily="2" charset="0"/>
                <a:cs typeface="Roboto" panose="02000000000000000000" pitchFamily="2" charset="0"/>
              </a:rPr>
              <a:t>Chance to change the outcome of a public policy. </a:t>
            </a:r>
          </a:p>
          <a:p>
            <a:pPr marL="744899" lvl="1" indent="-302575" defTabSz="914422">
              <a:spcBef>
                <a:spcPts val="500"/>
              </a:spcBef>
              <a:buClrTx/>
            </a:pPr>
            <a:r>
              <a:rPr lang="en-US" sz="1700" b="1" dirty="0">
                <a:solidFill>
                  <a:srgbClr val="01A952"/>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FACT</a:t>
            </a:r>
            <a:r>
              <a:rPr lang="en-US" sz="1700" b="1" dirty="0">
                <a:solidFill>
                  <a:srgbClr val="015DAA"/>
                </a:solidFill>
                <a:latin typeface="Roboto" panose="02000000000000000000" pitchFamily="2" charset="0"/>
                <a:ea typeface="Roboto" panose="02000000000000000000" pitchFamily="2" charset="0"/>
                <a:cs typeface="Roboto" panose="02000000000000000000" pitchFamily="2" charset="0"/>
              </a:rPr>
              <a:t>: </a:t>
            </a:r>
            <a:r>
              <a:rPr lang="en-US" sz="1700" dirty="0">
                <a:solidFill>
                  <a:srgbClr val="203344"/>
                </a:solidFill>
                <a:latin typeface="Roboto" panose="02000000000000000000" pitchFamily="2" charset="0"/>
                <a:ea typeface="Roboto" panose="02000000000000000000" pitchFamily="2" charset="0"/>
                <a:cs typeface="Roboto" panose="02000000000000000000" pitchFamily="2" charset="0"/>
              </a:rPr>
              <a:t>For people with disabilities who have a combination of Medicaid and Medicare, plans often default to the lesser benefit. Provider networks are inadequate, and care coordinators lack the knowledge or experience to assist people with disabilities in navigating a complex healthcare system. </a:t>
            </a:r>
          </a:p>
        </p:txBody>
      </p:sp>
      <p:sp>
        <p:nvSpPr>
          <p:cNvPr id="5" name="Rectangle 4">
            <a:extLst>
              <a:ext uri="{FF2B5EF4-FFF2-40B4-BE49-F238E27FC236}">
                <a16:creationId xmlns:a16="http://schemas.microsoft.com/office/drawing/2014/main" id="{8B77E532-B7AA-E27F-D449-C095CE8138AF}"/>
              </a:ext>
            </a:extLst>
          </p:cNvPr>
          <p:cNvSpPr/>
          <p:nvPr/>
        </p:nvSpPr>
        <p:spPr>
          <a:xfrm>
            <a:off x="1913642" y="4911769"/>
            <a:ext cx="8521347" cy="738774"/>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The CDC </a:t>
            </a:r>
            <a:r>
              <a:rPr lang="en-US" sz="1500" kern="1200"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rPr>
              <a:t>indicates</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 </a:t>
            </a:r>
            <a:r>
              <a:rPr lang="en-US" sz="1500" kern="1200"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rPr>
              <a:t>that</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 61</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 million</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adults in the United States live with a disability, and </a:t>
            </a:r>
            <a:r>
              <a:rPr lang="en-US" sz="1500" kern="1200" dirty="0">
                <a:solidFill>
                  <a:srgbClr val="01A952"/>
                </a:solidFill>
                <a:latin typeface="Roboto" panose="02000000000000000000" pitchFamily="2" charset="0"/>
                <a:ea typeface="Roboto" panose="02000000000000000000" pitchFamily="2" charset="0"/>
                <a:cs typeface="Roboto" panose="02000000000000000000" pitchFamily="2" charset="0"/>
              </a:rPr>
              <a:t>27</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percent </a:t>
            </a:r>
          </a:p>
          <a:p>
            <a:pPr algn="ctr" defTabSz="403433">
              <a:buClrTx/>
            </a:pP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a:t>
            </a:r>
            <a:r>
              <a:rPr lang="en-US" sz="1500" kern="1200" dirty="0">
                <a:solidFill>
                  <a:srgbClr val="01A952"/>
                </a:solidFill>
                <a:latin typeface="Roboto" panose="02000000000000000000" pitchFamily="2" charset="0"/>
                <a:ea typeface="Roboto" panose="02000000000000000000" pitchFamily="2" charset="0"/>
                <a:cs typeface="Roboto" panose="02000000000000000000" pitchFamily="2" charset="0"/>
              </a:rPr>
              <a:t>one</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in </a:t>
            </a:r>
            <a:r>
              <a:rPr lang="en-US" sz="1500" kern="1200" dirty="0">
                <a:solidFill>
                  <a:srgbClr val="01A952"/>
                </a:solidFill>
                <a:latin typeface="Roboto" panose="02000000000000000000" pitchFamily="2" charset="0"/>
                <a:ea typeface="Roboto" panose="02000000000000000000" pitchFamily="2" charset="0"/>
                <a:cs typeface="Roboto" panose="02000000000000000000" pitchFamily="2" charset="0"/>
              </a:rPr>
              <a:t>4</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of adults in the United States have some type of disability. </a:t>
            </a:r>
          </a:p>
        </p:txBody>
      </p:sp>
    </p:spTree>
    <p:extLst>
      <p:ext uri="{BB962C8B-B14F-4D97-AF65-F5344CB8AC3E}">
        <p14:creationId xmlns:p14="http://schemas.microsoft.com/office/powerpoint/2010/main" val="179022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529243BA-4029-C5BC-6740-19B39EDBE70E}"/>
              </a:ext>
            </a:extLst>
          </p:cNvPr>
          <p:cNvSpPr txBox="1">
            <a:spLocks/>
          </p:cNvSpPr>
          <p:nvPr/>
        </p:nvSpPr>
        <p:spPr>
          <a:xfrm>
            <a:off x="1774169" y="367463"/>
            <a:ext cx="9051941" cy="1220419"/>
          </a:xfrm>
          <a:prstGeom prst="rect">
            <a:avLst/>
          </a:prstGeom>
        </p:spPr>
        <p:txBody>
          <a:bodyP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defTabSz="914422">
              <a:buClrTx/>
            </a:pPr>
            <a:r>
              <a:rPr lang="en-US" sz="3971" dirty="0">
                <a:solidFill>
                  <a:prstClr val="white"/>
                </a:solidFill>
                <a:latin typeface="Roboto" panose="02000000000000000000" pitchFamily="2" charset="0"/>
                <a:ea typeface="Roboto" panose="02000000000000000000" pitchFamily="2" charset="0"/>
                <a:cs typeface="Roboto" panose="02000000000000000000" pitchFamily="2" charset="0"/>
              </a:rPr>
              <a:t>Social Determinants Of Health</a:t>
            </a:r>
          </a:p>
        </p:txBody>
      </p:sp>
      <p:pic>
        <p:nvPicPr>
          <p:cNvPr id="4" name="Picture 3">
            <a:extLst>
              <a:ext uri="{FF2B5EF4-FFF2-40B4-BE49-F238E27FC236}">
                <a16:creationId xmlns:a16="http://schemas.microsoft.com/office/drawing/2014/main" id="{039FD3F9-D0FC-4BCA-DAAC-455BC6A22270}"/>
              </a:ext>
            </a:extLst>
          </p:cNvPr>
          <p:cNvPicPr>
            <a:picLocks noChangeAspect="1"/>
          </p:cNvPicPr>
          <p:nvPr/>
        </p:nvPicPr>
        <p:blipFill>
          <a:blip r:embed="rId3"/>
          <a:stretch>
            <a:fillRect/>
          </a:stretch>
        </p:blipFill>
        <p:spPr>
          <a:xfrm>
            <a:off x="1834304" y="1361580"/>
            <a:ext cx="8523392" cy="3375513"/>
          </a:xfrm>
          <a:prstGeom prst="rect">
            <a:avLst/>
          </a:prstGeom>
        </p:spPr>
      </p:pic>
    </p:spTree>
    <p:extLst>
      <p:ext uri="{BB962C8B-B14F-4D97-AF65-F5344CB8AC3E}">
        <p14:creationId xmlns:p14="http://schemas.microsoft.com/office/powerpoint/2010/main" val="202491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3AFD72-C1DC-8FA2-E6D6-ED1A8E32C774}"/>
              </a:ext>
            </a:extLst>
          </p:cNvPr>
          <p:cNvSpPr/>
          <p:nvPr/>
        </p:nvSpPr>
        <p:spPr>
          <a:xfrm>
            <a:off x="1900349" y="2869814"/>
            <a:ext cx="1563943" cy="1451883"/>
          </a:xfrm>
          <a:prstGeom prst="rect">
            <a:avLst/>
          </a:prstGeom>
          <a:solidFill>
            <a:srgbClr val="A3A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endParaRPr lang="en-US" sz="1588" kern="1200">
              <a:solidFill>
                <a:prstClr val="white"/>
              </a:solidFill>
              <a:latin typeface="Calibri" panose="020F0502020204030204"/>
            </a:endParaRPr>
          </a:p>
        </p:txBody>
      </p:sp>
      <p:sp>
        <p:nvSpPr>
          <p:cNvPr id="3" name="Title 21">
            <a:extLst>
              <a:ext uri="{FF2B5EF4-FFF2-40B4-BE49-F238E27FC236}">
                <a16:creationId xmlns:a16="http://schemas.microsoft.com/office/drawing/2014/main" id="{529243BA-4029-C5BC-6740-19B39EDBE70E}"/>
              </a:ext>
            </a:extLst>
          </p:cNvPr>
          <p:cNvSpPr txBox="1">
            <a:spLocks/>
          </p:cNvSpPr>
          <p:nvPr/>
        </p:nvSpPr>
        <p:spPr>
          <a:xfrm>
            <a:off x="1808661" y="472419"/>
            <a:ext cx="9051941" cy="502160"/>
          </a:xfrm>
          <a:prstGeom prst="rect">
            <a:avLst/>
          </a:prstGeom>
        </p:spPr>
        <p:txBody>
          <a:bodyP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defTabSz="914422">
              <a:buClrTx/>
            </a:pPr>
            <a:r>
              <a:rPr lang="en-US" sz="2471" dirty="0">
                <a:solidFill>
                  <a:prstClr val="white"/>
                </a:solidFill>
                <a:latin typeface="Roboto" panose="02000000000000000000" pitchFamily="2" charset="0"/>
                <a:ea typeface="Roboto" panose="02000000000000000000" pitchFamily="2" charset="0"/>
                <a:cs typeface="Roboto" panose="02000000000000000000" pitchFamily="2" charset="0"/>
              </a:rPr>
              <a:t>Civics League For Disability Rights </a:t>
            </a:r>
            <a:r>
              <a:rPr lang="en-US" sz="2471" dirty="0">
                <a:solidFill>
                  <a:srgbClr val="00B050"/>
                </a:solidFill>
                <a:latin typeface="Roboto" panose="02000000000000000000" pitchFamily="2" charset="0"/>
                <a:ea typeface="Roboto" panose="02000000000000000000" pitchFamily="2" charset="0"/>
                <a:cs typeface="Roboto" panose="02000000000000000000" pitchFamily="2" charset="0"/>
              </a:rPr>
              <a:t>|</a:t>
            </a:r>
            <a:r>
              <a:rPr lang="en-US" sz="2471" dirty="0">
                <a:solidFill>
                  <a:prstClr val="white"/>
                </a:solidFill>
                <a:latin typeface="Roboto" panose="02000000000000000000" pitchFamily="2" charset="0"/>
                <a:ea typeface="Roboto" panose="02000000000000000000" pitchFamily="2" charset="0"/>
                <a:cs typeface="Roboto" panose="02000000000000000000" pitchFamily="2" charset="0"/>
              </a:rPr>
              <a:t> Independence Care System</a:t>
            </a:r>
          </a:p>
        </p:txBody>
      </p:sp>
      <p:pic>
        <p:nvPicPr>
          <p:cNvPr id="4" name="Picture 3">
            <a:extLst>
              <a:ext uri="{FF2B5EF4-FFF2-40B4-BE49-F238E27FC236}">
                <a16:creationId xmlns:a16="http://schemas.microsoft.com/office/drawing/2014/main" id="{BD5130D5-531D-814A-5636-0132C5BD8A75}"/>
              </a:ext>
            </a:extLst>
          </p:cNvPr>
          <p:cNvPicPr>
            <a:picLocks noChangeAspect="1"/>
          </p:cNvPicPr>
          <p:nvPr/>
        </p:nvPicPr>
        <p:blipFill>
          <a:blip r:embed="rId3" cstate="print"/>
          <a:stretch>
            <a:fillRect/>
          </a:stretch>
        </p:blipFill>
        <p:spPr>
          <a:xfrm>
            <a:off x="1900348" y="1188163"/>
            <a:ext cx="1563942" cy="1546161"/>
          </a:xfrm>
          <a:prstGeom prst="rect">
            <a:avLst/>
          </a:prstGeom>
        </p:spPr>
      </p:pic>
      <p:sp>
        <p:nvSpPr>
          <p:cNvPr id="6" name="Rectangle 5">
            <a:extLst>
              <a:ext uri="{FF2B5EF4-FFF2-40B4-BE49-F238E27FC236}">
                <a16:creationId xmlns:a16="http://schemas.microsoft.com/office/drawing/2014/main" id="{20E1D339-7F0E-D09E-14F4-9A59C2479AC8}"/>
              </a:ext>
            </a:extLst>
          </p:cNvPr>
          <p:cNvSpPr/>
          <p:nvPr/>
        </p:nvSpPr>
        <p:spPr>
          <a:xfrm>
            <a:off x="3639786" y="1214469"/>
            <a:ext cx="6667844" cy="1519856"/>
          </a:xfrm>
          <a:prstGeom prst="rect">
            <a:avLst/>
          </a:prstGeom>
          <a:solidFill>
            <a:srgbClr val="015DAA"/>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648">
              <a:lnSpc>
                <a:spcPct val="90000"/>
              </a:lnSpc>
              <a:spcBef>
                <a:spcPts val="967"/>
              </a:spcBef>
              <a:buClrTx/>
              <a:defRPr/>
            </a:pP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The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Civics</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League</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for</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Disability</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Rights</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(CLDR) is an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independent</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volunteer-led group of New Yorkers with disabilities who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advocate</a:t>
            </a:r>
            <a:r>
              <a:rPr lang="en-US" sz="1500"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for themselves and the community while sharing ideas, tools, and information about how to effect change. </a:t>
            </a:r>
          </a:p>
        </p:txBody>
      </p:sp>
      <p:sp>
        <p:nvSpPr>
          <p:cNvPr id="10" name="Rectangle 9">
            <a:extLst>
              <a:ext uri="{FF2B5EF4-FFF2-40B4-BE49-F238E27FC236}">
                <a16:creationId xmlns:a16="http://schemas.microsoft.com/office/drawing/2014/main" id="{C0288763-C412-4691-DFDC-06BCA4B2DA87}"/>
              </a:ext>
            </a:extLst>
          </p:cNvPr>
          <p:cNvSpPr/>
          <p:nvPr/>
        </p:nvSpPr>
        <p:spPr>
          <a:xfrm>
            <a:off x="1900349" y="3260208"/>
            <a:ext cx="1563943" cy="65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endParaRPr lang="en-US" sz="1588" kern="1200">
              <a:solidFill>
                <a:prstClr val="white"/>
              </a:solidFill>
              <a:latin typeface="Calibri" panose="020F0502020204030204"/>
            </a:endParaRPr>
          </a:p>
        </p:txBody>
      </p:sp>
      <p:sp>
        <p:nvSpPr>
          <p:cNvPr id="7" name="Rectangle 6">
            <a:extLst>
              <a:ext uri="{FF2B5EF4-FFF2-40B4-BE49-F238E27FC236}">
                <a16:creationId xmlns:a16="http://schemas.microsoft.com/office/drawing/2014/main" id="{9886A897-E92C-DC2C-8345-50B910493DC7}"/>
              </a:ext>
            </a:extLst>
          </p:cNvPr>
          <p:cNvSpPr/>
          <p:nvPr/>
        </p:nvSpPr>
        <p:spPr>
          <a:xfrm>
            <a:off x="3639787" y="2870515"/>
            <a:ext cx="6667843" cy="1451182"/>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648">
              <a:lnSpc>
                <a:spcPct val="90000"/>
              </a:lnSpc>
              <a:spcBef>
                <a:spcPts val="967"/>
              </a:spcBef>
              <a:buClrTx/>
              <a:defRPr/>
            </a:pP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ICS</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is</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a</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community of professionals dedicated to</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serving</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people</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with</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t>
            </a:r>
            <a:b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b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disabilities</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 and is the only health home program designated by New York State as</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experts</a:t>
            </a:r>
            <a:r>
              <a:rPr lang="en-US" sz="1500" b="1"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in working with people with physical disabilities. We focus on the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health</a:t>
            </a:r>
            <a:r>
              <a:rPr lang="en-US" sz="1500" b="1" kern="1200" dirty="0">
                <a:solidFill>
                  <a:prstClr val="white"/>
                </a:solidFill>
                <a:latin typeface="Roboto" panose="02000000000000000000" pitchFamily="2" charset="0"/>
                <a:ea typeface="Roboto" panose="02000000000000000000" pitchFamily="2" charset="0"/>
                <a:cs typeface="Roboto" panose="02000000000000000000" pitchFamily="2" charset="0"/>
              </a:rPr>
              <a:t>,</a:t>
            </a:r>
            <a:r>
              <a:rPr lang="en-US" sz="1500" b="1"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mobility</a:t>
            </a:r>
            <a:r>
              <a:rPr lang="en-US" sz="1500" b="1"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and</a:t>
            </a:r>
            <a:r>
              <a:rPr lang="en-US" sz="1500"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b="1" kern="1200" dirty="0">
                <a:solidFill>
                  <a:srgbClr val="01A952"/>
                </a:solidFill>
                <a:latin typeface="Roboto" panose="02000000000000000000" pitchFamily="2" charset="0"/>
                <a:ea typeface="Roboto" panose="02000000000000000000" pitchFamily="2" charset="0"/>
                <a:cs typeface="Roboto" panose="02000000000000000000" pitchFamily="2" charset="0"/>
              </a:rPr>
              <a:t>independence</a:t>
            </a:r>
            <a:r>
              <a:rPr lang="en-US" sz="1500" kern="1200" dirty="0">
                <a:solidFill>
                  <a:srgbClr val="233444"/>
                </a:solidFill>
                <a:latin typeface="Roboto" panose="02000000000000000000" pitchFamily="2" charset="0"/>
                <a:ea typeface="Roboto" panose="02000000000000000000" pitchFamily="2" charset="0"/>
                <a:cs typeface="Roboto" panose="02000000000000000000" pitchFamily="2" charset="0"/>
              </a:rPr>
              <a:t> </a:t>
            </a:r>
            <a:r>
              <a:rPr lang="en-US" sz="1500" kern="1200" dirty="0">
                <a:solidFill>
                  <a:prstClr val="white"/>
                </a:solidFill>
                <a:latin typeface="Roboto" panose="02000000000000000000" pitchFamily="2" charset="0"/>
                <a:ea typeface="Roboto" panose="02000000000000000000" pitchFamily="2" charset="0"/>
                <a:cs typeface="Roboto" panose="02000000000000000000" pitchFamily="2" charset="0"/>
              </a:rPr>
              <a:t>of members to help them be active, engaged members in the community.</a:t>
            </a:r>
          </a:p>
        </p:txBody>
      </p:sp>
      <p:pic>
        <p:nvPicPr>
          <p:cNvPr id="5" name="Picture 4" descr="A blue and black sign&#10;&#10;Description automatically generated">
            <a:extLst>
              <a:ext uri="{FF2B5EF4-FFF2-40B4-BE49-F238E27FC236}">
                <a16:creationId xmlns:a16="http://schemas.microsoft.com/office/drawing/2014/main" id="{A2A4B3BB-1F1F-1F3E-4365-C519DA93B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528" y="3414902"/>
            <a:ext cx="1304845" cy="361631"/>
          </a:xfrm>
          <a:prstGeom prst="rect">
            <a:avLst/>
          </a:prstGeom>
        </p:spPr>
      </p:pic>
    </p:spTree>
    <p:extLst>
      <p:ext uri="{BB962C8B-B14F-4D97-AF65-F5344CB8AC3E}">
        <p14:creationId xmlns:p14="http://schemas.microsoft.com/office/powerpoint/2010/main" val="214319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529243BA-4029-C5BC-6740-19B39EDBE70E}"/>
              </a:ext>
            </a:extLst>
          </p:cNvPr>
          <p:cNvSpPr txBox="1">
            <a:spLocks/>
          </p:cNvSpPr>
          <p:nvPr/>
        </p:nvSpPr>
        <p:spPr>
          <a:xfrm>
            <a:off x="1774169" y="335511"/>
            <a:ext cx="9051941" cy="663033"/>
          </a:xfrm>
          <a:prstGeom prst="rect">
            <a:avLst/>
          </a:prstGeom>
        </p:spPr>
        <p:txBody>
          <a:bodyP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defTabSz="914422">
              <a:buClrTx/>
            </a:pPr>
            <a:r>
              <a:rPr lang="en-US" sz="3971" dirty="0">
                <a:solidFill>
                  <a:prstClr val="white"/>
                </a:solidFill>
                <a:latin typeface="Roboto" panose="02000000000000000000" pitchFamily="2" charset="0"/>
                <a:ea typeface="Roboto" panose="02000000000000000000" pitchFamily="2" charset="0"/>
                <a:cs typeface="Roboto" panose="02000000000000000000" pitchFamily="2" charset="0"/>
              </a:rPr>
              <a:t>Dually Eligible Challenges</a:t>
            </a:r>
          </a:p>
        </p:txBody>
      </p:sp>
      <p:sp>
        <p:nvSpPr>
          <p:cNvPr id="4" name="Text Placeholder 4">
            <a:extLst>
              <a:ext uri="{FF2B5EF4-FFF2-40B4-BE49-F238E27FC236}">
                <a16:creationId xmlns:a16="http://schemas.microsoft.com/office/drawing/2014/main" id="{ABBC8B88-706D-ABBA-A636-BE0DAFE5AA7E}"/>
              </a:ext>
            </a:extLst>
          </p:cNvPr>
          <p:cNvSpPr txBox="1">
            <a:spLocks/>
          </p:cNvSpPr>
          <p:nvPr/>
        </p:nvSpPr>
        <p:spPr>
          <a:xfrm>
            <a:off x="1865951" y="1223493"/>
            <a:ext cx="8580158" cy="4784597"/>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302575" indent="-302575" defTabSz="914422">
              <a:spcBef>
                <a:spcPts val="10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Accessing the care and services needed to remain independent in the community is complicated due to the differences in Medicare and Medicaid coverage for wheelchairs, medical supplies, and specialty mattresses/support surfaces—all services necessary for keeping us healthy and mobile in the community.</a:t>
            </a:r>
          </a:p>
          <a:p>
            <a:pPr marL="302575" indent="-302575" defTabSz="914422">
              <a:spcBef>
                <a:spcPts val="10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Issues with timely receipt of needed services and supplies. Often, delays occur due to the poor integration and coordination of Medicare and Medicaid.</a:t>
            </a:r>
          </a:p>
          <a:p>
            <a:pPr marL="302575" indent="-302575" defTabSz="914422">
              <a:spcBef>
                <a:spcPts val="10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Medicaid payers insist on having a denial from Medicare </a:t>
            </a:r>
            <a:r>
              <a:rPr lang="en-US" sz="1765" b="1" dirty="0">
                <a:solidFill>
                  <a:srgbClr val="203344"/>
                </a:solidFill>
                <a:latin typeface="Roboto" panose="02000000000000000000" pitchFamily="2" charset="0"/>
                <a:ea typeface="Roboto" panose="02000000000000000000" pitchFamily="2" charset="0"/>
                <a:cs typeface="Roboto" panose="02000000000000000000" pitchFamily="2" charset="0"/>
              </a:rPr>
              <a:t>before</a:t>
            </a: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 authorizing payment. This unnecessary process continues, despite the fact that the Centers for Medicare and Medicaid Services has </a:t>
            </a:r>
            <a:r>
              <a:rPr lang="en-US" sz="1765" dirty="0">
                <a:solidFill>
                  <a:srgbClr val="015CAA"/>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instructed</a:t>
            </a: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 state Medicaid directors to authorize services based on the medical need of the member and NOT require a denial.</a:t>
            </a:r>
          </a:p>
        </p:txBody>
      </p:sp>
      <p:sp>
        <p:nvSpPr>
          <p:cNvPr id="5" name="Rectangle 4">
            <a:extLst>
              <a:ext uri="{FF2B5EF4-FFF2-40B4-BE49-F238E27FC236}">
                <a16:creationId xmlns:a16="http://schemas.microsoft.com/office/drawing/2014/main" id="{3711076C-B444-911A-559F-023D73C34A5C}"/>
              </a:ext>
            </a:extLst>
          </p:cNvPr>
          <p:cNvSpPr/>
          <p:nvPr/>
        </p:nvSpPr>
        <p:spPr>
          <a:xfrm>
            <a:off x="1865950" y="4407005"/>
            <a:ext cx="8580158" cy="1100214"/>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r>
              <a:rPr lang="en-US" sz="1765" kern="1200" dirty="0">
                <a:solidFill>
                  <a:prstClr val="white"/>
                </a:solidFill>
                <a:latin typeface="Roboto" panose="02000000000000000000" pitchFamily="2" charset="0"/>
                <a:ea typeface="Roboto" panose="02000000000000000000" pitchFamily="2" charset="0"/>
                <a:cs typeface="Roboto" panose="02000000000000000000" pitchFamily="2" charset="0"/>
              </a:rPr>
              <a:t>Challenges faced by dually eligible consumers can improve when integrated plans are designed to meet the needs of adults with disabilities—if there is the will on the part of policymakers to include those of us living with disabilities in the design.</a:t>
            </a:r>
          </a:p>
        </p:txBody>
      </p:sp>
    </p:spTree>
    <p:extLst>
      <p:ext uri="{BB962C8B-B14F-4D97-AF65-F5344CB8AC3E}">
        <p14:creationId xmlns:p14="http://schemas.microsoft.com/office/powerpoint/2010/main" val="76295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529243BA-4029-C5BC-6740-19B39EDBE70E}"/>
              </a:ext>
            </a:extLst>
          </p:cNvPr>
          <p:cNvSpPr txBox="1">
            <a:spLocks/>
          </p:cNvSpPr>
          <p:nvPr/>
        </p:nvSpPr>
        <p:spPr>
          <a:xfrm>
            <a:off x="1774169" y="343498"/>
            <a:ext cx="9051941" cy="655046"/>
          </a:xfrm>
          <a:prstGeom prst="rect">
            <a:avLst/>
          </a:prstGeom>
        </p:spPr>
        <p:txBody>
          <a:bodyPr>
            <a:norm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defTabSz="914422">
              <a:buClrTx/>
            </a:pPr>
            <a:r>
              <a:rPr lang="en-US" sz="3971" dirty="0">
                <a:solidFill>
                  <a:prstClr val="white"/>
                </a:solidFill>
                <a:latin typeface="Roboto" panose="02000000000000000000" pitchFamily="2" charset="0"/>
                <a:ea typeface="Roboto" panose="02000000000000000000" pitchFamily="2" charset="0"/>
                <a:cs typeface="Roboto" panose="02000000000000000000" pitchFamily="2" charset="0"/>
              </a:rPr>
              <a:t>Include Our Lived Experiences!</a:t>
            </a:r>
          </a:p>
        </p:txBody>
      </p:sp>
      <p:sp>
        <p:nvSpPr>
          <p:cNvPr id="4" name="Text Placeholder 4">
            <a:extLst>
              <a:ext uri="{FF2B5EF4-FFF2-40B4-BE49-F238E27FC236}">
                <a16:creationId xmlns:a16="http://schemas.microsoft.com/office/drawing/2014/main" id="{4E507C3D-B229-1FEC-ECC1-88820CADD1D6}"/>
              </a:ext>
            </a:extLst>
          </p:cNvPr>
          <p:cNvSpPr txBox="1">
            <a:spLocks/>
          </p:cNvSpPr>
          <p:nvPr/>
        </p:nvSpPr>
        <p:spPr>
          <a:xfrm>
            <a:off x="1859446" y="1165863"/>
            <a:ext cx="8506779" cy="3251743"/>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22">
              <a:spcBef>
                <a:spcPts val="1000"/>
              </a:spcBef>
              <a:buClrTx/>
              <a:buNone/>
            </a:pPr>
            <a:r>
              <a:rPr lang="en-US" sz="1765" b="1" dirty="0">
                <a:solidFill>
                  <a:srgbClr val="203344"/>
                </a:solidFill>
                <a:latin typeface="Roboto" panose="02000000000000000000" pitchFamily="2" charset="0"/>
                <a:ea typeface="Roboto" panose="02000000000000000000" pitchFamily="2" charset="0"/>
                <a:cs typeface="Roboto" panose="02000000000000000000" pitchFamily="2" charset="0"/>
              </a:rPr>
              <a:t>Integrated plans would meet the needs of dually eligible individuals if they included our lived experiences, and achieved the following: </a:t>
            </a:r>
          </a:p>
          <a:p>
            <a:pPr marL="759786" lvl="1" indent="-302575" defTabSz="914422">
              <a:spcBef>
                <a:spcPts val="5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Included people with disabilities on advisory committees to inform plan design and ensure needs are met without daily struggles.</a:t>
            </a:r>
          </a:p>
          <a:p>
            <a:pPr marL="759786" lvl="1" indent="-302575" defTabSz="914422">
              <a:spcBef>
                <a:spcPts val="5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Established adequate rates covering essential services for independent living, such as complex rehab technology and home care.</a:t>
            </a:r>
          </a:p>
          <a:p>
            <a:pPr marL="759786" lvl="1" indent="-302575" defTabSz="914422">
              <a:spcBef>
                <a:spcPts val="500"/>
              </a:spcBef>
              <a:buClrTx/>
            </a:pPr>
            <a:r>
              <a:rPr lang="en-US" sz="1765" dirty="0">
                <a:solidFill>
                  <a:srgbClr val="203344"/>
                </a:solidFill>
                <a:latin typeface="Roboto" panose="02000000000000000000" pitchFamily="2" charset="0"/>
                <a:ea typeface="Roboto" panose="02000000000000000000" pitchFamily="2" charset="0"/>
                <a:cs typeface="Roboto" panose="02000000000000000000" pitchFamily="2" charset="0"/>
              </a:rPr>
              <a:t>Implemented care coordination by disability-competent providers, creating person-centered care plans and maximizing benefits efficiency. </a:t>
            </a:r>
          </a:p>
        </p:txBody>
      </p:sp>
      <p:sp>
        <p:nvSpPr>
          <p:cNvPr id="5" name="Rectangle 4">
            <a:extLst>
              <a:ext uri="{FF2B5EF4-FFF2-40B4-BE49-F238E27FC236}">
                <a16:creationId xmlns:a16="http://schemas.microsoft.com/office/drawing/2014/main" id="{494B8C8B-0EC6-BA4D-152B-7311936F5263}"/>
              </a:ext>
            </a:extLst>
          </p:cNvPr>
          <p:cNvSpPr/>
          <p:nvPr/>
        </p:nvSpPr>
        <p:spPr>
          <a:xfrm>
            <a:off x="1915364" y="3826032"/>
            <a:ext cx="8506779" cy="889261"/>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endParaRPr lang="en-US" sz="1941" kern="1200"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ctr" defTabSz="403433">
              <a:buClrTx/>
            </a:pPr>
            <a:r>
              <a:rPr lang="en-US" sz="1941" b="1" kern="1200" dirty="0">
                <a:solidFill>
                  <a:srgbClr val="01A952"/>
                </a:solidFill>
                <a:latin typeface="Roboto" panose="02000000000000000000" pitchFamily="2" charset="0"/>
                <a:ea typeface="Roboto" panose="02000000000000000000" pitchFamily="2" charset="0"/>
                <a:cs typeface="Roboto" panose="02000000000000000000" pitchFamily="2" charset="0"/>
              </a:rPr>
              <a:t>Remember: </a:t>
            </a:r>
            <a:r>
              <a:rPr lang="en-US" sz="1941" kern="1200" dirty="0">
                <a:solidFill>
                  <a:prstClr val="white"/>
                </a:solidFill>
                <a:latin typeface="Roboto" panose="02000000000000000000" pitchFamily="2" charset="0"/>
                <a:ea typeface="Roboto" panose="02000000000000000000" pitchFamily="2" charset="0"/>
                <a:cs typeface="Roboto" panose="02000000000000000000" pitchFamily="2" charset="0"/>
              </a:rPr>
              <a:t>The care of individuals is not complex! </a:t>
            </a:r>
          </a:p>
          <a:p>
            <a:pPr algn="ctr" defTabSz="403433">
              <a:buClrTx/>
            </a:pPr>
            <a:r>
              <a:rPr lang="en-US" sz="1941" kern="1200" dirty="0">
                <a:solidFill>
                  <a:prstClr val="white"/>
                </a:solidFill>
                <a:latin typeface="Roboto" panose="02000000000000000000" pitchFamily="2" charset="0"/>
                <a:ea typeface="Roboto" panose="02000000000000000000" pitchFamily="2" charset="0"/>
                <a:cs typeface="Roboto" panose="02000000000000000000" pitchFamily="2" charset="0"/>
              </a:rPr>
              <a:t>The system is complex, and equal </a:t>
            </a:r>
            <a:r>
              <a:rPr lang="en-US" sz="1941" b="1" kern="1200" dirty="0">
                <a:solidFill>
                  <a:srgbClr val="01A952"/>
                </a:solidFill>
                <a:latin typeface="Roboto" panose="02000000000000000000" pitchFamily="2" charset="0"/>
                <a:ea typeface="Roboto" panose="02000000000000000000" pitchFamily="2" charset="0"/>
                <a:cs typeface="Roboto" panose="02000000000000000000" pitchFamily="2" charset="0"/>
              </a:rPr>
              <a:t>is not equitable.</a:t>
            </a:r>
            <a:br>
              <a:rPr lang="en-US" sz="1941" b="1" kern="1200" dirty="0">
                <a:solidFill>
                  <a:prstClr val="white"/>
                </a:solidFill>
                <a:latin typeface="Roboto" panose="02000000000000000000" pitchFamily="2" charset="0"/>
                <a:ea typeface="Roboto" panose="02000000000000000000" pitchFamily="2" charset="0"/>
                <a:cs typeface="Roboto" panose="02000000000000000000" pitchFamily="2" charset="0"/>
              </a:rPr>
            </a:br>
            <a:endParaRPr lang="en-US" sz="1941" b="1" kern="1200"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5254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E48828B2-9488-4528-A601-691B0B824782}"/>
              </a:ext>
            </a:extLst>
          </p:cNvPr>
          <p:cNvSpPr>
            <a:spLocks noGrp="1"/>
          </p:cNvSpPr>
          <p:nvPr>
            <p:ph type="ctrTitle"/>
          </p:nvPr>
        </p:nvSpPr>
        <p:spPr>
          <a:xfrm>
            <a:off x="1331399" y="1846441"/>
            <a:ext cx="9529203" cy="1131524"/>
          </a:xfrm>
        </p:spPr>
        <p:txBody>
          <a:bodyPr>
            <a:normAutofit/>
          </a:bodyPr>
          <a:lstStyle/>
          <a:p>
            <a:r>
              <a:rPr lang="en-US" sz="6353" dirty="0">
                <a:solidFill>
                  <a:schemeClr val="bg1"/>
                </a:solidFill>
                <a:latin typeface="Roboto" panose="02000000000000000000" pitchFamily="2" charset="0"/>
                <a:ea typeface="Roboto" panose="02000000000000000000" pitchFamily="2" charset="0"/>
                <a:cs typeface="Roboto" panose="02000000000000000000" pitchFamily="2" charset="0"/>
              </a:rPr>
              <a:t>Thank You!</a:t>
            </a:r>
            <a:r>
              <a:rPr lang="en-US" sz="6353" dirty="0">
                <a:solidFill>
                  <a:srgbClr val="015DAA"/>
                </a:solidFill>
                <a:latin typeface="Roboto" panose="02000000000000000000" pitchFamily="2" charset="0"/>
                <a:ea typeface="Roboto" panose="02000000000000000000" pitchFamily="2" charset="0"/>
                <a:cs typeface="Roboto" panose="02000000000000000000" pitchFamily="2" charset="0"/>
              </a:rPr>
              <a:t>!</a:t>
            </a:r>
          </a:p>
        </p:txBody>
      </p:sp>
      <p:sp>
        <p:nvSpPr>
          <p:cNvPr id="2" name="Rectangle 1">
            <a:extLst>
              <a:ext uri="{FF2B5EF4-FFF2-40B4-BE49-F238E27FC236}">
                <a16:creationId xmlns:a16="http://schemas.microsoft.com/office/drawing/2014/main" id="{68A1C195-94D7-3ADA-EFAA-98A198B37617}"/>
              </a:ext>
            </a:extLst>
          </p:cNvPr>
          <p:cNvSpPr/>
          <p:nvPr/>
        </p:nvSpPr>
        <p:spPr>
          <a:xfrm>
            <a:off x="1915364" y="3826032"/>
            <a:ext cx="8506779" cy="889261"/>
          </a:xfrm>
          <a:prstGeom prst="rect">
            <a:avLst/>
          </a:prstGeom>
          <a:solidFill>
            <a:srgbClr val="01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3433">
              <a:buClrTx/>
            </a:pPr>
            <a:endParaRPr lang="en-US" sz="1941" kern="1200"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ctr" defTabSz="403433">
              <a:buClrTx/>
            </a:pPr>
            <a:r>
              <a:rPr lang="en-US" sz="1941" b="1" kern="1200" dirty="0">
                <a:solidFill>
                  <a:srgbClr val="01A952"/>
                </a:solidFill>
                <a:latin typeface="Roboto" panose="02000000000000000000" pitchFamily="2" charset="0"/>
                <a:ea typeface="Roboto" panose="02000000000000000000" pitchFamily="2" charset="0"/>
                <a:cs typeface="Roboto" panose="02000000000000000000" pitchFamily="2" charset="0"/>
              </a:rPr>
              <a:t>For more information, contact: </a:t>
            </a:r>
            <a:r>
              <a:rPr lang="en-US" sz="1941" kern="1200" dirty="0">
                <a:solidFill>
                  <a:prstClr val="white"/>
                </a:solidFill>
                <a:latin typeface="Roboto" panose="02000000000000000000" pitchFamily="2" charset="0"/>
                <a:ea typeface="Roboto" panose="02000000000000000000" pitchFamily="2" charset="0"/>
                <a:cs typeface="Roboto" panose="02000000000000000000" pitchFamily="2" charset="0"/>
              </a:rPr>
              <a:t>marcus.johnson@icsny.org </a:t>
            </a:r>
            <a:br>
              <a:rPr lang="en-US" sz="1941" b="1" kern="1200" dirty="0">
                <a:solidFill>
                  <a:prstClr val="white"/>
                </a:solidFill>
                <a:latin typeface="Roboto" panose="02000000000000000000" pitchFamily="2" charset="0"/>
                <a:ea typeface="Roboto" panose="02000000000000000000" pitchFamily="2" charset="0"/>
                <a:cs typeface="Roboto" panose="02000000000000000000" pitchFamily="2" charset="0"/>
              </a:rPr>
            </a:br>
            <a:endParaRPr lang="en-US" sz="1941" b="1" kern="1200"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0599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23"/>
          <p:cNvSpPr txBox="1"/>
          <p:nvPr/>
        </p:nvSpPr>
        <p:spPr>
          <a:xfrm>
            <a:off x="4709483" y="2539662"/>
            <a:ext cx="6192900"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3D4256"/>
                </a:solidFill>
                <a:effectLst/>
                <a:uLnTx/>
                <a:uFillTx/>
                <a:latin typeface="Roboto"/>
                <a:ea typeface="Roboto"/>
                <a:cs typeface="Roboto"/>
                <a:sym typeface="Roboto"/>
              </a:rPr>
              <a:t>Alice Burns, Ph.D., MPP</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Associate Director, Program on Medicaid and the Uninsured</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Kaiser Family Foundation</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lose-up of a person smiling&#10;&#10;Description automatically generated">
            <a:extLst>
              <a:ext uri="{FF2B5EF4-FFF2-40B4-BE49-F238E27FC236}">
                <a16:creationId xmlns:a16="http://schemas.microsoft.com/office/drawing/2014/main" id="{4999884A-79C1-5A66-1554-985F68EA750E}"/>
              </a:ext>
            </a:extLst>
          </p:cNvPr>
          <p:cNvPicPr>
            <a:picLocks noChangeAspect="1"/>
          </p:cNvPicPr>
          <p:nvPr/>
        </p:nvPicPr>
        <p:blipFill>
          <a:blip r:embed="rId5"/>
          <a:stretch>
            <a:fillRect/>
          </a:stretch>
        </p:blipFill>
        <p:spPr>
          <a:xfrm>
            <a:off x="2463558" y="2454740"/>
            <a:ext cx="2087893" cy="2087893"/>
          </a:xfrm>
          <a:prstGeom prst="rect">
            <a:avLst/>
          </a:prstGeom>
        </p:spPr>
      </p:pic>
    </p:spTree>
    <p:extLst>
      <p:ext uri="{BB962C8B-B14F-4D97-AF65-F5344CB8AC3E}">
        <p14:creationId xmlns:p14="http://schemas.microsoft.com/office/powerpoint/2010/main" val="418695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2A918-FE18-D332-11B3-EADA35F5AF64}"/>
              </a:ext>
            </a:extLst>
          </p:cNvPr>
          <p:cNvSpPr>
            <a:spLocks noGrp="1"/>
          </p:cNvSpPr>
          <p:nvPr>
            <p:ph type="ctr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Policy Opportunities for Dually Eligible Individuals</a:t>
            </a:r>
          </a:p>
        </p:txBody>
      </p:sp>
      <p:sp>
        <p:nvSpPr>
          <p:cNvPr id="4" name="Subtitle 3">
            <a:extLst>
              <a:ext uri="{FF2B5EF4-FFF2-40B4-BE49-F238E27FC236}">
                <a16:creationId xmlns:a16="http://schemas.microsoft.com/office/drawing/2014/main" id="{5CCDB74F-B994-A5D9-4BFD-E300D8C4BB6F}"/>
              </a:ext>
            </a:extLst>
          </p:cNvPr>
          <p:cNvSpPr>
            <a:spLocks noGrp="1"/>
          </p:cNvSpPr>
          <p:nvPr>
            <p:ph type="subTitle" idx="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Alliance for Health Policy</a:t>
            </a:r>
          </a:p>
        </p:txBody>
      </p:sp>
      <p:sp>
        <p:nvSpPr>
          <p:cNvPr id="5" name="Text Placeholder 4">
            <a:extLst>
              <a:ext uri="{FF2B5EF4-FFF2-40B4-BE49-F238E27FC236}">
                <a16:creationId xmlns:a16="http://schemas.microsoft.com/office/drawing/2014/main" id="{2F93D7E3-252F-7132-B7C5-ADD057663E2F}"/>
              </a:ext>
            </a:extLst>
          </p:cNvPr>
          <p:cNvSpPr>
            <a:spLocks noGrp="1"/>
          </p:cNvSpPr>
          <p:nvPr>
            <p:ph type="body" sz="quarter" idx="10"/>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Alice Burns	</a:t>
            </a:r>
          </a:p>
        </p:txBody>
      </p:sp>
      <p:sp>
        <p:nvSpPr>
          <p:cNvPr id="6" name="Text Placeholder 5">
            <a:extLst>
              <a:ext uri="{FF2B5EF4-FFF2-40B4-BE49-F238E27FC236}">
                <a16:creationId xmlns:a16="http://schemas.microsoft.com/office/drawing/2014/main" id="{FCFC4004-FBBD-08E1-F4F4-F51561295BF3}"/>
              </a:ext>
            </a:extLst>
          </p:cNvPr>
          <p:cNvSpPr>
            <a:spLocks noGrp="1"/>
          </p:cNvSpPr>
          <p:nvPr>
            <p:ph type="body" sz="quarter" idx="1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Associate Director with KPMU</a:t>
            </a:r>
          </a:p>
        </p:txBody>
      </p:sp>
      <p:sp>
        <p:nvSpPr>
          <p:cNvPr id="2" name="Date Placeholder 1">
            <a:extLst>
              <a:ext uri="{FF2B5EF4-FFF2-40B4-BE49-F238E27FC236}">
                <a16:creationId xmlns:a16="http://schemas.microsoft.com/office/drawing/2014/main" id="{AE5562D2-BC7B-A0A7-9F38-B6E1D982CDF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March 28, 2024</a:t>
            </a:r>
          </a:p>
        </p:txBody>
      </p:sp>
    </p:spTree>
    <p:extLst>
      <p:ext uri="{BB962C8B-B14F-4D97-AF65-F5344CB8AC3E}">
        <p14:creationId xmlns:p14="http://schemas.microsoft.com/office/powerpoint/2010/main" val="180383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F725C-EF22-AB3E-92E9-57D7F5F0B788}"/>
              </a:ext>
            </a:extLst>
          </p:cNvPr>
          <p:cNvSpPr>
            <a:spLocks noGrp="1"/>
          </p:cNvSpPr>
          <p:nvPr>
            <p:ph type="body" sz="quarter" idx="18"/>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Per person Medicare and Medicaid spending by benefit status in 2019</a:t>
            </a:r>
          </a:p>
        </p:txBody>
      </p:sp>
      <p:sp>
        <p:nvSpPr>
          <p:cNvPr id="3" name="Text Placeholder 2">
            <a:extLst>
              <a:ext uri="{FF2B5EF4-FFF2-40B4-BE49-F238E27FC236}">
                <a16:creationId xmlns:a16="http://schemas.microsoft.com/office/drawing/2014/main" id="{E02D5628-6DEE-EA08-B6C9-0362AEA26E87}"/>
              </a:ext>
            </a:extLst>
          </p:cNvPr>
          <p:cNvSpPr>
            <a:spLocks noGrp="1"/>
          </p:cNvSpPr>
          <p:nvPr>
            <p:ph type="body" sz="quarter" idx="13"/>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KFF, </a:t>
            </a:r>
            <a:r>
              <a:rPr lang="en-US" i="1" dirty="0">
                <a:latin typeface="Roboto" panose="02000000000000000000" pitchFamily="2" charset="0"/>
                <a:ea typeface="Roboto" panose="02000000000000000000" pitchFamily="2" charset="0"/>
                <a:cs typeface="Roboto" panose="02000000000000000000" pitchFamily="2" charset="0"/>
              </a:rPr>
              <a:t>Enrollment and Spending Patterns Among Medicare-Medicaid Enrollees</a:t>
            </a:r>
            <a:r>
              <a:rPr lang="en-US" dirty="0">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hlinkClick r:id="rId3"/>
              </a:rPr>
              <a:t>https://www.kff.org/medicaid/issue-brief/enrollment-and-spending-patterns-among-medicare-medicaid-enrollees-dual-eligibles/</a:t>
            </a:r>
            <a:r>
              <a:rPr lang="en-US" dirty="0">
                <a:latin typeface="Roboto" panose="02000000000000000000" pitchFamily="2" charset="0"/>
                <a:ea typeface="Roboto" panose="02000000000000000000" pitchFamily="2" charset="0"/>
                <a:cs typeface="Roboto" panose="02000000000000000000" pitchFamily="2" charset="0"/>
              </a:rPr>
              <a:t>. </a:t>
            </a:r>
          </a:p>
        </p:txBody>
      </p:sp>
      <p:sp>
        <p:nvSpPr>
          <p:cNvPr id="4" name="Slide Number Placeholder 3">
            <a:extLst>
              <a:ext uri="{FF2B5EF4-FFF2-40B4-BE49-F238E27FC236}">
                <a16:creationId xmlns:a16="http://schemas.microsoft.com/office/drawing/2014/main" id="{B8361D2D-BDD9-27B7-CC25-05CAE679E40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63A3F63A-3387-7A4E-82FF-DDE91C170BA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Dual-eligible enrollees have higher per-person costs than other Medicare or Medicaid beneficiaries.</a:t>
            </a:r>
          </a:p>
        </p:txBody>
      </p:sp>
      <p:pic>
        <p:nvPicPr>
          <p:cNvPr id="8" name="Picture 7" descr="A graph of blue and green bars&#10;&#10;Description automatically generated">
            <a:extLst>
              <a:ext uri="{FF2B5EF4-FFF2-40B4-BE49-F238E27FC236}">
                <a16:creationId xmlns:a16="http://schemas.microsoft.com/office/drawing/2014/main" id="{431BE23F-A541-2C4B-9BEE-2043C9D1448A}"/>
              </a:ext>
            </a:extLst>
          </p:cNvPr>
          <p:cNvPicPr>
            <a:picLocks noChangeAspect="1"/>
          </p:cNvPicPr>
          <p:nvPr/>
        </p:nvPicPr>
        <p:blipFill>
          <a:blip r:embed="rId4"/>
          <a:stretch>
            <a:fillRect/>
          </a:stretch>
        </p:blipFill>
        <p:spPr>
          <a:xfrm>
            <a:off x="3204422" y="1970088"/>
            <a:ext cx="5783155" cy="4136900"/>
          </a:xfrm>
          <a:prstGeom prst="rect">
            <a:avLst/>
          </a:prstGeom>
          <a:ln>
            <a:noFill/>
          </a:ln>
        </p:spPr>
      </p:pic>
    </p:spTree>
    <p:extLst>
      <p:ext uri="{BB962C8B-B14F-4D97-AF65-F5344CB8AC3E}">
        <p14:creationId xmlns:p14="http://schemas.microsoft.com/office/powerpoint/2010/main" val="296781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B02989-3CA6-0F9F-E218-4B0A8FF7043B}"/>
              </a:ext>
            </a:extLst>
          </p:cNvPr>
          <p:cNvSpPr>
            <a:spLocks noGrp="1"/>
          </p:cNvSpPr>
          <p:nvPr>
            <p:ph type="body" sz="quarter" idx="13"/>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KFF, </a:t>
            </a:r>
            <a:r>
              <a:rPr lang="en-US" i="1" dirty="0">
                <a:latin typeface="Roboto" panose="02000000000000000000" pitchFamily="2" charset="0"/>
                <a:ea typeface="Roboto" panose="02000000000000000000" pitchFamily="2" charset="0"/>
                <a:cs typeface="Roboto" panose="02000000000000000000" pitchFamily="2" charset="0"/>
              </a:rPr>
              <a:t>A Profile of Medicare-Medicaid Enrollees</a:t>
            </a:r>
            <a:r>
              <a:rPr lang="en-US" dirty="0">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hlinkClick r:id="rId3"/>
              </a:rPr>
              <a:t>https://www.kff.org/medicare/issue-brief/a-profile-of-medicare-medicaid-enrollees-dual-eligibles/</a:t>
            </a:r>
            <a:r>
              <a:rPr lang="en-US" dirty="0">
                <a:latin typeface="Roboto" panose="02000000000000000000" pitchFamily="2" charset="0"/>
                <a:ea typeface="Roboto" panose="02000000000000000000" pitchFamily="2" charset="0"/>
                <a:cs typeface="Roboto" panose="02000000000000000000" pitchFamily="2" charset="0"/>
              </a:rPr>
              <a:t> </a:t>
            </a:r>
          </a:p>
        </p:txBody>
      </p:sp>
      <p:sp>
        <p:nvSpPr>
          <p:cNvPr id="3" name="Slide Number Placeholder 2">
            <a:extLst>
              <a:ext uri="{FF2B5EF4-FFF2-40B4-BE49-F238E27FC236}">
                <a16:creationId xmlns:a16="http://schemas.microsoft.com/office/drawing/2014/main" id="{F0F301C2-6E5A-7C97-4760-E1426AE1AFC5}"/>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C4E723A0-D7B5-9AD0-4C55-773ECDAEC85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Dual-eligible individuals are a heterogeneous group, but generally have low incomes and significant health needs.</a:t>
            </a:r>
          </a:p>
        </p:txBody>
      </p:sp>
      <p:sp>
        <p:nvSpPr>
          <p:cNvPr id="5" name="Text Placeholder 4">
            <a:extLst>
              <a:ext uri="{FF2B5EF4-FFF2-40B4-BE49-F238E27FC236}">
                <a16:creationId xmlns:a16="http://schemas.microsoft.com/office/drawing/2014/main" id="{F27BBB81-A60B-228D-961A-D40A331B5262}"/>
              </a:ext>
            </a:extLst>
          </p:cNvPr>
          <p:cNvSpPr>
            <a:spLocks noGrp="1"/>
          </p:cNvSpPr>
          <p:nvPr>
            <p:ph type="body" sz="quarter" idx="18"/>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Income of Medicare beneficiaries by Medicaid coverage, 2020</a:t>
            </a:r>
          </a:p>
        </p:txBody>
      </p:sp>
      <p:sp>
        <p:nvSpPr>
          <p:cNvPr id="6" name="Text Placeholder 5">
            <a:extLst>
              <a:ext uri="{FF2B5EF4-FFF2-40B4-BE49-F238E27FC236}">
                <a16:creationId xmlns:a16="http://schemas.microsoft.com/office/drawing/2014/main" id="{749D28C0-1910-8808-01B3-6FA3B230F4C5}"/>
              </a:ext>
            </a:extLst>
          </p:cNvPr>
          <p:cNvSpPr>
            <a:spLocks noGrp="1"/>
          </p:cNvSpPr>
          <p:nvPr>
            <p:ph type="body" sz="quarter" idx="21"/>
          </p:nvPr>
        </p:nvSpPr>
        <p:spPr>
          <a:xfrm>
            <a:off x="6423103" y="1671951"/>
            <a:ext cx="5597032" cy="293688"/>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Health status of Medicare beneficiaries by Medicaid coverage, 2020</a:t>
            </a:r>
          </a:p>
        </p:txBody>
      </p:sp>
      <p:pic>
        <p:nvPicPr>
          <p:cNvPr id="10" name="Picture 9">
            <a:extLst>
              <a:ext uri="{FF2B5EF4-FFF2-40B4-BE49-F238E27FC236}">
                <a16:creationId xmlns:a16="http://schemas.microsoft.com/office/drawing/2014/main" id="{FFCABEA9-B3F2-E5E6-E8EB-B279A4E0C812}"/>
              </a:ext>
            </a:extLst>
          </p:cNvPr>
          <p:cNvPicPr>
            <a:picLocks noChangeAspect="1"/>
          </p:cNvPicPr>
          <p:nvPr/>
        </p:nvPicPr>
        <p:blipFill>
          <a:blip r:embed="rId4"/>
          <a:srcRect/>
          <a:stretch/>
        </p:blipFill>
        <p:spPr>
          <a:xfrm>
            <a:off x="757837" y="1999640"/>
            <a:ext cx="4642183" cy="4157926"/>
          </a:xfrm>
          <a:prstGeom prst="rect">
            <a:avLst/>
          </a:prstGeom>
          <a:noFill/>
          <a:ln>
            <a:noFill/>
          </a:ln>
        </p:spPr>
      </p:pic>
      <p:pic>
        <p:nvPicPr>
          <p:cNvPr id="14" name="Picture 13">
            <a:extLst>
              <a:ext uri="{FF2B5EF4-FFF2-40B4-BE49-F238E27FC236}">
                <a16:creationId xmlns:a16="http://schemas.microsoft.com/office/drawing/2014/main" id="{A57B90E9-D4C5-F7F0-C368-5AE8F192B8B0}"/>
              </a:ext>
            </a:extLst>
          </p:cNvPr>
          <p:cNvPicPr>
            <a:picLocks noChangeAspect="1"/>
          </p:cNvPicPr>
          <p:nvPr/>
        </p:nvPicPr>
        <p:blipFill>
          <a:blip r:embed="rId5"/>
          <a:srcRect/>
          <a:stretch/>
        </p:blipFill>
        <p:spPr>
          <a:xfrm>
            <a:off x="7142655" y="2124619"/>
            <a:ext cx="4157927" cy="3839967"/>
          </a:xfrm>
          <a:prstGeom prst="rect">
            <a:avLst/>
          </a:prstGeom>
          <a:noFill/>
          <a:ln>
            <a:noFill/>
          </a:ln>
        </p:spPr>
      </p:pic>
    </p:spTree>
    <p:extLst>
      <p:ext uri="{BB962C8B-B14F-4D97-AF65-F5344CB8AC3E}">
        <p14:creationId xmlns:p14="http://schemas.microsoft.com/office/powerpoint/2010/main" val="299377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743913" y="2539662"/>
            <a:ext cx="61929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Alison Jones, MPH</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Director of Program Strategy and Management</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Alliance for Health Policy</a:t>
            </a:r>
            <a:endParaRPr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erson with blonde hair smiling&#10;&#10;Description automatically generated">
            <a:extLst>
              <a:ext uri="{FF2B5EF4-FFF2-40B4-BE49-F238E27FC236}">
                <a16:creationId xmlns:a16="http://schemas.microsoft.com/office/drawing/2014/main" id="{81D55E01-70E6-FDDF-FC90-EA16FB574530}"/>
              </a:ext>
            </a:extLst>
          </p:cNvPr>
          <p:cNvPicPr>
            <a:picLocks noChangeAspect="1"/>
          </p:cNvPicPr>
          <p:nvPr/>
        </p:nvPicPr>
        <p:blipFill>
          <a:blip r:embed="rId5"/>
          <a:stretch>
            <a:fillRect/>
          </a:stretch>
        </p:blipFill>
        <p:spPr>
          <a:xfrm>
            <a:off x="2462080" y="2478087"/>
            <a:ext cx="2062103" cy="2062103"/>
          </a:xfrm>
          <a:prstGeom prst="rect">
            <a:avLst/>
          </a:prstGeom>
        </p:spPr>
      </p:pic>
    </p:spTree>
    <p:extLst>
      <p:ext uri="{BB962C8B-B14F-4D97-AF65-F5344CB8AC3E}">
        <p14:creationId xmlns:p14="http://schemas.microsoft.com/office/powerpoint/2010/main" val="24909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AFBD75-4045-DD69-41ED-51F0B5E99472}"/>
              </a:ext>
            </a:extLst>
          </p:cNvPr>
          <p:cNvSpPr>
            <a:spLocks noGrp="1"/>
          </p:cNvSpPr>
          <p:nvPr>
            <p:ph type="body" sz="quarter" idx="10"/>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Medicaid coverage</a:t>
            </a:r>
          </a:p>
        </p:txBody>
      </p:sp>
      <p:sp>
        <p:nvSpPr>
          <p:cNvPr id="3" name="Slide Number Placeholder 2">
            <a:extLst>
              <a:ext uri="{FF2B5EF4-FFF2-40B4-BE49-F238E27FC236}">
                <a16:creationId xmlns:a16="http://schemas.microsoft.com/office/drawing/2014/main" id="{E29826DB-1887-54F8-98CA-22D40A6F6CC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0FF92135-515C-58A5-694B-5F240F791ED6}"/>
              </a:ext>
            </a:extLst>
          </p:cNvPr>
          <p:cNvSpPr>
            <a:spLocks noGrp="1"/>
          </p:cNvSpPr>
          <p:nvPr>
            <p:ph type="body" sz="quarter" idx="18"/>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Understanding how those efforts work requires understanding how people receive their Medicare and Medicaid coverage.</a:t>
            </a:r>
          </a:p>
        </p:txBody>
      </p:sp>
      <p:sp>
        <p:nvSpPr>
          <p:cNvPr id="5" name="Text Placeholder 4">
            <a:extLst>
              <a:ext uri="{FF2B5EF4-FFF2-40B4-BE49-F238E27FC236}">
                <a16:creationId xmlns:a16="http://schemas.microsoft.com/office/drawing/2014/main" id="{9FD78B7E-D138-A109-BEF4-CF1E3D656F8F}"/>
              </a:ext>
            </a:extLst>
          </p:cNvPr>
          <p:cNvSpPr>
            <a:spLocks noGrp="1"/>
          </p:cNvSpPr>
          <p:nvPr>
            <p:ph type="body" sz="quarter" idx="20"/>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Medicare coverage</a:t>
            </a:r>
          </a:p>
        </p:txBody>
      </p:sp>
      <p:sp>
        <p:nvSpPr>
          <p:cNvPr id="6" name="Text Placeholder 5">
            <a:extLst>
              <a:ext uri="{FF2B5EF4-FFF2-40B4-BE49-F238E27FC236}">
                <a16:creationId xmlns:a16="http://schemas.microsoft.com/office/drawing/2014/main" id="{2520AC8E-1DD2-0D26-6F94-039DD409F709}"/>
              </a:ext>
            </a:extLst>
          </p:cNvPr>
          <p:cNvSpPr>
            <a:spLocks noGrp="1"/>
          </p:cNvSpPr>
          <p:nvPr>
            <p:ph type="body" sz="quarter" idx="22"/>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Fee-for-service</a:t>
            </a:r>
          </a:p>
          <a:p>
            <a:r>
              <a:rPr lang="en-US" dirty="0">
                <a:latin typeface="Roboto" panose="02000000000000000000" pitchFamily="2" charset="0"/>
                <a:ea typeface="Roboto" panose="02000000000000000000" pitchFamily="2" charset="0"/>
                <a:cs typeface="Roboto" panose="02000000000000000000" pitchFamily="2" charset="0"/>
              </a:rPr>
              <a:t>Comprehensive managed care</a:t>
            </a:r>
          </a:p>
          <a:p>
            <a:r>
              <a:rPr lang="en-US" dirty="0">
                <a:latin typeface="Roboto" panose="02000000000000000000" pitchFamily="2" charset="0"/>
                <a:ea typeface="Roboto" panose="02000000000000000000" pitchFamily="2" charset="0"/>
                <a:cs typeface="Roboto" panose="02000000000000000000" pitchFamily="2" charset="0"/>
              </a:rPr>
              <a:t>Noncomprehensive managed care</a:t>
            </a:r>
          </a:p>
        </p:txBody>
      </p:sp>
      <p:sp>
        <p:nvSpPr>
          <p:cNvPr id="7" name="Text Placeholder 6">
            <a:extLst>
              <a:ext uri="{FF2B5EF4-FFF2-40B4-BE49-F238E27FC236}">
                <a16:creationId xmlns:a16="http://schemas.microsoft.com/office/drawing/2014/main" id="{15869F16-AA67-848D-C539-506C55BA1F13}"/>
              </a:ext>
            </a:extLst>
          </p:cNvPr>
          <p:cNvSpPr>
            <a:spLocks noGrp="1"/>
          </p:cNvSpPr>
          <p:nvPr>
            <p:ph type="body" sz="quarter" idx="17"/>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Traditional Medicare</a:t>
            </a:r>
          </a:p>
          <a:p>
            <a:r>
              <a:rPr lang="en-US" dirty="0">
                <a:latin typeface="Roboto" panose="02000000000000000000" pitchFamily="2" charset="0"/>
                <a:ea typeface="Roboto" panose="02000000000000000000" pitchFamily="2" charset="0"/>
                <a:cs typeface="Roboto" panose="02000000000000000000" pitchFamily="2" charset="0"/>
              </a:rPr>
              <a:t>Medicare Advantage</a:t>
            </a:r>
          </a:p>
          <a:p>
            <a:r>
              <a:rPr lang="en-US" dirty="0">
                <a:latin typeface="Roboto" panose="02000000000000000000" pitchFamily="2" charset="0"/>
                <a:ea typeface="Roboto" panose="02000000000000000000" pitchFamily="2" charset="0"/>
                <a:cs typeface="Roboto" panose="02000000000000000000" pitchFamily="2" charset="0"/>
              </a:rPr>
              <a:t>Dual-eligible special needs plans (D-SNPs)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Coordination-only D-SNPs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Highly-integrated D-SNPs or “HIDEs” (since 2021)</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Fully-integrated D-SNPs or “FIDEs”</a:t>
            </a:r>
          </a:p>
        </p:txBody>
      </p:sp>
      <p:sp>
        <p:nvSpPr>
          <p:cNvPr id="8" name="Text Placeholder 7">
            <a:extLst>
              <a:ext uri="{FF2B5EF4-FFF2-40B4-BE49-F238E27FC236}">
                <a16:creationId xmlns:a16="http://schemas.microsoft.com/office/drawing/2014/main" id="{45B4D3CA-F9F3-C96A-15AA-407204B3073A}"/>
              </a:ext>
            </a:extLst>
          </p:cNvPr>
          <p:cNvSpPr>
            <a:spLocks noGrp="1"/>
          </p:cNvSpPr>
          <p:nvPr>
            <p:ph type="body" sz="quarter" idx="23"/>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Program of All-Inclusive Care for the Elderly (PACE)</a:t>
            </a:r>
          </a:p>
          <a:p>
            <a:r>
              <a:rPr lang="en-US" dirty="0">
                <a:latin typeface="Roboto" panose="02000000000000000000" pitchFamily="2" charset="0"/>
                <a:ea typeface="Roboto" panose="02000000000000000000" pitchFamily="2" charset="0"/>
                <a:cs typeface="Roboto" panose="02000000000000000000" pitchFamily="2" charset="0"/>
              </a:rPr>
              <a:t>Financial Alignment Initiative (including Medicare-Medicaid Plans or MMPs)</a:t>
            </a:r>
          </a:p>
        </p:txBody>
      </p:sp>
      <p:sp>
        <p:nvSpPr>
          <p:cNvPr id="9" name="Text Placeholder 8">
            <a:extLst>
              <a:ext uri="{FF2B5EF4-FFF2-40B4-BE49-F238E27FC236}">
                <a16:creationId xmlns:a16="http://schemas.microsoft.com/office/drawing/2014/main" id="{BCEF4F37-1391-DC8C-F0EC-B293A674AD9E}"/>
              </a:ext>
            </a:extLst>
          </p:cNvPr>
          <p:cNvSpPr>
            <a:spLocks noGrp="1"/>
          </p:cNvSpPr>
          <p:nvPr>
            <p:ph type="body" sz="quarter" idx="24"/>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Joint coverage</a:t>
            </a:r>
          </a:p>
        </p:txBody>
      </p:sp>
      <p:sp>
        <p:nvSpPr>
          <p:cNvPr id="10" name="Title 9">
            <a:extLst>
              <a:ext uri="{FF2B5EF4-FFF2-40B4-BE49-F238E27FC236}">
                <a16:creationId xmlns:a16="http://schemas.microsoft.com/office/drawing/2014/main" id="{2D349FE4-2F4F-FA1C-47A2-3E29CFAF1E2C}"/>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There is a long history of efforts to integrate Medicare and Medicaid, with many current options available.</a:t>
            </a:r>
          </a:p>
        </p:txBody>
      </p:sp>
    </p:spTree>
    <p:extLst>
      <p:ext uri="{BB962C8B-B14F-4D97-AF65-F5344CB8AC3E}">
        <p14:creationId xmlns:p14="http://schemas.microsoft.com/office/powerpoint/2010/main" val="368218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07F23A-C0B1-DF1C-17F0-33F45F119580}"/>
              </a:ext>
            </a:extLst>
          </p:cNvPr>
          <p:cNvSpPr>
            <a:spLocks noGrp="1"/>
          </p:cNvSpPr>
          <p:nvPr>
            <p:ph type="body" sz="quarter" idx="13"/>
          </p:nvPr>
        </p:nvSpPr>
        <p:spPr>
          <a:xfrm>
            <a:off x="662242" y="5794759"/>
            <a:ext cx="10114615" cy="757760"/>
          </a:xfrm>
        </p:spPr>
        <p:txBody>
          <a:bodyPr/>
          <a:lstStyle/>
          <a:p>
            <a:r>
              <a:rPr lang="en-US" sz="1000" b="0" i="0" dirty="0">
                <a:solidFill>
                  <a:srgbClr val="333333"/>
                </a:solidFill>
                <a:effectLst/>
                <a:latin typeface="Roboto" panose="02000000000000000000" pitchFamily="2" charset="0"/>
                <a:ea typeface="Roboto" panose="02000000000000000000" pitchFamily="2" charset="0"/>
                <a:cs typeface="Roboto" panose="02000000000000000000" pitchFamily="2" charset="0"/>
              </a:rPr>
              <a:t>Note: Includes the 10.9 million dual-eligible individuals with both Medicare Part A and Part B in March 2020. Previous KFF analysis included people who only had Part A or Part B, as well as those that were dual-eligible at any point during the year, and thus had 12.5 million dual-eligible individuals. Individual MA plans include employer-sponsored group plans, which comprise about 1% of dual-eligible individuals, as well as non-Medicare Advantage private plans (cost plans and HCPPs). SNP refers to special needs plans. Other SNPs includes institutional SNPs and chronic condition SNPs. </a:t>
            </a:r>
          </a:p>
          <a:p>
            <a:r>
              <a:rPr lang="en-US" sz="1000" dirty="0">
                <a:latin typeface="Roboto" panose="02000000000000000000" pitchFamily="2" charset="0"/>
                <a:ea typeface="Roboto" panose="02000000000000000000" pitchFamily="2" charset="0"/>
                <a:cs typeface="Roboto" panose="02000000000000000000" pitchFamily="2" charset="0"/>
              </a:rPr>
              <a:t>Source: KFF, </a:t>
            </a:r>
            <a:r>
              <a:rPr lang="en-US" sz="1000" i="1" dirty="0">
                <a:latin typeface="Roboto" panose="02000000000000000000" pitchFamily="2" charset="0"/>
                <a:ea typeface="Roboto" panose="02000000000000000000" pitchFamily="2" charset="0"/>
                <a:cs typeface="Roboto" panose="02000000000000000000" pitchFamily="2" charset="0"/>
              </a:rPr>
              <a:t>How do Dual-Eligible Individuals Get Their Medicare Coverage</a:t>
            </a:r>
            <a:r>
              <a:rPr lang="en-US" sz="1000" dirty="0">
                <a:latin typeface="Roboto" panose="02000000000000000000" pitchFamily="2" charset="0"/>
                <a:ea typeface="Roboto" panose="02000000000000000000" pitchFamily="2" charset="0"/>
                <a:cs typeface="Roboto" panose="02000000000000000000" pitchFamily="2" charset="0"/>
              </a:rPr>
              <a:t>, </a:t>
            </a:r>
            <a:r>
              <a:rPr lang="en-US" sz="1000" dirty="0">
                <a:latin typeface="Roboto" panose="02000000000000000000" pitchFamily="2" charset="0"/>
                <a:ea typeface="Roboto" panose="02000000000000000000" pitchFamily="2" charset="0"/>
                <a:cs typeface="Roboto" panose="02000000000000000000" pitchFamily="2" charset="0"/>
                <a:hlinkClick r:id="rId3"/>
              </a:rPr>
              <a:t>https://www.kff.org/medicare/issue-brief/how-do-dual-eligible-individuals-get-their-medicare-coverage/</a:t>
            </a:r>
            <a:r>
              <a:rPr lang="en-US" sz="1000" dirty="0">
                <a:latin typeface="Roboto" panose="02000000000000000000" pitchFamily="2" charset="0"/>
                <a:ea typeface="Roboto" panose="02000000000000000000" pitchFamily="2" charset="0"/>
                <a:cs typeface="Roboto" panose="02000000000000000000" pitchFamily="2" charset="0"/>
              </a:rPr>
              <a:t> </a:t>
            </a:r>
          </a:p>
        </p:txBody>
      </p:sp>
      <mc:AlternateContent xmlns:mc="http://schemas.openxmlformats.org/markup-compatibility/2006" xmlns:cx1="http://schemas.microsoft.com/office/drawing/2015/9/8/chartex">
        <mc:Choice Requires="cx1">
          <p:graphicFrame>
            <p:nvGraphicFramePr>
              <p:cNvPr id="7" name="Chart Placeholder 6">
                <a:extLst>
                  <a:ext uri="{FF2B5EF4-FFF2-40B4-BE49-F238E27FC236}">
                    <a16:creationId xmlns:a16="http://schemas.microsoft.com/office/drawing/2014/main" id="{FFE77B3B-C8B8-75A7-DBAB-8572E8ADAF59}"/>
                  </a:ext>
                </a:extLst>
              </p:cNvPr>
              <p:cNvGraphicFramePr>
                <a:graphicFrameLocks noGrp="1"/>
              </p:cNvGraphicFramePr>
              <p:nvPr>
                <p:ph type="chart" sz="quarter" idx="17"/>
              </p:nvPr>
            </p:nvGraphicFramePr>
            <p:xfrm>
              <a:off x="571500" y="1639055"/>
              <a:ext cx="8343901" cy="379054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Placeholder 6">
                <a:extLst>
                  <a:ext uri="{FF2B5EF4-FFF2-40B4-BE49-F238E27FC236}">
                    <a16:creationId xmlns:a16="http://schemas.microsoft.com/office/drawing/2014/main" id="{FFE77B3B-C8B8-75A7-DBAB-8572E8ADAF59}"/>
                  </a:ext>
                </a:extLst>
              </p:cNvPr>
              <p:cNvPicPr>
                <a:picLocks noGrp="1" noRot="1" noChangeAspect="1" noMove="1" noResize="1" noEditPoints="1" noAdjustHandles="1" noChangeArrowheads="1" noChangeShapeType="1"/>
              </p:cNvPicPr>
              <p:nvPr/>
            </p:nvPicPr>
            <p:blipFill>
              <a:blip r:embed="rId5"/>
              <a:stretch>
                <a:fillRect/>
              </a:stretch>
            </p:blipFill>
            <p:spPr>
              <a:xfrm>
                <a:off x="571500" y="1639055"/>
                <a:ext cx="8343901" cy="3790543"/>
              </a:xfrm>
              <a:prstGeom prst="rect">
                <a:avLst/>
              </a:prstGeom>
            </p:spPr>
          </p:pic>
        </mc:Fallback>
      </mc:AlternateContent>
      <p:sp>
        <p:nvSpPr>
          <p:cNvPr id="5" name="Text Placeholder 4">
            <a:extLst>
              <a:ext uri="{FF2B5EF4-FFF2-40B4-BE49-F238E27FC236}">
                <a16:creationId xmlns:a16="http://schemas.microsoft.com/office/drawing/2014/main" id="{A04D106A-D8F1-A2A5-5AA7-97F5717B1BA7}"/>
              </a:ext>
            </a:extLst>
          </p:cNvPr>
          <p:cNvSpPr>
            <a:spLocks noGrp="1"/>
          </p:cNvSpPr>
          <p:nvPr>
            <p:ph type="body" sz="quarter" idx="20"/>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Type of Medicare coverage and number of dual-eligible individuals enrolled in 2020</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6" name="Title 5">
            <a:extLst>
              <a:ext uri="{FF2B5EF4-FFF2-40B4-BE49-F238E27FC236}">
                <a16:creationId xmlns:a16="http://schemas.microsoft.com/office/drawing/2014/main" id="{EE1EC5F3-CA0C-3AB1-52B6-63C00D962828}"/>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Fewer Than 5% of Dual-Eligible Individuals Are Enrolled in Joint Coverage Arrangements</a:t>
            </a:r>
          </a:p>
        </p:txBody>
      </p:sp>
      <p:sp>
        <p:nvSpPr>
          <p:cNvPr id="11" name="TextBox 10">
            <a:extLst>
              <a:ext uri="{FF2B5EF4-FFF2-40B4-BE49-F238E27FC236}">
                <a16:creationId xmlns:a16="http://schemas.microsoft.com/office/drawing/2014/main" id="{4161093B-2B86-1AA3-C739-21EBD58FFAF2}"/>
              </a:ext>
            </a:extLst>
          </p:cNvPr>
          <p:cNvSpPr txBox="1"/>
          <p:nvPr/>
        </p:nvSpPr>
        <p:spPr>
          <a:xfrm>
            <a:off x="9301159" y="4152325"/>
            <a:ext cx="2514349" cy="123110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Medicare-Medicaid Plans </a:t>
            </a: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3% (400k)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FIDE SNPs </a:t>
            </a: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3% (300k)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Other SNPs </a:t>
            </a: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2% (200k)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PACE </a:t>
            </a: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0.4%</a:t>
            </a: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(50k)</a:t>
            </a:r>
          </a:p>
        </p:txBody>
      </p:sp>
      <p:sp>
        <p:nvSpPr>
          <p:cNvPr id="12" name="TextBox 11">
            <a:extLst>
              <a:ext uri="{FF2B5EF4-FFF2-40B4-BE49-F238E27FC236}">
                <a16:creationId xmlns:a16="http://schemas.microsoft.com/office/drawing/2014/main" id="{57EDC747-649C-E1BF-8620-BC184AE4E0C3}"/>
              </a:ext>
            </a:extLst>
          </p:cNvPr>
          <p:cNvSpPr txBox="1"/>
          <p:nvPr/>
        </p:nvSpPr>
        <p:spPr>
          <a:xfrm>
            <a:off x="6777292" y="1739304"/>
            <a:ext cx="2138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Individual MA Plans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17% (1,900k)</a:t>
            </a:r>
          </a:p>
        </p:txBody>
      </p:sp>
      <p:sp>
        <p:nvSpPr>
          <p:cNvPr id="13" name="TextBox 12">
            <a:extLst>
              <a:ext uri="{FF2B5EF4-FFF2-40B4-BE49-F238E27FC236}">
                <a16:creationId xmlns:a16="http://schemas.microsoft.com/office/drawing/2014/main" id="{98937741-B079-7C25-23BD-C01942A7C48D}"/>
              </a:ext>
            </a:extLst>
          </p:cNvPr>
          <p:cNvSpPr txBox="1"/>
          <p:nvPr/>
        </p:nvSpPr>
        <p:spPr>
          <a:xfrm>
            <a:off x="4834193" y="1739303"/>
            <a:ext cx="1943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Coordination-Only D-SNPs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17% (1,900k)</a:t>
            </a:r>
          </a:p>
        </p:txBody>
      </p:sp>
      <p:sp>
        <p:nvSpPr>
          <p:cNvPr id="14" name="TextBox 13">
            <a:extLst>
              <a:ext uri="{FF2B5EF4-FFF2-40B4-BE49-F238E27FC236}">
                <a16:creationId xmlns:a16="http://schemas.microsoft.com/office/drawing/2014/main" id="{8012885D-981A-ACD4-9DF5-B7540162AE50}"/>
              </a:ext>
            </a:extLst>
          </p:cNvPr>
          <p:cNvSpPr txBox="1"/>
          <p:nvPr/>
        </p:nvSpPr>
        <p:spPr>
          <a:xfrm>
            <a:off x="681292" y="1739304"/>
            <a:ext cx="21381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Traditional Medicare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Roboto" panose="02000000000000000000" pitchFamily="2" charset="0"/>
              </a:rPr>
              <a:t>51% (5,600k)</a:t>
            </a:r>
          </a:p>
        </p:txBody>
      </p:sp>
      <p:sp>
        <p:nvSpPr>
          <p:cNvPr id="15" name="Rectangle 14">
            <a:extLst>
              <a:ext uri="{FF2B5EF4-FFF2-40B4-BE49-F238E27FC236}">
                <a16:creationId xmlns:a16="http://schemas.microsoft.com/office/drawing/2014/main" id="{7D133242-E94E-4246-EC46-1DBE82873481}"/>
              </a:ext>
            </a:extLst>
          </p:cNvPr>
          <p:cNvSpPr/>
          <p:nvPr/>
        </p:nvSpPr>
        <p:spPr>
          <a:xfrm>
            <a:off x="9034461" y="4184777"/>
            <a:ext cx="147638" cy="14763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17076C2-16C4-6FBC-6121-88EE44845CB9}"/>
              </a:ext>
            </a:extLst>
          </p:cNvPr>
          <p:cNvSpPr/>
          <p:nvPr/>
        </p:nvSpPr>
        <p:spPr>
          <a:xfrm>
            <a:off x="9034461" y="4694059"/>
            <a:ext cx="147638" cy="147638"/>
          </a:xfrm>
          <a:prstGeom prst="rect">
            <a:avLst/>
          </a:prstGeom>
          <a:solidFill>
            <a:srgbClr val="336F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65E0B447-C882-C25B-3B3D-E4DFB1E768C4}"/>
              </a:ext>
            </a:extLst>
          </p:cNvPr>
          <p:cNvSpPr/>
          <p:nvPr/>
        </p:nvSpPr>
        <p:spPr>
          <a:xfrm>
            <a:off x="9034463" y="4932138"/>
            <a:ext cx="147638" cy="14763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901D1BD2-D1A4-713E-8C59-EC6B3B7953A3}"/>
              </a:ext>
            </a:extLst>
          </p:cNvPr>
          <p:cNvSpPr/>
          <p:nvPr/>
        </p:nvSpPr>
        <p:spPr>
          <a:xfrm>
            <a:off x="9034462" y="5180638"/>
            <a:ext cx="147638" cy="14763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64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A77367-A649-A865-B5FF-F909EAE4662E}"/>
              </a:ext>
            </a:extLst>
          </p:cNvPr>
          <p:cNvSpPr>
            <a:spLocks noGrp="1"/>
          </p:cNvSpPr>
          <p:nvPr>
            <p:ph type="body" sz="quarter" idx="13"/>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KFF, </a:t>
            </a:r>
            <a:r>
              <a:rPr lang="en-US" i="1" dirty="0">
                <a:latin typeface="Roboto" panose="02000000000000000000" pitchFamily="2" charset="0"/>
                <a:ea typeface="Roboto" panose="02000000000000000000" pitchFamily="2" charset="0"/>
                <a:cs typeface="Roboto" panose="02000000000000000000" pitchFamily="2" charset="0"/>
              </a:rPr>
              <a:t>Medicaid Arrangements to Coordinate Medicare and Medicaid for Dual-Eligible Individuals</a:t>
            </a:r>
            <a:r>
              <a:rPr lang="en-US" dirty="0">
                <a:latin typeface="Roboto" panose="02000000000000000000" pitchFamily="2" charset="0"/>
                <a:ea typeface="Roboto" panose="02000000000000000000" pitchFamily="2" charset="0"/>
                <a:cs typeface="Roboto" panose="02000000000000000000" pitchFamily="2" charset="0"/>
              </a:rPr>
              <a:t>, </a:t>
            </a:r>
            <a:r>
              <a:rPr lang="en-US" dirty="0">
                <a:latin typeface="Roboto" panose="02000000000000000000" pitchFamily="2" charset="0"/>
                <a:ea typeface="Roboto" panose="02000000000000000000" pitchFamily="2" charset="0"/>
                <a:cs typeface="Roboto" panose="02000000000000000000" pitchFamily="2" charset="0"/>
                <a:hlinkClick r:id="rId3"/>
              </a:rPr>
              <a:t>https://www.kff.org/medicaid/issue-brief/medicaid-arrangements-to-coordinate-medicare-and-medicaid-for-dual-eligible-individuals/</a:t>
            </a:r>
            <a:r>
              <a:rPr lang="en-US" dirty="0">
                <a:latin typeface="Roboto" panose="02000000000000000000" pitchFamily="2" charset="0"/>
                <a:ea typeface="Roboto" panose="02000000000000000000" pitchFamily="2" charset="0"/>
                <a:cs typeface="Roboto" panose="02000000000000000000" pitchFamily="2" charset="0"/>
              </a:rPr>
              <a:t>. </a:t>
            </a:r>
          </a:p>
        </p:txBody>
      </p:sp>
      <p:sp>
        <p:nvSpPr>
          <p:cNvPr id="3" name="Slide Number Placeholder 2">
            <a:extLst>
              <a:ext uri="{FF2B5EF4-FFF2-40B4-BE49-F238E27FC236}">
                <a16:creationId xmlns:a16="http://schemas.microsoft.com/office/drawing/2014/main" id="{7F75D339-8BDB-51AE-4237-6C2064F7912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0AB2DDC7-F0FC-28BD-17EF-B15C131464FA}"/>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More than half of the states are leveraging their contracts with D-SNPs to support integration between Medicare and Medicaid</a:t>
            </a:r>
          </a:p>
        </p:txBody>
      </p:sp>
      <p:sp>
        <p:nvSpPr>
          <p:cNvPr id="5" name="Text Placeholder 4">
            <a:extLst>
              <a:ext uri="{FF2B5EF4-FFF2-40B4-BE49-F238E27FC236}">
                <a16:creationId xmlns:a16="http://schemas.microsoft.com/office/drawing/2014/main" id="{2111C4E1-F4D8-31CC-B051-9FF7B831BDF7}"/>
              </a:ext>
            </a:extLst>
          </p:cNvPr>
          <p:cNvSpPr>
            <a:spLocks noGrp="1"/>
          </p:cNvSpPr>
          <p:nvPr>
            <p:ph type="body" sz="quarter" idx="18"/>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States with integration requirements in D-SNP contracts, 2022</a:t>
            </a:r>
          </a:p>
        </p:txBody>
      </p:sp>
      <p:sp>
        <p:nvSpPr>
          <p:cNvPr id="6" name="Text Placeholder 5">
            <a:extLst>
              <a:ext uri="{FF2B5EF4-FFF2-40B4-BE49-F238E27FC236}">
                <a16:creationId xmlns:a16="http://schemas.microsoft.com/office/drawing/2014/main" id="{E0358DE0-3337-74ED-B0DE-316EC7157947}"/>
              </a:ext>
            </a:extLst>
          </p:cNvPr>
          <p:cNvSpPr>
            <a:spLocks noGrp="1"/>
          </p:cNvSpPr>
          <p:nvPr>
            <p:ph type="body" sz="quarter" idx="21"/>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Types of requirements states included, 2022</a:t>
            </a:r>
          </a:p>
        </p:txBody>
      </p:sp>
      <p:pic>
        <p:nvPicPr>
          <p:cNvPr id="12" name="Picture 11" descr="A map of the united states&#10;&#10;Description automatically generated">
            <a:extLst>
              <a:ext uri="{FF2B5EF4-FFF2-40B4-BE49-F238E27FC236}">
                <a16:creationId xmlns:a16="http://schemas.microsoft.com/office/drawing/2014/main" id="{C668F226-6179-E3B8-5D2F-1DA150388DD3}"/>
              </a:ext>
            </a:extLst>
          </p:cNvPr>
          <p:cNvPicPr>
            <a:picLocks noChangeAspect="1"/>
          </p:cNvPicPr>
          <p:nvPr/>
        </p:nvPicPr>
        <p:blipFill>
          <a:blip r:embed="rId4"/>
          <a:stretch>
            <a:fillRect/>
          </a:stretch>
        </p:blipFill>
        <p:spPr>
          <a:xfrm>
            <a:off x="633813" y="1965642"/>
            <a:ext cx="4890232" cy="3846585"/>
          </a:xfrm>
          <a:prstGeom prst="rect">
            <a:avLst/>
          </a:prstGeom>
        </p:spPr>
      </p:pic>
      <p:pic>
        <p:nvPicPr>
          <p:cNvPr id="14" name="Picture 13" descr="A screenshot of a graph&#10;&#10;Description automatically generated">
            <a:extLst>
              <a:ext uri="{FF2B5EF4-FFF2-40B4-BE49-F238E27FC236}">
                <a16:creationId xmlns:a16="http://schemas.microsoft.com/office/drawing/2014/main" id="{6BCD8277-ADD1-C087-ADF3-992DF847D0A4}"/>
              </a:ext>
            </a:extLst>
          </p:cNvPr>
          <p:cNvPicPr>
            <a:picLocks noChangeAspect="1"/>
          </p:cNvPicPr>
          <p:nvPr/>
        </p:nvPicPr>
        <p:blipFill>
          <a:blip r:embed="rId5"/>
          <a:stretch>
            <a:fillRect/>
          </a:stretch>
        </p:blipFill>
        <p:spPr>
          <a:xfrm>
            <a:off x="6373253" y="2165339"/>
            <a:ext cx="5646882" cy="3016261"/>
          </a:xfrm>
          <a:prstGeom prst="rect">
            <a:avLst/>
          </a:prstGeom>
        </p:spPr>
      </p:pic>
    </p:spTree>
    <p:extLst>
      <p:ext uri="{BB962C8B-B14F-4D97-AF65-F5344CB8AC3E}">
        <p14:creationId xmlns:p14="http://schemas.microsoft.com/office/powerpoint/2010/main" val="268607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1E5D5F-16EE-C1EF-589E-11355E0384A1}"/>
              </a:ext>
            </a:extLst>
          </p:cNvPr>
          <p:cNvSpPr txBox="1">
            <a:spLocks/>
          </p:cNvSpPr>
          <p:nvPr/>
        </p:nvSpPr>
        <p:spPr>
          <a:xfrm>
            <a:off x="789879" y="1143000"/>
            <a:ext cx="9144000" cy="1239832"/>
          </a:xfrm>
          <a:prstGeom prst="rect">
            <a:avLst/>
          </a:prstGeom>
        </p:spPr>
        <p:txBody>
          <a:bodyPr lIns="0" tIns="0" rIns="0" bIns="0" anchor="b">
            <a:noAutofit/>
          </a:bodyPr>
          <a:lstStyle>
            <a:lvl1pPr algn="l" defTabSz="914400" rtl="0" eaLnBrk="1" latinLnBrk="0" hangingPunct="1">
              <a:lnSpc>
                <a:spcPct val="1000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THANK YOU</a:t>
            </a:r>
          </a:p>
        </p:txBody>
      </p:sp>
      <p:sp>
        <p:nvSpPr>
          <p:cNvPr id="8" name="Subtitle 2">
            <a:extLst>
              <a:ext uri="{FF2B5EF4-FFF2-40B4-BE49-F238E27FC236}">
                <a16:creationId xmlns:a16="http://schemas.microsoft.com/office/drawing/2014/main" id="{A651DAFF-3A06-5140-D350-D0C26DF25A4B}"/>
              </a:ext>
            </a:extLst>
          </p:cNvPr>
          <p:cNvSpPr txBox="1">
            <a:spLocks/>
          </p:cNvSpPr>
          <p:nvPr/>
        </p:nvSpPr>
        <p:spPr>
          <a:xfrm>
            <a:off x="789879" y="2513612"/>
            <a:ext cx="9144000" cy="392304"/>
          </a:xfrm>
          <a:prstGeom prst="rect">
            <a:avLst/>
          </a:prstGeom>
        </p:spPr>
        <p:txBody>
          <a:bodyPr wrap="none" lIns="0" tIns="0" rIns="0" bIns="0">
            <a:noAutofit/>
          </a:bodyPr>
          <a:lstStyle>
            <a:lvl1pPr marL="0" indent="0" algn="l" defTabSz="914400" rtl="0" eaLnBrk="1" latinLnBrk="0" hangingPunct="1">
              <a:lnSpc>
                <a:spcPct val="100000"/>
              </a:lnSpc>
              <a:spcBef>
                <a:spcPts val="1000"/>
              </a:spcBef>
              <a:buFont typeface="Arial" panose="020B0604020202020204" pitchFamily="34" charset="0"/>
              <a:buNone/>
              <a:defRPr sz="25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For more information, contact: aliceb@kff.org  </a:t>
            </a:r>
          </a:p>
        </p:txBody>
      </p:sp>
    </p:spTree>
    <p:extLst>
      <p:ext uri="{BB962C8B-B14F-4D97-AF65-F5344CB8AC3E}">
        <p14:creationId xmlns:p14="http://schemas.microsoft.com/office/powerpoint/2010/main" val="103165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23"/>
          <p:cNvSpPr txBox="1"/>
          <p:nvPr/>
        </p:nvSpPr>
        <p:spPr>
          <a:xfrm>
            <a:off x="4616833" y="2478087"/>
            <a:ext cx="6285550" cy="21543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3D4256"/>
                </a:solidFill>
                <a:effectLst/>
                <a:uLnTx/>
                <a:uFillTx/>
                <a:latin typeface="Roboto"/>
                <a:ea typeface="Roboto"/>
                <a:cs typeface="Roboto"/>
                <a:sym typeface="Roboto"/>
              </a:rPr>
              <a:t>Michelle Herman Soper, MHS</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Vice President of Federal Policy &amp; Advocacy</a:t>
            </a:r>
          </a:p>
          <a:p>
            <a:pPr marL="0" marR="0" lvl="0" indent="0" algn="l" rtl="0">
              <a:spcBef>
                <a:spcPts val="0"/>
              </a:spcBef>
              <a:spcAft>
                <a:spcPts val="0"/>
              </a:spcAft>
              <a:buNone/>
            </a:pPr>
            <a:r>
              <a:rPr lang="en-US" sz="2800" dirty="0">
                <a:solidFill>
                  <a:srgbClr val="3D4256"/>
                </a:solidFill>
                <a:latin typeface="Roboto"/>
                <a:ea typeface="Roboto"/>
                <a:cs typeface="Roboto"/>
                <a:sym typeface="Roboto"/>
              </a:rPr>
              <a:t>Commonwealth Care Alliance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lose-up of a person smiling&#10;&#10;Description automatically generated">
            <a:extLst>
              <a:ext uri="{FF2B5EF4-FFF2-40B4-BE49-F238E27FC236}">
                <a16:creationId xmlns:a16="http://schemas.microsoft.com/office/drawing/2014/main" id="{5BE8C6F5-895E-BD15-6821-20314872E7E9}"/>
              </a:ext>
            </a:extLst>
          </p:cNvPr>
          <p:cNvPicPr>
            <a:picLocks noChangeAspect="1"/>
          </p:cNvPicPr>
          <p:nvPr/>
        </p:nvPicPr>
        <p:blipFill>
          <a:blip r:embed="rId5"/>
          <a:stretch>
            <a:fillRect/>
          </a:stretch>
        </p:blipFill>
        <p:spPr>
          <a:xfrm>
            <a:off x="2462080" y="2478087"/>
            <a:ext cx="2062103" cy="2062103"/>
          </a:xfrm>
          <a:prstGeom prst="rect">
            <a:avLst/>
          </a:prstGeom>
        </p:spPr>
      </p:pic>
    </p:spTree>
    <p:extLst>
      <p:ext uri="{BB962C8B-B14F-4D97-AF65-F5344CB8AC3E}">
        <p14:creationId xmlns:p14="http://schemas.microsoft.com/office/powerpoint/2010/main" val="1834980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E7A53EB-5E8B-B7B0-DA80-38BB5A59A1A4}"/>
              </a:ext>
            </a:extLst>
          </p:cNvPr>
          <p:cNvSpPr>
            <a:spLocks noGrp="1"/>
          </p:cNvSpPr>
          <p:nvPr>
            <p:ph type="title"/>
          </p:nvPr>
        </p:nvSpPr>
        <p:spPr>
          <a:xfrm>
            <a:off x="542639" y="2136783"/>
            <a:ext cx="5471583" cy="2078567"/>
          </a:xfrm>
        </p:spPr>
        <p:txBody>
          <a:bodyPr>
            <a:normAutofit fontScale="90000"/>
          </a:bodyPr>
          <a:lstStyle/>
          <a:p>
            <a:pPr eaLnBrk="1" hangingPunct="1">
              <a:lnSpc>
                <a:spcPct val="100000"/>
              </a:lnSpc>
            </a:pPr>
            <a:r>
              <a:rPr lang="en-US" i="1" dirty="0">
                <a:latin typeface="Roboto" panose="02000000000000000000" pitchFamily="2" charset="0"/>
                <a:ea typeface="Roboto" panose="02000000000000000000" pitchFamily="2" charset="0"/>
                <a:cs typeface="Roboto" panose="02000000000000000000" pitchFamily="2" charset="0"/>
              </a:rPr>
              <a:t>Alliance for Health Policy</a:t>
            </a:r>
            <a:r>
              <a:rPr lang="en-US" dirty="0">
                <a:latin typeface="Roboto" panose="02000000000000000000" pitchFamily="2" charset="0"/>
                <a:ea typeface="Roboto" panose="02000000000000000000" pitchFamily="2" charset="0"/>
                <a:cs typeface="Roboto" panose="02000000000000000000" pitchFamily="2" charset="0"/>
              </a:rPr>
              <a:t>: Navigating Complex Systems: Policy Opportunities for Dually Eligible Individuals</a:t>
            </a:r>
            <a:br>
              <a:rPr lang="en-US" dirty="0">
                <a:latin typeface="Roboto" panose="02000000000000000000" pitchFamily="2" charset="0"/>
                <a:ea typeface="Roboto" panose="02000000000000000000" pitchFamily="2" charset="0"/>
                <a:cs typeface="Roboto" panose="02000000000000000000" pitchFamily="2" charset="0"/>
              </a:rPr>
            </a:br>
            <a:br>
              <a:rPr lang="en-US" dirty="0">
                <a:latin typeface="Roboto" panose="02000000000000000000" pitchFamily="2" charset="0"/>
                <a:ea typeface="Roboto" panose="02000000000000000000" pitchFamily="2" charset="0"/>
                <a:cs typeface="Roboto" panose="02000000000000000000" pitchFamily="2" charset="0"/>
              </a:rPr>
            </a:br>
            <a:r>
              <a:rPr lang="en-US" sz="2400" dirty="0">
                <a:latin typeface="Roboto" panose="02000000000000000000" pitchFamily="2" charset="0"/>
                <a:ea typeface="Roboto" panose="02000000000000000000" pitchFamily="2" charset="0"/>
                <a:cs typeface="Roboto" panose="02000000000000000000" pitchFamily="2" charset="0"/>
              </a:rPr>
              <a:t>Michelle Herman Soper</a:t>
            </a:r>
            <a:br>
              <a:rPr lang="en-US" sz="2400" dirty="0">
                <a:latin typeface="Roboto" panose="02000000000000000000" pitchFamily="2" charset="0"/>
                <a:ea typeface="Roboto" panose="02000000000000000000" pitchFamily="2" charset="0"/>
                <a:cs typeface="Roboto" panose="02000000000000000000" pitchFamily="2" charset="0"/>
              </a:rPr>
            </a:br>
            <a:r>
              <a:rPr lang="en-US" sz="2400" dirty="0">
                <a:latin typeface="Roboto" panose="02000000000000000000" pitchFamily="2" charset="0"/>
                <a:ea typeface="Roboto" panose="02000000000000000000" pitchFamily="2" charset="0"/>
                <a:cs typeface="Roboto" panose="02000000000000000000" pitchFamily="2" charset="0"/>
              </a:rPr>
              <a:t>March 28, 2024</a:t>
            </a:r>
            <a:endParaRPr lang="en-US" altLang="en-US" sz="4267" dirty="0">
              <a:latin typeface="Roboto" panose="02000000000000000000" pitchFamily="2" charset="0"/>
              <a:ea typeface="Roboto" panose="02000000000000000000" pitchFamily="2" charset="0"/>
              <a:cs typeface="Roboto" panose="02000000000000000000" pitchFamily="2" charset="0"/>
            </a:endParaRPr>
          </a:p>
        </p:txBody>
      </p:sp>
      <p:sp>
        <p:nvSpPr>
          <p:cNvPr id="3" name="Rectangle 2">
            <a:extLst>
              <a:ext uri="{FF2B5EF4-FFF2-40B4-BE49-F238E27FC236}">
                <a16:creationId xmlns:a16="http://schemas.microsoft.com/office/drawing/2014/main" id="{DC78268E-3A09-0E1F-D2AC-533AD06BEF32}"/>
              </a:ext>
            </a:extLst>
          </p:cNvPr>
          <p:cNvSpPr/>
          <p:nvPr/>
        </p:nvSpPr>
        <p:spPr>
          <a:xfrm>
            <a:off x="980017" y="6546851"/>
            <a:ext cx="4891616" cy="19473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pic>
        <p:nvPicPr>
          <p:cNvPr id="14340" name="Picture 4">
            <a:extLst>
              <a:ext uri="{FF2B5EF4-FFF2-40B4-BE49-F238E27FC236}">
                <a16:creationId xmlns:a16="http://schemas.microsoft.com/office/drawing/2014/main" id="{6137D6F5-6A3F-73C5-F787-E49F2E3ECA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151" y="6441017"/>
            <a:ext cx="201506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a:extLst>
              <a:ext uri="{FF2B5EF4-FFF2-40B4-BE49-F238E27FC236}">
                <a16:creationId xmlns:a16="http://schemas.microsoft.com/office/drawing/2014/main" id="{44CE51F9-F7EC-32D8-6BB7-CF338FCE98D6}"/>
              </a:ext>
            </a:extLst>
          </p:cNvPr>
          <p:cNvGraphicFramePr/>
          <p:nvPr/>
        </p:nvGraphicFramePr>
        <p:xfrm>
          <a:off x="3841697" y="635212"/>
          <a:ext cx="7909753" cy="5081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586015CC-5EFA-6F72-ED44-FDB6B8AA4850}"/>
              </a:ext>
            </a:extLst>
          </p:cNvPr>
          <p:cNvSpPr/>
          <p:nvPr/>
        </p:nvSpPr>
        <p:spPr>
          <a:xfrm>
            <a:off x="980018" y="5850467"/>
            <a:ext cx="7031567" cy="501651"/>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
        <p:nvSpPr>
          <p:cNvPr id="14343" name="TextBox 3">
            <a:extLst>
              <a:ext uri="{FF2B5EF4-FFF2-40B4-BE49-F238E27FC236}">
                <a16:creationId xmlns:a16="http://schemas.microsoft.com/office/drawing/2014/main" id="{196115DC-EA46-3E26-A1A3-F4C1B611091C}"/>
              </a:ext>
            </a:extLst>
          </p:cNvPr>
          <p:cNvSpPr txBox="1">
            <a:spLocks noChangeArrowheads="1"/>
          </p:cNvSpPr>
          <p:nvPr/>
        </p:nvSpPr>
        <p:spPr bwMode="auto">
          <a:xfrm>
            <a:off x="980018" y="5727701"/>
            <a:ext cx="5329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377" fontAlgn="base">
              <a:spcBef>
                <a:spcPct val="0"/>
              </a:spcBef>
              <a:spcAft>
                <a:spcPct val="0"/>
              </a:spcAft>
              <a:buClrTx/>
            </a:pPr>
            <a:r>
              <a:rPr lang="en-US" altLang="en-US" sz="1600" kern="1200" dirty="0">
                <a:solidFill>
                  <a:srgbClr val="FFFFFF"/>
                </a:solidFill>
                <a:latin typeface="Roboto" panose="02000000000000000000" pitchFamily="2" charset="0"/>
                <a:ea typeface="Roboto" panose="02000000000000000000" pitchFamily="2" charset="0"/>
                <a:cs typeface="Roboto" panose="02000000000000000000" pitchFamily="2" charset="0"/>
              </a:rPr>
              <a:t>Leading the way in transforming the nation’s healthcare for individuals with the most significant needs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EF53EC1-C809-5852-3AD4-D3416433BEC3}"/>
              </a:ext>
            </a:extLst>
          </p:cNvPr>
          <p:cNvSpPr>
            <a:spLocks noGrp="1"/>
          </p:cNvSpPr>
          <p:nvPr>
            <p:ph type="title"/>
          </p:nvPr>
        </p:nvSpPr>
        <p:spPr/>
        <p:txBody>
          <a:bodyPr/>
          <a:lstStyle/>
          <a:p>
            <a:pPr eaLnBrk="1" hangingPunct="1"/>
            <a:r>
              <a:rPr lang="en-US" altLang="en-US" dirty="0">
                <a:latin typeface="Roboto" panose="02000000000000000000" pitchFamily="2" charset="0"/>
                <a:ea typeface="Roboto" panose="02000000000000000000" pitchFamily="2" charset="0"/>
                <a:cs typeface="Roboto" panose="02000000000000000000" pitchFamily="2" charset="0"/>
              </a:rPr>
              <a:t>CCA Today</a:t>
            </a:r>
          </a:p>
        </p:txBody>
      </p:sp>
      <p:sp>
        <p:nvSpPr>
          <p:cNvPr id="29" name="Content Placeholder 2">
            <a:extLst>
              <a:ext uri="{FF2B5EF4-FFF2-40B4-BE49-F238E27FC236}">
                <a16:creationId xmlns:a16="http://schemas.microsoft.com/office/drawing/2014/main" id="{0CAA61A9-084D-4C39-BE58-E8720409EE8C}"/>
              </a:ext>
            </a:extLst>
          </p:cNvPr>
          <p:cNvSpPr>
            <a:spLocks noGrp="1"/>
          </p:cNvSpPr>
          <p:nvPr>
            <p:ph idx="1"/>
          </p:nvPr>
        </p:nvSpPr>
        <p:spPr>
          <a:xfrm>
            <a:off x="469901" y="1492252"/>
            <a:ext cx="4389967" cy="4819649"/>
          </a:xfrm>
        </p:spPr>
        <p:txBody>
          <a:bodyPr rtlCol="0"/>
          <a:lstStyle/>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Commonwealth Care Alliance</a:t>
            </a:r>
            <a:r>
              <a:rPr lang="en-US" sz="1400" baseline="30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(CCA) is a mission-driven healthcare services organization that offers innovative health plans and care delivery programs designed for individuals with the most significant needs.</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With offerings in Massachusetts, Rhode Island, Michigan, and California, CCA delivers comprehensive, integrated, and person-centered care by coordinating the services of local staff, provider partners, and community organizations.</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The CCA </a:t>
            </a:r>
            <a:r>
              <a:rPr lang="en-US" sz="1400" i="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uncommon care</a:t>
            </a:r>
            <a:r>
              <a:rPr lang="en-US" sz="1400" baseline="30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model is consistently recognized for finding and engaging traditionally hard-to-reach individuals.</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CCA was named a Best Place to Work for Disability Inclusion on the 2023 Disability Equality Index</a:t>
            </a:r>
            <a:r>
              <a:rPr lang="en-US" sz="1400" baseline="300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US" sz="14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and a Top Place to Work for 2022 by The Boston Globe.</a:t>
            </a:r>
          </a:p>
        </p:txBody>
      </p:sp>
      <p:grpSp>
        <p:nvGrpSpPr>
          <p:cNvPr id="16388" name="Group 11">
            <a:extLst>
              <a:ext uri="{FF2B5EF4-FFF2-40B4-BE49-F238E27FC236}">
                <a16:creationId xmlns:a16="http://schemas.microsoft.com/office/drawing/2014/main" id="{A349C75E-8E6D-428C-AC5A-76A38B319D2B}"/>
              </a:ext>
            </a:extLst>
          </p:cNvPr>
          <p:cNvGrpSpPr>
            <a:grpSpLocks/>
          </p:cNvGrpSpPr>
          <p:nvPr/>
        </p:nvGrpSpPr>
        <p:grpSpPr bwMode="auto">
          <a:xfrm>
            <a:off x="4561417" y="1860551"/>
            <a:ext cx="7558616" cy="3894667"/>
            <a:chOff x="3535016" y="1509446"/>
            <a:chExt cx="5668409" cy="2920518"/>
          </a:xfrm>
        </p:grpSpPr>
        <p:pic>
          <p:nvPicPr>
            <p:cNvPr id="16393" name="Picture 6" descr="A map of the united states&#10;&#10;Description automatically generated">
              <a:extLst>
                <a:ext uri="{FF2B5EF4-FFF2-40B4-BE49-F238E27FC236}">
                  <a16:creationId xmlns:a16="http://schemas.microsoft.com/office/drawing/2014/main" id="{E9B4AE8D-0FE6-36E0-C4B1-1259A9D2EB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1680" y="1509446"/>
              <a:ext cx="4746667" cy="292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A red circle with white letters&#10;&#10;Description automatically generated">
              <a:extLst>
                <a:ext uri="{FF2B5EF4-FFF2-40B4-BE49-F238E27FC236}">
                  <a16:creationId xmlns:a16="http://schemas.microsoft.com/office/drawing/2014/main" id="{0A4E45F3-79B6-7095-635F-93D1340846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3126" y="2635936"/>
              <a:ext cx="611278" cy="61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9">
              <a:extLst>
                <a:ext uri="{FF2B5EF4-FFF2-40B4-BE49-F238E27FC236}">
                  <a16:creationId xmlns:a16="http://schemas.microsoft.com/office/drawing/2014/main" id="{125A4D94-08F7-9AB4-DC5A-21B3C44A47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362" y="2817305"/>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10">
              <a:extLst>
                <a:ext uri="{FF2B5EF4-FFF2-40B4-BE49-F238E27FC236}">
                  <a16:creationId xmlns:a16="http://schemas.microsoft.com/office/drawing/2014/main" id="{08A366A6-E3C6-1F18-DBEB-3D7A28B1F615}"/>
                </a:ext>
              </a:extLst>
            </p:cNvPr>
            <p:cNvSpPr txBox="1">
              <a:spLocks noChangeArrowheads="1"/>
            </p:cNvSpPr>
            <p:nvPr/>
          </p:nvSpPr>
          <p:spPr bwMode="auto">
            <a:xfrm>
              <a:off x="3535016" y="2968336"/>
              <a:ext cx="1876508"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1400">
                  <a:solidFill>
                    <a:schemeClr val="tx1"/>
                  </a:solidFill>
                  <a:latin typeface="Arial" panose="020B0604020202020204" pitchFamily="34" charset="0"/>
                  <a:cs typeface="Arial" panose="020B0604020202020204" pitchFamily="34" charset="0"/>
                </a:defRPr>
              </a:lvl1pPr>
              <a:lvl2pPr marL="742950" indent="-285750" defTabSz="684213">
                <a:defRPr sz="1400">
                  <a:solidFill>
                    <a:schemeClr val="tx1"/>
                  </a:solidFill>
                  <a:latin typeface="Arial" panose="020B0604020202020204" pitchFamily="34" charset="0"/>
                  <a:cs typeface="Arial" panose="020B0604020202020204" pitchFamily="34" charset="0"/>
                </a:defRPr>
              </a:lvl2pPr>
              <a:lvl3pPr marL="1143000" indent="-228600" defTabSz="684213">
                <a:defRPr sz="1400">
                  <a:solidFill>
                    <a:schemeClr val="tx1"/>
                  </a:solidFill>
                  <a:latin typeface="Arial" panose="020B0604020202020204" pitchFamily="34" charset="0"/>
                  <a:cs typeface="Arial" panose="020B0604020202020204" pitchFamily="34" charset="0"/>
                </a:defRPr>
              </a:lvl3pPr>
              <a:lvl4pPr marL="1600200" indent="-228600" defTabSz="684213">
                <a:defRPr sz="1400">
                  <a:solidFill>
                    <a:schemeClr val="tx1"/>
                  </a:solidFill>
                  <a:latin typeface="Arial" panose="020B0604020202020204" pitchFamily="34" charset="0"/>
                  <a:cs typeface="Arial" panose="020B0604020202020204" pitchFamily="34" charset="0"/>
                </a:defRPr>
              </a:lvl4pPr>
              <a:lvl5pPr marL="2057400" indent="-228600" defTabSz="684213">
                <a:defRPr sz="14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CCA Health California</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Medicare Advantage Plan</a:t>
              </a:r>
            </a:p>
          </p:txBody>
        </p:sp>
        <p:pic>
          <p:nvPicPr>
            <p:cNvPr id="16397" name="Picture 12">
              <a:extLst>
                <a:ext uri="{FF2B5EF4-FFF2-40B4-BE49-F238E27FC236}">
                  <a16:creationId xmlns:a16="http://schemas.microsoft.com/office/drawing/2014/main" id="{96E18ECF-A419-EA98-3A8D-076F8231C8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4809" y="236731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Box 13">
              <a:extLst>
                <a:ext uri="{FF2B5EF4-FFF2-40B4-BE49-F238E27FC236}">
                  <a16:creationId xmlns:a16="http://schemas.microsoft.com/office/drawing/2014/main" id="{DE7DD905-5953-EBE7-A001-2E2F9035AA39}"/>
                </a:ext>
              </a:extLst>
            </p:cNvPr>
            <p:cNvSpPr txBox="1">
              <a:spLocks noChangeArrowheads="1"/>
            </p:cNvSpPr>
            <p:nvPr/>
          </p:nvSpPr>
          <p:spPr bwMode="auto">
            <a:xfrm>
              <a:off x="5592575" y="1691654"/>
              <a:ext cx="2091883" cy="68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1400">
                  <a:solidFill>
                    <a:schemeClr val="tx1"/>
                  </a:solidFill>
                  <a:latin typeface="Arial" panose="020B0604020202020204" pitchFamily="34" charset="0"/>
                  <a:cs typeface="Arial" panose="020B0604020202020204" pitchFamily="34" charset="0"/>
                </a:defRPr>
              </a:lvl1pPr>
              <a:lvl2pPr marL="742950" indent="-285750" defTabSz="684213">
                <a:defRPr sz="1400">
                  <a:solidFill>
                    <a:schemeClr val="tx1"/>
                  </a:solidFill>
                  <a:latin typeface="Arial" panose="020B0604020202020204" pitchFamily="34" charset="0"/>
                  <a:cs typeface="Arial" panose="020B0604020202020204" pitchFamily="34" charset="0"/>
                </a:defRPr>
              </a:lvl2pPr>
              <a:lvl3pPr marL="1143000" indent="-228600" defTabSz="684213">
                <a:defRPr sz="1400">
                  <a:solidFill>
                    <a:schemeClr val="tx1"/>
                  </a:solidFill>
                  <a:latin typeface="Arial" panose="020B0604020202020204" pitchFamily="34" charset="0"/>
                  <a:cs typeface="Arial" panose="020B0604020202020204" pitchFamily="34" charset="0"/>
                </a:defRPr>
              </a:lvl3pPr>
              <a:lvl4pPr marL="1600200" indent="-228600" defTabSz="684213">
                <a:defRPr sz="1400">
                  <a:solidFill>
                    <a:schemeClr val="tx1"/>
                  </a:solidFill>
                  <a:latin typeface="Arial" panose="020B0604020202020204" pitchFamily="34" charset="0"/>
                  <a:cs typeface="Arial" panose="020B0604020202020204" pitchFamily="34" charset="0"/>
                </a:defRPr>
              </a:lvl4pPr>
              <a:lvl5pPr marL="2057400" indent="-228600" defTabSz="684213">
                <a:defRPr sz="14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CCA Health Michigan</a:t>
              </a:r>
            </a:p>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CCA PO</a:t>
              </a:r>
            </a:p>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CCA ACO</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Medicare Advantage Plan</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Dual Eligible Special Needs Plan</a:t>
              </a:r>
            </a:p>
          </p:txBody>
        </p:sp>
        <p:pic>
          <p:nvPicPr>
            <p:cNvPr id="16399" name="Picture 14">
              <a:extLst>
                <a:ext uri="{FF2B5EF4-FFF2-40B4-BE49-F238E27FC236}">
                  <a16:creationId xmlns:a16="http://schemas.microsoft.com/office/drawing/2014/main" id="{249B0CFD-F473-3BE9-0DDD-8F9E870422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9606" y="2197753"/>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Box 15">
              <a:extLst>
                <a:ext uri="{FF2B5EF4-FFF2-40B4-BE49-F238E27FC236}">
                  <a16:creationId xmlns:a16="http://schemas.microsoft.com/office/drawing/2014/main" id="{102865B1-1280-16B4-4861-0AAEECAF3E22}"/>
                </a:ext>
              </a:extLst>
            </p:cNvPr>
            <p:cNvSpPr txBox="1">
              <a:spLocks noChangeArrowheads="1"/>
            </p:cNvSpPr>
            <p:nvPr/>
          </p:nvSpPr>
          <p:spPr bwMode="auto">
            <a:xfrm>
              <a:off x="7111542" y="1516036"/>
              <a:ext cx="2091883" cy="68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1400">
                  <a:solidFill>
                    <a:schemeClr val="tx1"/>
                  </a:solidFill>
                  <a:latin typeface="Arial" panose="020B0604020202020204" pitchFamily="34" charset="0"/>
                  <a:cs typeface="Arial" panose="020B0604020202020204" pitchFamily="34" charset="0"/>
                </a:defRPr>
              </a:lvl1pPr>
              <a:lvl2pPr marL="742950" indent="-285750" defTabSz="684213">
                <a:defRPr sz="1400">
                  <a:solidFill>
                    <a:schemeClr val="tx1"/>
                  </a:solidFill>
                  <a:latin typeface="Arial" panose="020B0604020202020204" pitchFamily="34" charset="0"/>
                  <a:cs typeface="Arial" panose="020B0604020202020204" pitchFamily="34" charset="0"/>
                </a:defRPr>
              </a:lvl2pPr>
              <a:lvl3pPr marL="1143000" indent="-228600" defTabSz="684213">
                <a:defRPr sz="1400">
                  <a:solidFill>
                    <a:schemeClr val="tx1"/>
                  </a:solidFill>
                  <a:latin typeface="Arial" panose="020B0604020202020204" pitchFamily="34" charset="0"/>
                  <a:cs typeface="Arial" panose="020B0604020202020204" pitchFamily="34" charset="0"/>
                </a:defRPr>
              </a:lvl3pPr>
              <a:lvl4pPr marL="1600200" indent="-228600" defTabSz="684213">
                <a:defRPr sz="1400">
                  <a:solidFill>
                    <a:schemeClr val="tx1"/>
                  </a:solidFill>
                  <a:latin typeface="Arial" panose="020B0604020202020204" pitchFamily="34" charset="0"/>
                  <a:cs typeface="Arial" panose="020B0604020202020204" pitchFamily="34" charset="0"/>
                </a:defRPr>
              </a:lvl4pPr>
              <a:lvl5pPr marL="2057400" indent="-228600" defTabSz="684213">
                <a:defRPr sz="14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Commonwealth Care Alliance Massachusetts</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2 Medicare Advantage Plans</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Medicaid-Medicare Plan (MMP)</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Dual Special Needs Plan</a:t>
              </a:r>
            </a:p>
          </p:txBody>
        </p:sp>
        <p:pic>
          <p:nvPicPr>
            <p:cNvPr id="16401" name="Picture 16">
              <a:extLst>
                <a:ext uri="{FF2B5EF4-FFF2-40B4-BE49-F238E27FC236}">
                  <a16:creationId xmlns:a16="http://schemas.microsoft.com/office/drawing/2014/main" id="{1F27EB3D-255F-C072-7E7F-497B910435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9536" y="2327250"/>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Box 17">
              <a:extLst>
                <a:ext uri="{FF2B5EF4-FFF2-40B4-BE49-F238E27FC236}">
                  <a16:creationId xmlns:a16="http://schemas.microsoft.com/office/drawing/2014/main" id="{5C14ABDF-F037-4C3E-1319-F705D838EC9B}"/>
                </a:ext>
              </a:extLst>
            </p:cNvPr>
            <p:cNvSpPr txBox="1">
              <a:spLocks noChangeArrowheads="1"/>
            </p:cNvSpPr>
            <p:nvPr/>
          </p:nvSpPr>
          <p:spPr bwMode="auto">
            <a:xfrm>
              <a:off x="7291492" y="2471830"/>
              <a:ext cx="1776380" cy="43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1400">
                  <a:solidFill>
                    <a:schemeClr val="tx1"/>
                  </a:solidFill>
                  <a:latin typeface="Arial" panose="020B0604020202020204" pitchFamily="34" charset="0"/>
                  <a:cs typeface="Arial" panose="020B0604020202020204" pitchFamily="34" charset="0"/>
                </a:defRPr>
              </a:lvl1pPr>
              <a:lvl2pPr marL="742950" indent="-285750" defTabSz="684213">
                <a:defRPr sz="1400">
                  <a:solidFill>
                    <a:schemeClr val="tx1"/>
                  </a:solidFill>
                  <a:latin typeface="Arial" panose="020B0604020202020204" pitchFamily="34" charset="0"/>
                  <a:cs typeface="Arial" panose="020B0604020202020204" pitchFamily="34" charset="0"/>
                </a:defRPr>
              </a:lvl2pPr>
              <a:lvl3pPr marL="1143000" indent="-228600" defTabSz="684213">
                <a:defRPr sz="1400">
                  <a:solidFill>
                    <a:schemeClr val="tx1"/>
                  </a:solidFill>
                  <a:latin typeface="Arial" panose="020B0604020202020204" pitchFamily="34" charset="0"/>
                  <a:cs typeface="Arial" panose="020B0604020202020204" pitchFamily="34" charset="0"/>
                </a:defRPr>
              </a:lvl3pPr>
              <a:lvl4pPr marL="1600200" indent="-228600" defTabSz="684213">
                <a:defRPr sz="1400">
                  <a:solidFill>
                    <a:schemeClr val="tx1"/>
                  </a:solidFill>
                  <a:latin typeface="Arial" panose="020B0604020202020204" pitchFamily="34" charset="0"/>
                  <a:cs typeface="Arial" panose="020B0604020202020204" pitchFamily="34" charset="0"/>
                </a:defRPr>
              </a:lvl4pPr>
              <a:lvl5pPr marL="2057400" indent="-228600" defTabSz="684213">
                <a:defRPr sz="14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2261" fontAlgn="base">
                <a:spcBef>
                  <a:spcPct val="0"/>
                </a:spcBef>
                <a:spcAft>
                  <a:spcPct val="0"/>
                </a:spcAft>
                <a:buClrTx/>
              </a:pPr>
              <a:r>
                <a:rPr lang="en-US" altLang="en-US" sz="1067" b="1" kern="1200" dirty="0">
                  <a:solidFill>
                    <a:srgbClr val="B72029"/>
                  </a:solidFill>
                  <a:latin typeface="Roboto" panose="02000000000000000000" pitchFamily="2" charset="0"/>
                  <a:ea typeface="Roboto" panose="02000000000000000000" pitchFamily="2" charset="0"/>
                  <a:cs typeface="Roboto" panose="02000000000000000000" pitchFamily="2" charset="0"/>
                </a:rPr>
                <a:t>CCA Health Rhode Island</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2 Medicare Advantage Plans</a:t>
              </a:r>
            </a:p>
            <a:p>
              <a:pPr algn="ct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1 Dual Eligible Special Needs Plan</a:t>
              </a:r>
            </a:p>
          </p:txBody>
        </p:sp>
      </p:grpSp>
      <p:pic>
        <p:nvPicPr>
          <p:cNvPr id="16389" name="Picture 18">
            <a:extLst>
              <a:ext uri="{FF2B5EF4-FFF2-40B4-BE49-F238E27FC236}">
                <a16:creationId xmlns:a16="http://schemas.microsoft.com/office/drawing/2014/main" id="{257DFC5D-FF5F-DC3A-6D4C-C3CFA36697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5566833"/>
            <a:ext cx="2201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9">
            <a:extLst>
              <a:ext uri="{FF2B5EF4-FFF2-40B4-BE49-F238E27FC236}">
                <a16:creationId xmlns:a16="http://schemas.microsoft.com/office/drawing/2014/main" id="{94C6759B-24EA-5E9D-9A34-C0A8B9869FD8}"/>
              </a:ext>
            </a:extLst>
          </p:cNvPr>
          <p:cNvSpPr txBox="1">
            <a:spLocks noChangeArrowheads="1"/>
          </p:cNvSpPr>
          <p:nvPr/>
        </p:nvSpPr>
        <p:spPr bwMode="auto">
          <a:xfrm>
            <a:off x="6019801" y="5535085"/>
            <a:ext cx="2501900"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defRPr sz="1400">
                <a:solidFill>
                  <a:schemeClr val="tx1"/>
                </a:solidFill>
                <a:latin typeface="Arial" panose="020B0604020202020204" pitchFamily="34" charset="0"/>
                <a:cs typeface="Arial" panose="020B0604020202020204" pitchFamily="34" charset="0"/>
              </a:defRPr>
            </a:lvl1pPr>
            <a:lvl2pPr marL="742950" indent="-285750" defTabSz="684213">
              <a:defRPr sz="1400">
                <a:solidFill>
                  <a:schemeClr val="tx1"/>
                </a:solidFill>
                <a:latin typeface="Arial" panose="020B0604020202020204" pitchFamily="34" charset="0"/>
                <a:cs typeface="Arial" panose="020B0604020202020204" pitchFamily="34" charset="0"/>
              </a:defRPr>
            </a:lvl2pPr>
            <a:lvl3pPr marL="1143000" indent="-228600" defTabSz="684213">
              <a:defRPr sz="1400">
                <a:solidFill>
                  <a:schemeClr val="tx1"/>
                </a:solidFill>
                <a:latin typeface="Arial" panose="020B0604020202020204" pitchFamily="34" charset="0"/>
                <a:cs typeface="Arial" panose="020B0604020202020204" pitchFamily="34" charset="0"/>
              </a:defRPr>
            </a:lvl3pPr>
            <a:lvl4pPr marL="1600200" indent="-228600" defTabSz="684213">
              <a:defRPr sz="1400">
                <a:solidFill>
                  <a:schemeClr val="tx1"/>
                </a:solidFill>
                <a:latin typeface="Arial" panose="020B0604020202020204" pitchFamily="34" charset="0"/>
                <a:cs typeface="Arial" panose="020B0604020202020204" pitchFamily="34" charset="0"/>
              </a:defRPr>
            </a:lvl4pPr>
            <a:lvl5pPr marL="2057400" indent="-228600" defTabSz="684213">
              <a:defRPr sz="1400">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2261" fontAlgn="base">
              <a:spcBef>
                <a:spcPct val="0"/>
              </a:spcBef>
              <a:spcAft>
                <a:spcPct val="0"/>
              </a:spcAft>
              <a:buClrTx/>
            </a:pPr>
            <a:r>
              <a:rPr lang="en-US" altLang="en-US" sz="1067" kern="1200" dirty="0">
                <a:solidFill>
                  <a:srgbClr val="595959"/>
                </a:solidFill>
                <a:latin typeface="Roboto" panose="02000000000000000000" pitchFamily="2" charset="0"/>
                <a:ea typeface="Roboto" panose="02000000000000000000" pitchFamily="2" charset="0"/>
                <a:cs typeface="Roboto" panose="02000000000000000000" pitchFamily="2" charset="0"/>
              </a:rPr>
              <a:t>Active CCA Markets</a:t>
            </a:r>
          </a:p>
        </p:txBody>
      </p:sp>
      <p:sp>
        <p:nvSpPr>
          <p:cNvPr id="21" name="Rectangle 20">
            <a:extLst>
              <a:ext uri="{FF2B5EF4-FFF2-40B4-BE49-F238E27FC236}">
                <a16:creationId xmlns:a16="http://schemas.microsoft.com/office/drawing/2014/main" id="{95E1343B-FD1A-0213-00F4-21262764E349}"/>
              </a:ext>
            </a:extLst>
          </p:cNvPr>
          <p:cNvSpPr/>
          <p:nvPr/>
        </p:nvSpPr>
        <p:spPr>
          <a:xfrm>
            <a:off x="571501" y="6322485"/>
            <a:ext cx="116417" cy="215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
        <p:nvSpPr>
          <p:cNvPr id="3" name="Rectangle 2">
            <a:extLst>
              <a:ext uri="{FF2B5EF4-FFF2-40B4-BE49-F238E27FC236}">
                <a16:creationId xmlns:a16="http://schemas.microsoft.com/office/drawing/2014/main" id="{5F143F8A-CCE5-8969-8D82-4A3F03165660}"/>
              </a:ext>
            </a:extLst>
          </p:cNvPr>
          <p:cNvSpPr/>
          <p:nvPr/>
        </p:nvSpPr>
        <p:spPr>
          <a:xfrm>
            <a:off x="313267" y="6267451"/>
            <a:ext cx="467784" cy="321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F5A46BA8-0539-3C40-6D11-3BA8FF7E034F}"/>
              </a:ext>
            </a:extLst>
          </p:cNvPr>
          <p:cNvSpPr>
            <a:spLocks noGrp="1"/>
          </p:cNvSpPr>
          <p:nvPr>
            <p:ph type="title"/>
          </p:nvPr>
        </p:nvSpPr>
        <p:spPr>
          <a:xfrm>
            <a:off x="510117" y="438151"/>
            <a:ext cx="10632016" cy="596900"/>
          </a:xfrm>
        </p:spPr>
        <p:txBody>
          <a:bodyPr/>
          <a:lstStyle/>
          <a:p>
            <a:pPr algn="ctr" eaLnBrk="1" hangingPunct="1"/>
            <a:r>
              <a:rPr lang="en-US" altLang="en-US" dirty="0">
                <a:solidFill>
                  <a:schemeClr val="tx2"/>
                </a:solidFill>
                <a:latin typeface="Roboto" panose="02000000000000000000" pitchFamily="2" charset="0"/>
                <a:ea typeface="Roboto" panose="02000000000000000000" pitchFamily="2" charset="0"/>
                <a:cs typeface="Roboto" panose="02000000000000000000" pitchFamily="2" charset="0"/>
              </a:rPr>
              <a:t>Member Demographics</a:t>
            </a:r>
          </a:p>
        </p:txBody>
      </p:sp>
      <p:graphicFrame>
        <p:nvGraphicFramePr>
          <p:cNvPr id="14" name="Table 13">
            <a:extLst>
              <a:ext uri="{FF2B5EF4-FFF2-40B4-BE49-F238E27FC236}">
                <a16:creationId xmlns:a16="http://schemas.microsoft.com/office/drawing/2014/main" id="{8AB23DB6-A18B-ACBF-8A90-44B5CBCE316A}"/>
              </a:ext>
            </a:extLst>
          </p:cNvPr>
          <p:cNvGraphicFramePr>
            <a:graphicFrameLocks noGrp="1"/>
          </p:cNvGraphicFramePr>
          <p:nvPr>
            <p:extLst>
              <p:ext uri="{D42A27DB-BD31-4B8C-83A1-F6EECF244321}">
                <p14:modId xmlns:p14="http://schemas.microsoft.com/office/powerpoint/2010/main" val="595956626"/>
              </p:ext>
            </p:extLst>
          </p:nvPr>
        </p:nvGraphicFramePr>
        <p:xfrm>
          <a:off x="510118" y="2810933"/>
          <a:ext cx="5200650" cy="3511552"/>
        </p:xfrm>
        <a:graphic>
          <a:graphicData uri="http://schemas.openxmlformats.org/drawingml/2006/table">
            <a:tbl>
              <a:tblPr firstRow="1" bandRow="1">
                <a:tableStyleId>{2D5ABB26-0587-4C30-8999-92F81FD0307C}</a:tableStyleId>
              </a:tblPr>
              <a:tblGrid>
                <a:gridCol w="900867">
                  <a:extLst>
                    <a:ext uri="{9D8B030D-6E8A-4147-A177-3AD203B41FA5}">
                      <a16:colId xmlns:a16="http://schemas.microsoft.com/office/drawing/2014/main" val="20000"/>
                    </a:ext>
                  </a:extLst>
                </a:gridCol>
                <a:gridCol w="4299783">
                  <a:extLst>
                    <a:ext uri="{9D8B030D-6E8A-4147-A177-3AD203B41FA5}">
                      <a16:colId xmlns:a16="http://schemas.microsoft.com/office/drawing/2014/main" val="20001"/>
                    </a:ext>
                  </a:extLst>
                </a:gridCol>
              </a:tblGrid>
              <a:tr h="50170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6F3076"/>
                          </a:solidFill>
                          <a:latin typeface="Roboto" panose="02000000000000000000" pitchFamily="2" charset="0"/>
                          <a:ea typeface="Roboto" panose="02000000000000000000" pitchFamily="2" charset="0"/>
                          <a:cs typeface="Roboto" panose="02000000000000000000" pitchFamily="2" charset="0"/>
                        </a:rPr>
                        <a:t>52</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average age</a:t>
                      </a:r>
                      <a:endPar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1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6F3076"/>
                          </a:solidFill>
                          <a:latin typeface="Roboto" panose="02000000000000000000" pitchFamily="2" charset="0"/>
                          <a:ea typeface="Roboto" panose="02000000000000000000" pitchFamily="2" charset="0"/>
                          <a:cs typeface="Roboto" panose="02000000000000000000" pitchFamily="2" charset="0"/>
                        </a:rPr>
                        <a:t>59.8</a:t>
                      </a:r>
                      <a:r>
                        <a:rPr lang="en-US" sz="2000" b="1" baseline="30000" dirty="0">
                          <a:solidFill>
                            <a:srgbClr val="6F3076"/>
                          </a:solidFill>
                          <a:latin typeface="Roboto" panose="02000000000000000000" pitchFamily="2" charset="0"/>
                          <a:ea typeface="Roboto" panose="02000000000000000000" pitchFamily="2" charset="0"/>
                          <a:cs typeface="Roboto" panose="02000000000000000000" pitchFamily="2" charset="0"/>
                        </a:rPr>
                        <a:t>%</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a major physical</a:t>
                      </a:r>
                      <a:r>
                        <a:rPr lang="en-US" sz="1300" b="1"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and/</a:t>
                      </a:r>
                      <a:r>
                        <a:rPr lang="en-US" sz="1300"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or behavioral</a:t>
                      </a:r>
                      <a:r>
                        <a:rPr lang="en-US" sz="1300" b="1"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br>
                        <a:rPr lang="en-US" sz="1300" b="1" baseline="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br>
                      <a:r>
                        <a:rPr lang="en-US" sz="1300"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health disability</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380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6F3076"/>
                          </a:solidFill>
                          <a:latin typeface="Roboto" panose="02000000000000000000" pitchFamily="2" charset="0"/>
                          <a:ea typeface="Roboto" panose="02000000000000000000" pitchFamily="2" charset="0"/>
                          <a:cs typeface="Roboto" panose="02000000000000000000" pitchFamily="2" charset="0"/>
                        </a:rPr>
                        <a:t>6.5</a:t>
                      </a:r>
                      <a:r>
                        <a:rPr lang="en-US" sz="2000" b="1" baseline="30000" dirty="0">
                          <a:solidFill>
                            <a:srgbClr val="6F3076"/>
                          </a:solidFill>
                          <a:latin typeface="Roboto" panose="02000000000000000000" pitchFamily="2" charset="0"/>
                          <a:ea typeface="Roboto" panose="02000000000000000000" pitchFamily="2" charset="0"/>
                          <a:cs typeface="Roboto" panose="02000000000000000000" pitchFamily="2" charset="0"/>
                        </a:rPr>
                        <a:t>%</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a major</a:t>
                      </a:r>
                      <a:r>
                        <a:rPr lang="en-US" sz="1300" b="1"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physical disability</a:t>
                      </a:r>
                      <a:r>
                        <a:rPr lang="en-US" sz="1300" b="1"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such as paralysis,</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spinal cord injury,</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multiple sclerosis, muscular</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dystrophy,</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cerebral palsy, or</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ventilator dependency</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2245">
                <a:tc>
                  <a:txBody>
                    <a:bodyPr/>
                    <a:lstStyle/>
                    <a:p>
                      <a:pPr algn="r"/>
                      <a:r>
                        <a:rPr lang="en-US" sz="2000" b="1" dirty="0">
                          <a:solidFill>
                            <a:srgbClr val="6F3076"/>
                          </a:solidFill>
                          <a:latin typeface="Roboto" panose="02000000000000000000" pitchFamily="2" charset="0"/>
                          <a:ea typeface="Roboto" panose="02000000000000000000" pitchFamily="2" charset="0"/>
                          <a:cs typeface="Roboto" panose="02000000000000000000" pitchFamily="2" charset="0"/>
                        </a:rPr>
                        <a:t>37.8</a:t>
                      </a:r>
                      <a:r>
                        <a:rPr lang="en-US" sz="2000" b="1" baseline="30000" dirty="0">
                          <a:solidFill>
                            <a:srgbClr val="6F3076"/>
                          </a:solidFill>
                          <a:latin typeface="Roboto" panose="02000000000000000000" pitchFamily="2" charset="0"/>
                          <a:ea typeface="Roboto" panose="02000000000000000000" pitchFamily="2" charset="0"/>
                          <a:cs typeface="Roboto" panose="02000000000000000000" pitchFamily="2" charset="0"/>
                        </a:rPr>
                        <a:t>%</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a substance use</a:t>
                      </a:r>
                      <a:r>
                        <a:rPr lang="en-US" sz="1300" b="1"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disorder </a:t>
                      </a:r>
                      <a:b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b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(excluding</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tobacco and nicotine)</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46485">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2000" b="1" dirty="0">
                          <a:solidFill>
                            <a:srgbClr val="6F3076"/>
                          </a:solidFill>
                          <a:latin typeface="Roboto" panose="02000000000000000000" pitchFamily="2" charset="0"/>
                          <a:ea typeface="Roboto" panose="02000000000000000000" pitchFamily="2" charset="0"/>
                          <a:cs typeface="Roboto" panose="02000000000000000000" pitchFamily="2" charset="0"/>
                        </a:rPr>
                        <a:t>55.7%</a:t>
                      </a:r>
                      <a:endParaRPr lang="en-US" sz="2000" b="1" baseline="30000" dirty="0">
                        <a:solidFill>
                          <a:srgbClr val="6F3076"/>
                        </a:solidFill>
                        <a:latin typeface="Roboto" panose="02000000000000000000" pitchFamily="2" charset="0"/>
                        <a:ea typeface="Roboto" panose="02000000000000000000" pitchFamily="2" charset="0"/>
                        <a:cs typeface="Roboto" panose="02000000000000000000" pitchFamily="2" charset="0"/>
                      </a:endParaRP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severe mental</a:t>
                      </a:r>
                      <a:r>
                        <a:rPr lang="en-US" sz="1300" b="1"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illness,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such as</a:t>
                      </a:r>
                    </a:p>
                    <a:p>
                      <a:pPr algn="l">
                        <a:lnSpc>
                          <a:spcPct val="100000"/>
                        </a:lnSpc>
                      </a:pP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schizophrenia, bipolar</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disorder, or severe</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b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b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depression (excluding</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substance-use disorder</a:t>
                      </a:r>
                      <a:r>
                        <a:rPr lang="en-US" sz="13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marL="85669" marR="85669" marT="42836" marB="428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7666" name="Rectangle 16">
            <a:extLst>
              <a:ext uri="{FF2B5EF4-FFF2-40B4-BE49-F238E27FC236}">
                <a16:creationId xmlns:a16="http://schemas.microsoft.com/office/drawing/2014/main" id="{D4559540-3E8C-DFE8-84B1-E0066162667A}"/>
              </a:ext>
            </a:extLst>
          </p:cNvPr>
          <p:cNvSpPr>
            <a:spLocks noChangeArrowheads="1"/>
          </p:cNvSpPr>
          <p:nvPr/>
        </p:nvSpPr>
        <p:spPr bwMode="auto">
          <a:xfrm>
            <a:off x="1653117" y="1663701"/>
            <a:ext cx="242146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377" fontAlgn="base">
              <a:spcBef>
                <a:spcPct val="0"/>
              </a:spcBef>
              <a:spcAft>
                <a:spcPct val="0"/>
              </a:spcAft>
              <a:buClrTx/>
            </a:pPr>
            <a:r>
              <a:rPr lang="en-US" altLang="en-US" sz="2133" b="1" kern="1200" dirty="0">
                <a:solidFill>
                  <a:srgbClr val="712A90"/>
                </a:solidFill>
                <a:latin typeface="Roboto" panose="02000000000000000000" pitchFamily="2" charset="0"/>
                <a:ea typeface="Roboto" panose="02000000000000000000" pitchFamily="2" charset="0"/>
                <a:cs typeface="Roboto" panose="02000000000000000000" pitchFamily="2" charset="0"/>
              </a:rPr>
              <a:t>CCA One Care</a:t>
            </a:r>
          </a:p>
        </p:txBody>
      </p:sp>
      <p:sp>
        <p:nvSpPr>
          <p:cNvPr id="27667" name="Rectangle 17">
            <a:extLst>
              <a:ext uri="{FF2B5EF4-FFF2-40B4-BE49-F238E27FC236}">
                <a16:creationId xmlns:a16="http://schemas.microsoft.com/office/drawing/2014/main" id="{86F2670A-A685-5204-D4CF-DF33096D070F}"/>
              </a:ext>
            </a:extLst>
          </p:cNvPr>
          <p:cNvSpPr>
            <a:spLocks noChangeArrowheads="1"/>
          </p:cNvSpPr>
          <p:nvPr/>
        </p:nvSpPr>
        <p:spPr bwMode="auto">
          <a:xfrm>
            <a:off x="7429500" y="1663700"/>
            <a:ext cx="461433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377" fontAlgn="base">
              <a:spcBef>
                <a:spcPct val="0"/>
              </a:spcBef>
              <a:spcAft>
                <a:spcPct val="0"/>
              </a:spcAft>
              <a:buClrTx/>
            </a:pPr>
            <a:r>
              <a:rPr lang="en-US" altLang="en-US" sz="2133" b="1" kern="1200" dirty="0">
                <a:solidFill>
                  <a:srgbClr val="0297A1"/>
                </a:solidFill>
                <a:latin typeface="Roboto" panose="02000000000000000000" pitchFamily="2" charset="0"/>
                <a:ea typeface="Roboto" panose="02000000000000000000" pitchFamily="2" charset="0"/>
                <a:cs typeface="Roboto" panose="02000000000000000000" pitchFamily="2" charset="0"/>
              </a:rPr>
              <a:t>CCA Senior Care Options</a:t>
            </a:r>
          </a:p>
        </p:txBody>
      </p:sp>
      <p:cxnSp>
        <p:nvCxnSpPr>
          <p:cNvPr id="10" name="Straight Connector 9">
            <a:extLst>
              <a:ext uri="{FF2B5EF4-FFF2-40B4-BE49-F238E27FC236}">
                <a16:creationId xmlns:a16="http://schemas.microsoft.com/office/drawing/2014/main" id="{BE5A5303-4CA8-7A13-5C64-3A232FD3AAE2}"/>
              </a:ext>
            </a:extLst>
          </p:cNvPr>
          <p:cNvCxnSpPr>
            <a:cxnSpLocks/>
          </p:cNvCxnSpPr>
          <p:nvPr/>
        </p:nvCxnSpPr>
        <p:spPr>
          <a:xfrm>
            <a:off x="1790701" y="2131484"/>
            <a:ext cx="179916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E88470A9-E4DD-1683-631F-05A5EB4FFCC8}"/>
              </a:ext>
            </a:extLst>
          </p:cNvPr>
          <p:cNvGraphicFramePr>
            <a:graphicFrameLocks noGrp="1"/>
          </p:cNvGraphicFramePr>
          <p:nvPr>
            <p:extLst>
              <p:ext uri="{D42A27DB-BD31-4B8C-83A1-F6EECF244321}">
                <p14:modId xmlns:p14="http://schemas.microsoft.com/office/powerpoint/2010/main" val="4100147772"/>
              </p:ext>
            </p:extLst>
          </p:nvPr>
        </p:nvGraphicFramePr>
        <p:xfrm>
          <a:off x="6234332" y="2811466"/>
          <a:ext cx="5235179" cy="3511954"/>
        </p:xfrm>
        <a:graphic>
          <a:graphicData uri="http://schemas.openxmlformats.org/drawingml/2006/table">
            <a:tbl>
              <a:tblPr firstRow="1" bandRow="1">
                <a:tableStyleId>{2D5ABB26-0587-4C30-8999-92F81FD0307C}</a:tableStyleId>
              </a:tblPr>
              <a:tblGrid>
                <a:gridCol w="832512">
                  <a:extLst>
                    <a:ext uri="{9D8B030D-6E8A-4147-A177-3AD203B41FA5}">
                      <a16:colId xmlns:a16="http://schemas.microsoft.com/office/drawing/2014/main" val="20000"/>
                    </a:ext>
                  </a:extLst>
                </a:gridCol>
                <a:gridCol w="4402667">
                  <a:extLst>
                    <a:ext uri="{9D8B030D-6E8A-4147-A177-3AD203B41FA5}">
                      <a16:colId xmlns:a16="http://schemas.microsoft.com/office/drawing/2014/main" val="20001"/>
                    </a:ext>
                  </a:extLst>
                </a:gridCol>
              </a:tblGrid>
              <a:tr h="4817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75</a:t>
                      </a:r>
                      <a:endParaRPr lang="en-US" sz="2000" b="1" strike="sngStrike" baseline="300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average age</a:t>
                      </a:r>
                      <a:endPar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17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46.1</a:t>
                      </a:r>
                      <a:r>
                        <a:rPr lang="en-US" sz="2000" b="1" baseline="30000" dirty="0">
                          <a:solidFill>
                            <a:srgbClr val="0297A1"/>
                          </a:solidFill>
                          <a:latin typeface="Roboto" panose="02000000000000000000" pitchFamily="2" charset="0"/>
                          <a:ea typeface="Roboto" panose="02000000000000000000" pitchFamily="2" charset="0"/>
                          <a:cs typeface="Roboto" panose="02000000000000000000" pitchFamily="2" charset="0"/>
                        </a:rPr>
                        <a:t>%</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four or more chronic conditions</a:t>
                      </a:r>
                      <a:endPar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707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24.1</a:t>
                      </a:r>
                      <a:r>
                        <a:rPr lang="en-US" sz="2000" b="1" baseline="30000" dirty="0">
                          <a:solidFill>
                            <a:srgbClr val="0297A1"/>
                          </a:solidFill>
                          <a:latin typeface="Roboto" panose="02000000000000000000" pitchFamily="2" charset="0"/>
                          <a:ea typeface="Roboto" panose="02000000000000000000" pitchFamily="2" charset="0"/>
                          <a:cs typeface="Roboto" panose="02000000000000000000" pitchFamily="2" charset="0"/>
                        </a:rPr>
                        <a:t>%</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a physical and/or </a:t>
                      </a:r>
                      <a:b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b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behavioral health disability</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59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6.4</a:t>
                      </a:r>
                      <a:r>
                        <a:rPr lang="en-US" sz="2000" b="1" baseline="30000" dirty="0">
                          <a:solidFill>
                            <a:srgbClr val="0297A1"/>
                          </a:solidFill>
                          <a:latin typeface="Roboto" panose="02000000000000000000" pitchFamily="2" charset="0"/>
                          <a:ea typeface="Roboto" panose="02000000000000000000" pitchFamily="2" charset="0"/>
                          <a:cs typeface="Roboto" panose="02000000000000000000" pitchFamily="2" charset="0"/>
                        </a:rPr>
                        <a:t>%</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a major</a:t>
                      </a:r>
                      <a:r>
                        <a:rPr lang="en-US" sz="1300" b="1"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physical disability,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such as</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paralysis, spinal</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cord injury, multiple</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sclerosis, muscular</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dystrophy, cerebral</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palsy, or ventilator</a:t>
                      </a:r>
                      <a:r>
                        <a:rPr lang="en-US" sz="1300" b="0" baseline="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dependency</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81732">
                <a:tc>
                  <a:txBody>
                    <a:bodyPr/>
                    <a:lstStyle/>
                    <a:p>
                      <a:pPr algn="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54.3</a:t>
                      </a:r>
                      <a:r>
                        <a:rPr lang="en-US" sz="2000" b="1" baseline="30000" dirty="0">
                          <a:solidFill>
                            <a:srgbClr val="0297A1"/>
                          </a:solidFill>
                          <a:latin typeface="Roboto" panose="02000000000000000000" pitchFamily="2" charset="0"/>
                          <a:ea typeface="Roboto" panose="02000000000000000000" pitchFamily="2" charset="0"/>
                          <a:cs typeface="Roboto" panose="02000000000000000000" pitchFamily="2" charset="0"/>
                        </a:rPr>
                        <a:t>%</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have diabetes</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37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dirty="0">
                          <a:solidFill>
                            <a:srgbClr val="0297A1"/>
                          </a:solidFill>
                          <a:latin typeface="Roboto" panose="02000000000000000000" pitchFamily="2" charset="0"/>
                          <a:ea typeface="Roboto" panose="02000000000000000000" pitchFamily="2" charset="0"/>
                          <a:cs typeface="Roboto" panose="02000000000000000000" pitchFamily="2" charset="0"/>
                        </a:rPr>
                        <a:t>63.7</a:t>
                      </a:r>
                      <a:r>
                        <a:rPr lang="en-US" sz="2000" b="1" baseline="30000" dirty="0">
                          <a:solidFill>
                            <a:srgbClr val="0297A1"/>
                          </a:solidFill>
                          <a:latin typeface="Roboto" panose="02000000000000000000" pitchFamily="2" charset="0"/>
                          <a:ea typeface="Roboto" panose="02000000000000000000" pitchFamily="2" charset="0"/>
                          <a:cs typeface="Roboto" panose="02000000000000000000" pitchFamily="2" charset="0"/>
                        </a:rPr>
                        <a:t>%</a:t>
                      </a: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primarily speak a language other than English</a:t>
                      </a:r>
                      <a:endParaRPr lang="en-US" sz="13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marL="85681" marR="85681" marT="42841" marB="428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27670" name="Picture 12">
            <a:extLst>
              <a:ext uri="{FF2B5EF4-FFF2-40B4-BE49-F238E27FC236}">
                <a16:creationId xmlns:a16="http://schemas.microsoft.com/office/drawing/2014/main" id="{667ADD2A-E3CE-A788-D892-AEB3E7F623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067" y="294218"/>
            <a:ext cx="1955800" cy="7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301B9C5-17FD-08BE-8418-09D9D420EAFF}"/>
              </a:ext>
            </a:extLst>
          </p:cNvPr>
          <p:cNvSpPr/>
          <p:nvPr/>
        </p:nvSpPr>
        <p:spPr>
          <a:xfrm>
            <a:off x="571501" y="6322485"/>
            <a:ext cx="116417" cy="215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graphicFrame>
        <p:nvGraphicFramePr>
          <p:cNvPr id="22" name="Diagram 21">
            <a:extLst>
              <a:ext uri="{FF2B5EF4-FFF2-40B4-BE49-F238E27FC236}">
                <a16:creationId xmlns:a16="http://schemas.microsoft.com/office/drawing/2014/main" id="{48B885D8-B873-E001-EDCE-FAF9B5829B06}"/>
              </a:ext>
            </a:extLst>
          </p:cNvPr>
          <p:cNvGraphicFramePr/>
          <p:nvPr/>
        </p:nvGraphicFramePr>
        <p:xfrm>
          <a:off x="4558612" y="1011525"/>
          <a:ext cx="2798115" cy="1936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673" name="Picture 5" descr="A person wearing sunglasses and a hat sitting on a bench&#10;&#10;Description automatically generated">
            <a:extLst>
              <a:ext uri="{FF2B5EF4-FFF2-40B4-BE49-F238E27FC236}">
                <a16:creationId xmlns:a16="http://schemas.microsoft.com/office/drawing/2014/main" id="{CDBB7B4F-DC27-C128-817F-6005ECFE2D8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2184" y="1384301"/>
            <a:ext cx="1888067"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BB2B1015-BEC4-D8CA-5A3B-96AC582EB150}"/>
              </a:ext>
            </a:extLst>
          </p:cNvPr>
          <p:cNvCxnSpPr>
            <a:cxnSpLocks/>
          </p:cNvCxnSpPr>
          <p:nvPr/>
        </p:nvCxnSpPr>
        <p:spPr>
          <a:xfrm>
            <a:off x="7548034" y="2131484"/>
            <a:ext cx="3266017"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EF53EC1-C809-5852-3AD4-D3416433BEC3}"/>
              </a:ext>
            </a:extLst>
          </p:cNvPr>
          <p:cNvSpPr>
            <a:spLocks noGrp="1"/>
          </p:cNvSpPr>
          <p:nvPr>
            <p:ph type="title"/>
          </p:nvPr>
        </p:nvSpPr>
        <p:spPr/>
        <p:txBody>
          <a:bodyPr/>
          <a:lstStyle/>
          <a:p>
            <a:pPr eaLnBrk="1" hangingPunct="1"/>
            <a:r>
              <a:rPr lang="en-US" altLang="en-US" dirty="0">
                <a:latin typeface="Roboto" panose="02000000000000000000" pitchFamily="2" charset="0"/>
                <a:ea typeface="Roboto" panose="02000000000000000000" pitchFamily="2" charset="0"/>
                <a:cs typeface="Roboto" panose="02000000000000000000" pitchFamily="2" charset="0"/>
              </a:rPr>
              <a:t>Key Program Principles to Advance Integrated Care: </a:t>
            </a:r>
            <a:br>
              <a:rPr lang="en-US" altLang="en-US" dirty="0">
                <a:latin typeface="Roboto" panose="02000000000000000000" pitchFamily="2" charset="0"/>
                <a:ea typeface="Roboto" panose="02000000000000000000" pitchFamily="2" charset="0"/>
                <a:cs typeface="Roboto" panose="02000000000000000000" pitchFamily="2" charset="0"/>
              </a:rPr>
            </a:br>
            <a:r>
              <a:rPr lang="en-US" altLang="en-US" dirty="0">
                <a:latin typeface="Roboto" panose="02000000000000000000" pitchFamily="2" charset="0"/>
                <a:ea typeface="Roboto" panose="02000000000000000000" pitchFamily="2" charset="0"/>
                <a:cs typeface="Roboto" panose="02000000000000000000" pitchFamily="2" charset="0"/>
              </a:rPr>
              <a:t>An Integrated Health Plan Perspective </a:t>
            </a:r>
          </a:p>
        </p:txBody>
      </p:sp>
      <p:sp>
        <p:nvSpPr>
          <p:cNvPr id="29" name="Content Placeholder 2">
            <a:extLst>
              <a:ext uri="{FF2B5EF4-FFF2-40B4-BE49-F238E27FC236}">
                <a16:creationId xmlns:a16="http://schemas.microsoft.com/office/drawing/2014/main" id="{0CAA61A9-084D-4C39-BE58-E8720409EE8C}"/>
              </a:ext>
            </a:extLst>
          </p:cNvPr>
          <p:cNvSpPr>
            <a:spLocks noGrp="1"/>
          </p:cNvSpPr>
          <p:nvPr>
            <p:ph idx="1"/>
          </p:nvPr>
        </p:nvSpPr>
        <p:spPr>
          <a:xfrm>
            <a:off x="414242" y="1239309"/>
            <a:ext cx="11407889" cy="5299075"/>
          </a:xfrm>
        </p:spPr>
        <p:txBody>
          <a:bodyPr rtlCol="0"/>
          <a:lstStyle/>
          <a:p>
            <a:pPr eaLnBrk="1" fontAlgn="auto" hangingPunct="1">
              <a:lnSpc>
                <a:spcPct val="110000"/>
              </a:lnSpc>
              <a:spcBef>
                <a:spcPts val="2000"/>
              </a:spcBef>
              <a:spcAft>
                <a:spcPts val="0"/>
              </a:spcAft>
              <a:buClr>
                <a:schemeClr val="tx1">
                  <a:lumMod val="50000"/>
                  <a:lumOff val="50000"/>
                </a:schemeClr>
              </a:buCl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One accountable entity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to provide the full range of Medicare and Medicaid services</a:t>
            </a:r>
          </a:p>
          <a:p>
            <a:pPr eaLnBrk="1" fontAlgn="auto" hangingPunct="1">
              <a:lnSpc>
                <a:spcPct val="110000"/>
              </a:lnSpc>
              <a:spcBef>
                <a:spcPts val="2000"/>
              </a:spcBef>
              <a:spcAft>
                <a:spcPts val="0"/>
              </a:spcAft>
              <a:buClr>
                <a:schemeClr val="tx1">
                  <a:lumMod val="50000"/>
                  <a:lumOff val="50000"/>
                </a:schemeClr>
              </a:buCl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Targeted programs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designed specifically to meet dually eligible populations' needs</a:t>
            </a:r>
          </a:p>
          <a:p>
            <a:pPr eaLnBrk="1" fontAlgn="auto" hangingPunct="1">
              <a:lnSpc>
                <a:spcPct val="110000"/>
              </a:lnSpc>
              <a:spcBef>
                <a:spcPts val="2000"/>
              </a:spcBef>
              <a:spcAft>
                <a:spcPts val="0"/>
              </a:spcAft>
              <a:buClr>
                <a:schemeClr val="tx1">
                  <a:lumMod val="50000"/>
                  <a:lumOff val="50000"/>
                </a:schemeClr>
              </a:buCl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Program flexibilities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which promote person-centered care, address health-related social needs, and allow for meaningful beneficiary, family and caregiver input </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Enrollment strategies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that balance individual choice and encourage integrated options</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Appropriate payment, risk adjustment and quality measurement policies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which reflect the clinical profiles, demographics and diversity</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Strong partnerships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among CMS, states and health plans to ensure optimal oversight and program effectiveness</a:t>
            </a:r>
          </a:p>
          <a:p>
            <a:pPr eaLnBrk="1" fontAlgn="auto" hangingPunct="1">
              <a:lnSpc>
                <a:spcPct val="110000"/>
              </a:lnSpc>
              <a:spcBef>
                <a:spcPts val="2000"/>
              </a:spcBef>
              <a:spcAft>
                <a:spcPts val="0"/>
              </a:spcAft>
              <a:buClr>
                <a:schemeClr val="tx1">
                  <a:lumMod val="50000"/>
                  <a:lumOff val="50000"/>
                </a:schemeClr>
              </a:buClr>
              <a:buFont typeface="Arial"/>
              <a:buChar char="•"/>
              <a:defRPr/>
            </a:pPr>
            <a:r>
              <a:rPr lang="en-US" sz="2133"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Integrated financing </a:t>
            </a: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to align incentives and reduce cost-shifting </a:t>
            </a:r>
          </a:p>
        </p:txBody>
      </p:sp>
      <p:sp>
        <p:nvSpPr>
          <p:cNvPr id="21" name="Rectangle 20">
            <a:extLst>
              <a:ext uri="{FF2B5EF4-FFF2-40B4-BE49-F238E27FC236}">
                <a16:creationId xmlns:a16="http://schemas.microsoft.com/office/drawing/2014/main" id="{95E1343B-FD1A-0213-00F4-21262764E349}"/>
              </a:ext>
            </a:extLst>
          </p:cNvPr>
          <p:cNvSpPr/>
          <p:nvPr/>
        </p:nvSpPr>
        <p:spPr>
          <a:xfrm>
            <a:off x="571501" y="6322485"/>
            <a:ext cx="116417" cy="215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
        <p:nvSpPr>
          <p:cNvPr id="3" name="Rectangle 2">
            <a:extLst>
              <a:ext uri="{FF2B5EF4-FFF2-40B4-BE49-F238E27FC236}">
                <a16:creationId xmlns:a16="http://schemas.microsoft.com/office/drawing/2014/main" id="{5F143F8A-CCE5-8969-8D82-4A3F03165660}"/>
              </a:ext>
            </a:extLst>
          </p:cNvPr>
          <p:cNvSpPr/>
          <p:nvPr/>
        </p:nvSpPr>
        <p:spPr>
          <a:xfrm>
            <a:off x="313267" y="6267451"/>
            <a:ext cx="467784" cy="321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Tree>
    <p:extLst>
      <p:ext uri="{BB962C8B-B14F-4D97-AF65-F5344CB8AC3E}">
        <p14:creationId xmlns:p14="http://schemas.microsoft.com/office/powerpoint/2010/main" val="162554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EF53EC1-C809-5852-3AD4-D3416433BEC3}"/>
              </a:ext>
            </a:extLst>
          </p:cNvPr>
          <p:cNvSpPr>
            <a:spLocks noGrp="1"/>
          </p:cNvSpPr>
          <p:nvPr>
            <p:ph type="title"/>
          </p:nvPr>
        </p:nvSpPr>
        <p:spPr/>
        <p:txBody>
          <a:bodyPr/>
          <a:lstStyle/>
          <a:p>
            <a:pPr eaLnBrk="1" hangingPunct="1"/>
            <a:r>
              <a:rPr lang="en-US" altLang="en-US" dirty="0">
                <a:latin typeface="Roboto" panose="02000000000000000000" pitchFamily="2" charset="0"/>
                <a:ea typeface="Roboto" panose="02000000000000000000" pitchFamily="2" charset="0"/>
                <a:cs typeface="Roboto" panose="02000000000000000000" pitchFamily="2" charset="0"/>
              </a:rPr>
              <a:t>What Fundamentals Do States Need to Advance Integration? </a:t>
            </a:r>
          </a:p>
        </p:txBody>
      </p:sp>
      <p:sp>
        <p:nvSpPr>
          <p:cNvPr id="29" name="Content Placeholder 2">
            <a:extLst>
              <a:ext uri="{FF2B5EF4-FFF2-40B4-BE49-F238E27FC236}">
                <a16:creationId xmlns:a16="http://schemas.microsoft.com/office/drawing/2014/main" id="{0CAA61A9-084D-4C39-BE58-E8720409EE8C}"/>
              </a:ext>
            </a:extLst>
          </p:cNvPr>
          <p:cNvSpPr>
            <a:spLocks noGrp="1"/>
          </p:cNvSpPr>
          <p:nvPr>
            <p:ph idx="1"/>
          </p:nvPr>
        </p:nvSpPr>
        <p:spPr>
          <a:xfrm>
            <a:off x="559713" y="1397002"/>
            <a:ext cx="9699737" cy="4819649"/>
          </a:xfrm>
        </p:spPr>
        <p:txBody>
          <a:bodyPr rtlCol="0"/>
          <a:lstStyle/>
          <a:p>
            <a:pPr eaLnBrk="1" fontAlgn="auto" hangingPunct="1">
              <a:lnSpc>
                <a:spcPct val="100000"/>
              </a:lnSpc>
              <a:spcBef>
                <a:spcPts val="800"/>
              </a:spcBef>
              <a:spcAft>
                <a:spcPts val="0"/>
              </a:spcAft>
              <a:buClr>
                <a:schemeClr val="tx1">
                  <a:lumMod val="50000"/>
                  <a:lumOff val="50000"/>
                </a:schemeClr>
              </a:buClr>
              <a:buFont typeface="Arial"/>
              <a:buChar char="•"/>
              <a:defRPr/>
            </a:pPr>
            <a:r>
              <a:rPr lang="en-US"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Key resources</a:t>
            </a:r>
          </a:p>
          <a:p>
            <a:pPr lvl="1" eaLnBrk="1" fontAlgn="auto" hangingPunct="1">
              <a:lnSpc>
                <a:spcPct val="100000"/>
              </a:lnSpc>
              <a:spcBef>
                <a:spcPts val="800"/>
              </a:spcBef>
              <a:spcAft>
                <a:spcPts val="0"/>
              </a:spcAft>
              <a:buClr>
                <a:schemeClr val="tx1">
                  <a:lumMod val="50000"/>
                  <a:lumOff val="50000"/>
                </a:schemeClr>
              </a:buClr>
              <a:buFont typeface="Arial"/>
              <a:buChar char="•"/>
              <a:defRPr/>
            </a:pP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Medicare expertise</a:t>
            </a:r>
          </a:p>
          <a:p>
            <a:pPr lvl="1" eaLnBrk="1" fontAlgn="auto" hangingPunct="1">
              <a:lnSpc>
                <a:spcPct val="100000"/>
              </a:lnSpc>
              <a:spcBef>
                <a:spcPts val="800"/>
              </a:spcBef>
              <a:spcAft>
                <a:spcPts val="0"/>
              </a:spcAft>
              <a:buClr>
                <a:schemeClr val="tx1">
                  <a:lumMod val="50000"/>
                  <a:lumOff val="50000"/>
                </a:schemeClr>
              </a:buClr>
              <a:buFont typeface="Arial"/>
              <a:buChar char="•"/>
              <a:defRPr/>
            </a:pP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Technical assistance with operations and contracting </a:t>
            </a:r>
          </a:p>
          <a:p>
            <a:pPr lvl="1" eaLnBrk="1" fontAlgn="auto" hangingPunct="1">
              <a:lnSpc>
                <a:spcPct val="100000"/>
              </a:lnSpc>
              <a:spcBef>
                <a:spcPts val="800"/>
              </a:spcBef>
              <a:spcAft>
                <a:spcPts val="0"/>
              </a:spcAft>
              <a:buClr>
                <a:schemeClr val="tx1">
                  <a:lumMod val="50000"/>
                  <a:lumOff val="50000"/>
                </a:schemeClr>
              </a:buClr>
              <a:buFont typeface="Arial"/>
              <a:buChar char="•"/>
              <a:defRPr/>
            </a:pP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Data </a:t>
            </a:r>
          </a:p>
          <a:p>
            <a:pPr eaLnBrk="1" fontAlgn="auto" hangingPunct="1">
              <a:lnSpc>
                <a:spcPct val="100000"/>
              </a:lnSpc>
              <a:spcBef>
                <a:spcPts val="800"/>
              </a:spcBef>
              <a:spcAft>
                <a:spcPts val="0"/>
              </a:spcAft>
              <a:buClr>
                <a:schemeClr val="tx1">
                  <a:lumMod val="50000"/>
                  <a:lumOff val="50000"/>
                </a:schemeClr>
              </a:buClr>
              <a:buFont typeface="Arial"/>
              <a:buChar char="•"/>
              <a:defRPr/>
            </a:pPr>
            <a:r>
              <a:rPr lang="en-US"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State infrastructure</a:t>
            </a:r>
          </a:p>
          <a:p>
            <a:pPr lvl="1" eaLnBrk="1" fontAlgn="auto" hangingPunct="1">
              <a:lnSpc>
                <a:spcPct val="100000"/>
              </a:lnSpc>
              <a:spcBef>
                <a:spcPts val="800"/>
              </a:spcBef>
              <a:spcAft>
                <a:spcPts val="0"/>
              </a:spcAft>
              <a:buClr>
                <a:schemeClr val="tx1">
                  <a:lumMod val="50000"/>
                  <a:lumOff val="50000"/>
                </a:schemeClr>
              </a:buClr>
              <a:buFont typeface="Arial"/>
              <a:buChar char="•"/>
              <a:defRPr/>
            </a:pP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Programs designed to meet the specific population needs</a:t>
            </a:r>
          </a:p>
          <a:p>
            <a:pPr lvl="1" eaLnBrk="1" fontAlgn="auto" hangingPunct="1">
              <a:lnSpc>
                <a:spcPct val="100000"/>
              </a:lnSpc>
              <a:spcBef>
                <a:spcPts val="800"/>
              </a:spcBef>
              <a:spcAft>
                <a:spcPts val="0"/>
              </a:spcAft>
              <a:buClr>
                <a:schemeClr val="tx1">
                  <a:lumMod val="50000"/>
                  <a:lumOff val="50000"/>
                </a:schemeClr>
              </a:buClr>
              <a:buFont typeface="Arial"/>
              <a:buChar char="•"/>
              <a:defRPr/>
            </a:pPr>
            <a:r>
              <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Coordination across state agencies</a:t>
            </a:r>
          </a:p>
          <a:p>
            <a:pPr eaLnBrk="1" fontAlgn="auto" hangingPunct="1">
              <a:lnSpc>
                <a:spcPct val="100000"/>
              </a:lnSpc>
              <a:spcBef>
                <a:spcPts val="800"/>
              </a:spcBef>
              <a:spcAft>
                <a:spcPts val="0"/>
              </a:spcAft>
              <a:buClr>
                <a:schemeClr val="tx1">
                  <a:lumMod val="50000"/>
                  <a:lumOff val="50000"/>
                </a:schemeClr>
              </a:buClr>
              <a:buFont typeface="Arial"/>
              <a:buChar char="•"/>
              <a:defRPr/>
            </a:pPr>
            <a:r>
              <a:rPr lang="en-US"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Commitment to engaging stakeholders and building stakeholder support</a:t>
            </a:r>
          </a:p>
          <a:p>
            <a:pPr eaLnBrk="1" fontAlgn="auto" hangingPunct="1">
              <a:lnSpc>
                <a:spcPct val="100000"/>
              </a:lnSpc>
              <a:spcBef>
                <a:spcPts val="800"/>
              </a:spcBef>
              <a:spcAft>
                <a:spcPts val="0"/>
              </a:spcAft>
              <a:buClr>
                <a:schemeClr val="tx1">
                  <a:lumMod val="50000"/>
                  <a:lumOff val="50000"/>
                </a:schemeClr>
              </a:buClr>
              <a:buFont typeface="Arial"/>
              <a:buChar char="•"/>
              <a:defRPr/>
            </a:pPr>
            <a:r>
              <a:rPr lang="en-US"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Outreach and education to support integrated care enrollment </a:t>
            </a:r>
          </a:p>
          <a:p>
            <a:pPr eaLnBrk="1" fontAlgn="auto" hangingPunct="1">
              <a:lnSpc>
                <a:spcPct val="100000"/>
              </a:lnSpc>
              <a:spcBef>
                <a:spcPts val="800"/>
              </a:spcBef>
              <a:spcAft>
                <a:spcPts val="0"/>
              </a:spcAft>
              <a:buClr>
                <a:schemeClr val="tx1">
                  <a:lumMod val="50000"/>
                  <a:lumOff val="50000"/>
                </a:schemeClr>
              </a:buClr>
              <a:buFont typeface="Arial"/>
              <a:buChar char="•"/>
              <a:defRPr/>
            </a:pPr>
            <a:endParaRPr lang="en-US" sz="2133"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95E1343B-FD1A-0213-00F4-21262764E349}"/>
              </a:ext>
            </a:extLst>
          </p:cNvPr>
          <p:cNvSpPr/>
          <p:nvPr/>
        </p:nvSpPr>
        <p:spPr>
          <a:xfrm>
            <a:off x="571501" y="6322485"/>
            <a:ext cx="116417" cy="2159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
        <p:nvSpPr>
          <p:cNvPr id="3" name="Rectangle 2">
            <a:extLst>
              <a:ext uri="{FF2B5EF4-FFF2-40B4-BE49-F238E27FC236}">
                <a16:creationId xmlns:a16="http://schemas.microsoft.com/office/drawing/2014/main" id="{5F143F8A-CCE5-8969-8D82-4A3F03165660}"/>
              </a:ext>
            </a:extLst>
          </p:cNvPr>
          <p:cNvSpPr/>
          <p:nvPr/>
        </p:nvSpPr>
        <p:spPr>
          <a:xfrm>
            <a:off x="313267" y="6267451"/>
            <a:ext cx="467784" cy="321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buClrTx/>
              <a:defRPr/>
            </a:pPr>
            <a:endParaRPr lang="en-US" sz="1867" kern="1200">
              <a:solidFill>
                <a:srgbClr val="FFFFFF"/>
              </a:solidFill>
              <a:latin typeface="Calibri"/>
            </a:endParaRPr>
          </a:p>
        </p:txBody>
      </p:sp>
    </p:spTree>
    <p:extLst>
      <p:ext uri="{BB962C8B-B14F-4D97-AF65-F5344CB8AC3E}">
        <p14:creationId xmlns:p14="http://schemas.microsoft.com/office/powerpoint/2010/main" val="35568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PARTNERS</a:t>
            </a:r>
            <a:endParaRPr dirty="0">
              <a:latin typeface="Roboto"/>
              <a:ea typeface="Roboto"/>
              <a:cs typeface="Roboto"/>
              <a:sym typeface="Roboto"/>
            </a:endParaRPr>
          </a:p>
        </p:txBody>
      </p:sp>
      <p:pic>
        <p:nvPicPr>
          <p:cNvPr id="111" name="Google Shape;111;p15"/>
          <p:cNvPicPr preferRelativeResize="0"/>
          <p:nvPr/>
        </p:nvPicPr>
        <p:blipFill rotWithShape="1">
          <a:blip r:embed="rId3">
            <a:alphaModFix amt="35000"/>
          </a:blip>
          <a:srcRect l="69178"/>
          <a:stretch/>
        </p:blipFill>
        <p:spPr>
          <a:xfrm>
            <a:off x="8434136" y="-1"/>
            <a:ext cx="3757863" cy="6858000"/>
          </a:xfrm>
          <a:prstGeom prst="rect">
            <a:avLst/>
          </a:prstGeom>
          <a:noFill/>
          <a:ln>
            <a:noFill/>
          </a:ln>
        </p:spPr>
      </p:pic>
      <p:pic>
        <p:nvPicPr>
          <p:cNvPr id="1026" name="Picture 2" descr="A close-up of a logo&#10;&#10;Description automatically generated">
            <a:extLst>
              <a:ext uri="{FF2B5EF4-FFF2-40B4-BE49-F238E27FC236}">
                <a16:creationId xmlns:a16="http://schemas.microsoft.com/office/drawing/2014/main" id="{E363F860-17F0-10F8-4BE7-2CD19292AB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830" y="2373844"/>
            <a:ext cx="41338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logo&#10;&#10;Description automatically generated">
            <a:extLst>
              <a:ext uri="{FF2B5EF4-FFF2-40B4-BE49-F238E27FC236}">
                <a16:creationId xmlns:a16="http://schemas.microsoft.com/office/drawing/2014/main" id="{0C713DE1-05F0-EC94-0FAF-0F156844E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178" y="2548823"/>
            <a:ext cx="2683643" cy="1118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black background with a black square&#10;&#10;Description automatically generated with medium confidence">
            <a:extLst>
              <a:ext uri="{FF2B5EF4-FFF2-40B4-BE49-F238E27FC236}">
                <a16:creationId xmlns:a16="http://schemas.microsoft.com/office/drawing/2014/main" id="{3005D803-DD52-188F-8082-60B05815A0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5363" y="2590338"/>
            <a:ext cx="3890413" cy="995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614C969-6E7B-83D8-1E7D-732D30ACE3E6}"/>
              </a:ext>
            </a:extLst>
          </p:cNvPr>
          <p:cNvSpPr txBox="1">
            <a:spLocks/>
          </p:cNvSpPr>
          <p:nvPr/>
        </p:nvSpPr>
        <p:spPr>
          <a:xfrm>
            <a:off x="999067" y="2694518"/>
            <a:ext cx="6953251" cy="1653116"/>
          </a:xfrm>
          <a:prstGeom prst="rect">
            <a:avLst/>
          </a:prstGeom>
        </p:spPr>
        <p:txBody>
          <a:bodyPr>
            <a:normAutofit/>
          </a:bodyPr>
          <a:lstStyle>
            <a:lvl1pPr marL="171450" indent="-171450" algn="l" defTabSz="685800" rtl="0" eaLnBrk="1" latinLnBrk="0" hangingPunct="1">
              <a:lnSpc>
                <a:spcPts val="2100"/>
              </a:lnSpc>
              <a:spcBef>
                <a:spcPts val="600"/>
              </a:spcBef>
              <a:buClr>
                <a:schemeClr val="tx1">
                  <a:lumMod val="50000"/>
                  <a:lumOff val="50000"/>
                </a:schemeClr>
              </a:buClr>
              <a:buFont typeface="Arial"/>
              <a:buChar char="•"/>
              <a:defRPr sz="1600" kern="1200">
                <a:solidFill>
                  <a:srgbClr val="404040"/>
                </a:solidFill>
                <a:latin typeface="Arial"/>
                <a:ea typeface="+mn-ea"/>
                <a:cs typeface="Arial"/>
              </a:defRPr>
            </a:lvl1pPr>
            <a:lvl2pPr marL="514350" indent="-171450" algn="l" defTabSz="685800" rtl="0" eaLnBrk="1" latinLnBrk="0" hangingPunct="1">
              <a:lnSpc>
                <a:spcPts val="2100"/>
              </a:lnSpc>
              <a:spcBef>
                <a:spcPts val="450"/>
              </a:spcBef>
              <a:buClr>
                <a:schemeClr val="tx1">
                  <a:lumMod val="50000"/>
                  <a:lumOff val="50000"/>
                </a:schemeClr>
              </a:buClr>
              <a:buFont typeface="Arial"/>
              <a:buChar char="•"/>
              <a:defRPr sz="1600" kern="1200">
                <a:solidFill>
                  <a:srgbClr val="404040"/>
                </a:solidFill>
                <a:latin typeface="Arial"/>
                <a:ea typeface="+mn-ea"/>
                <a:cs typeface="Arial"/>
              </a:defRPr>
            </a:lvl2pPr>
            <a:lvl3pPr marL="857250" indent="-171450" algn="l" defTabSz="685800" rtl="0" eaLnBrk="1" latinLnBrk="0" hangingPunct="1">
              <a:lnSpc>
                <a:spcPts val="1800"/>
              </a:lnSpc>
              <a:spcBef>
                <a:spcPts val="375"/>
              </a:spcBef>
              <a:buClr>
                <a:schemeClr val="tx1">
                  <a:lumMod val="50000"/>
                  <a:lumOff val="50000"/>
                </a:schemeClr>
              </a:buClr>
              <a:buFont typeface="Arial"/>
              <a:buChar char="•"/>
              <a:defRPr sz="1400" kern="1200">
                <a:solidFill>
                  <a:srgbClr val="404040"/>
                </a:solidFill>
                <a:latin typeface="Arial"/>
                <a:ea typeface="+mn-ea"/>
                <a:cs typeface="Arial"/>
              </a:defRPr>
            </a:lvl3pPr>
            <a:lvl4pPr marL="1200150" indent="-171450" algn="l" defTabSz="685800" rtl="0" eaLnBrk="1" latinLnBrk="0" hangingPunct="1">
              <a:lnSpc>
                <a:spcPct val="90000"/>
              </a:lnSpc>
              <a:spcBef>
                <a:spcPts val="375"/>
              </a:spcBef>
              <a:buFont typeface="Arial"/>
              <a:buChar char="•"/>
              <a:defRPr sz="1400" kern="1200">
                <a:solidFill>
                  <a:srgbClr val="404040"/>
                </a:solidFill>
                <a:latin typeface="Arial"/>
                <a:ea typeface="+mn-ea"/>
                <a:cs typeface="Arial"/>
              </a:defRPr>
            </a:lvl4pPr>
            <a:lvl5pPr marL="1543050" indent="-171450" algn="l" defTabSz="685800" rtl="0" eaLnBrk="1" latinLnBrk="0" hangingPunct="1">
              <a:lnSpc>
                <a:spcPct val="90000"/>
              </a:lnSpc>
              <a:spcBef>
                <a:spcPts val="375"/>
              </a:spcBef>
              <a:buFont typeface="Arial"/>
              <a:buChar char="•"/>
              <a:defRPr sz="1400" kern="1200">
                <a:solidFill>
                  <a:srgbClr val="404040"/>
                </a:solidFill>
                <a:latin typeface="Arial"/>
                <a:ea typeface="+mn-ea"/>
                <a:cs typeface="Arial"/>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indent="0" defTabSz="914377">
              <a:lnSpc>
                <a:spcPct val="100000"/>
              </a:lnSpc>
              <a:spcBef>
                <a:spcPts val="800"/>
              </a:spcBef>
              <a:buClr>
                <a:srgbClr val="000000">
                  <a:lumMod val="50000"/>
                  <a:lumOff val="50000"/>
                </a:srgbClr>
              </a:buClr>
              <a:buNone/>
              <a:defRPr/>
            </a:pPr>
            <a:r>
              <a:rPr lang="en-US" sz="2000" dirty="0">
                <a:solidFill>
                  <a:srgbClr val="FFFFFF"/>
                </a:solidFill>
                <a:latin typeface="Roboto" panose="02000000000000000000" pitchFamily="2" charset="0"/>
                <a:ea typeface="Roboto" panose="02000000000000000000" pitchFamily="2" charset="0"/>
                <a:cs typeface="Roboto" panose="02000000000000000000" pitchFamily="2" charset="0"/>
              </a:rPr>
              <a:t>Michelle Herman Soper</a:t>
            </a:r>
          </a:p>
          <a:p>
            <a:pPr marL="0" indent="0" defTabSz="914377">
              <a:lnSpc>
                <a:spcPct val="100000"/>
              </a:lnSpc>
              <a:spcBef>
                <a:spcPts val="800"/>
              </a:spcBef>
              <a:buClr>
                <a:srgbClr val="000000">
                  <a:lumMod val="50000"/>
                  <a:lumOff val="50000"/>
                </a:srgbClr>
              </a:buClr>
              <a:buNone/>
              <a:defRPr/>
            </a:pP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rPr>
              <a:t>Vice President, Federal Policy &amp; Advocacy</a:t>
            </a:r>
          </a:p>
          <a:p>
            <a:pPr marL="0" indent="0" defTabSz="914377">
              <a:lnSpc>
                <a:spcPct val="100000"/>
              </a:lnSpc>
              <a:spcBef>
                <a:spcPts val="800"/>
              </a:spcBef>
              <a:buClr>
                <a:srgbClr val="000000">
                  <a:lumMod val="50000"/>
                  <a:lumOff val="50000"/>
                </a:srgbClr>
              </a:buClr>
              <a:buNone/>
              <a:defRPr/>
            </a:pP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hlinkClick r:id="rId2"/>
              </a:rPr>
              <a:t>msoper@commonwealthcare.org</a:t>
            </a:r>
            <a:r>
              <a:rPr lang="en-US" sz="1800" dirty="0">
                <a:solidFill>
                  <a:srgbClr val="FFFFFF"/>
                </a:solidFill>
                <a:latin typeface="Roboto" panose="02000000000000000000" pitchFamily="2" charset="0"/>
                <a:ea typeface="Roboto" panose="02000000000000000000" pitchFamily="2" charset="0"/>
                <a:cs typeface="Roboto" panose="02000000000000000000" pitchFamily="2" charset="0"/>
              </a:rPr>
              <a:t> </a:t>
            </a:r>
          </a:p>
          <a:p>
            <a:pPr marL="0" indent="0" defTabSz="914377">
              <a:lnSpc>
                <a:spcPts val="2800"/>
              </a:lnSpc>
              <a:spcBef>
                <a:spcPts val="800"/>
              </a:spcBef>
              <a:buClr>
                <a:srgbClr val="000000">
                  <a:lumMod val="50000"/>
                  <a:lumOff val="50000"/>
                </a:srgbClr>
              </a:buClr>
              <a:buNone/>
              <a:defRPr/>
            </a:pPr>
            <a:endParaRPr lang="en-US" sz="1800"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58371" name="Title 1">
            <a:extLst>
              <a:ext uri="{FF2B5EF4-FFF2-40B4-BE49-F238E27FC236}">
                <a16:creationId xmlns:a16="http://schemas.microsoft.com/office/drawing/2014/main" id="{E6050716-56FA-EBAB-D7B4-7E34E45484A3}"/>
              </a:ext>
            </a:extLst>
          </p:cNvPr>
          <p:cNvSpPr txBox="1">
            <a:spLocks/>
          </p:cNvSpPr>
          <p:nvPr/>
        </p:nvSpPr>
        <p:spPr bwMode="auto">
          <a:xfrm>
            <a:off x="469901" y="122767"/>
            <a:ext cx="11104033"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377" fontAlgn="base">
              <a:spcBef>
                <a:spcPct val="0"/>
              </a:spcBef>
              <a:spcAft>
                <a:spcPct val="0"/>
              </a:spcAft>
              <a:buClrTx/>
            </a:pPr>
            <a:r>
              <a:rPr lang="en-US" altLang="en-US" sz="2667" kern="1200" dirty="0">
                <a:solidFill>
                  <a:srgbClr val="FFFFFF"/>
                </a:solidFill>
                <a:latin typeface="Roboto" panose="02000000000000000000" pitchFamily="2" charset="0"/>
                <a:ea typeface="Roboto" panose="02000000000000000000" pitchFamily="2" charset="0"/>
                <a:cs typeface="Roboto" panose="02000000000000000000" pitchFamily="2" charset="0"/>
              </a:rPr>
              <a:t>Contact Information</a:t>
            </a:r>
          </a:p>
        </p:txBody>
      </p:sp>
      <p:sp>
        <p:nvSpPr>
          <p:cNvPr id="58372" name="TextBox 1">
            <a:extLst>
              <a:ext uri="{FF2B5EF4-FFF2-40B4-BE49-F238E27FC236}">
                <a16:creationId xmlns:a16="http://schemas.microsoft.com/office/drawing/2014/main" id="{D8618476-C572-9D32-11C0-0B07BFA0B128}"/>
              </a:ext>
            </a:extLst>
          </p:cNvPr>
          <p:cNvSpPr txBox="1">
            <a:spLocks noChangeArrowheads="1"/>
          </p:cNvSpPr>
          <p:nvPr/>
        </p:nvSpPr>
        <p:spPr bwMode="auto">
          <a:xfrm>
            <a:off x="1024467" y="5884334"/>
            <a:ext cx="50715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377" fontAlgn="base">
              <a:spcBef>
                <a:spcPct val="0"/>
              </a:spcBef>
              <a:spcAft>
                <a:spcPct val="0"/>
              </a:spcAft>
              <a:buClrTx/>
            </a:pPr>
            <a:r>
              <a:rPr lang="en-US" altLang="en-US" sz="1600" kern="1200" dirty="0">
                <a:solidFill>
                  <a:srgbClr val="FFFFFF"/>
                </a:solidFill>
                <a:latin typeface="Roboto" panose="02000000000000000000" pitchFamily="2" charset="0"/>
                <a:ea typeface="Roboto" panose="02000000000000000000" pitchFamily="2" charset="0"/>
                <a:cs typeface="Roboto" panose="02000000000000000000" pitchFamily="2" charset="0"/>
              </a:rPr>
              <a:t>commonwealthcarealliance.org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23"/>
          <p:cNvSpPr txBox="1"/>
          <p:nvPr/>
        </p:nvSpPr>
        <p:spPr>
          <a:xfrm>
            <a:off x="4709483" y="2601237"/>
            <a:ext cx="6192900"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3D4256"/>
                </a:solidFill>
                <a:effectLst/>
                <a:uLnTx/>
                <a:uFillTx/>
                <a:latin typeface="Roboto"/>
                <a:ea typeface="Roboto"/>
                <a:cs typeface="Roboto"/>
                <a:sym typeface="Roboto"/>
              </a:rPr>
              <a:t>Kate Massey, MPA</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Executive Director</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Medicaid and CHIP Payment and Access Commission</a:t>
            </a:r>
            <a:endParaRPr lang="en-US" sz="2800"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person smiling for a picture&#10;&#10;Description automatically generated">
            <a:extLst>
              <a:ext uri="{FF2B5EF4-FFF2-40B4-BE49-F238E27FC236}">
                <a16:creationId xmlns:a16="http://schemas.microsoft.com/office/drawing/2014/main" id="{824082B4-2D89-9092-D759-469984B71974}"/>
              </a:ext>
            </a:extLst>
          </p:cNvPr>
          <p:cNvPicPr>
            <a:picLocks noChangeAspect="1"/>
          </p:cNvPicPr>
          <p:nvPr/>
        </p:nvPicPr>
        <p:blipFill>
          <a:blip r:embed="rId5"/>
          <a:stretch>
            <a:fillRect/>
          </a:stretch>
        </p:blipFill>
        <p:spPr>
          <a:xfrm>
            <a:off x="2463559" y="2478087"/>
            <a:ext cx="2062102" cy="2062102"/>
          </a:xfrm>
          <a:prstGeom prst="rect">
            <a:avLst/>
          </a:prstGeom>
        </p:spPr>
      </p:pic>
    </p:spTree>
    <p:extLst>
      <p:ext uri="{BB962C8B-B14F-4D97-AF65-F5344CB8AC3E}">
        <p14:creationId xmlns:p14="http://schemas.microsoft.com/office/powerpoint/2010/main" val="344235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952741-A082-4CA1-B9E0-5B48F2F37D80}"/>
              </a:ext>
            </a:extLst>
          </p:cNvPr>
          <p:cNvSpPr>
            <a:spLocks noGrp="1"/>
          </p:cNvSpPr>
          <p:nvPr>
            <p:ph type="ctrTitle"/>
          </p:nvPr>
        </p:nvSpPr>
        <p:spPr>
          <a:xfrm>
            <a:off x="391732" y="1255757"/>
            <a:ext cx="10363200" cy="1603585"/>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MACPAC: Policy Approaches for Improving Care for Dually Eligible Beneficiaries</a:t>
            </a:r>
          </a:p>
        </p:txBody>
      </p:sp>
      <p:sp>
        <p:nvSpPr>
          <p:cNvPr id="9" name="Text Placeholder 8">
            <a:extLst>
              <a:ext uri="{FF2B5EF4-FFF2-40B4-BE49-F238E27FC236}">
                <a16:creationId xmlns:a16="http://schemas.microsoft.com/office/drawing/2014/main" id="{05117276-AAF0-4AA1-A35F-11BDE8CC63A6}"/>
              </a:ext>
            </a:extLst>
          </p:cNvPr>
          <p:cNvSpPr>
            <a:spLocks noGrp="1"/>
          </p:cNvSpPr>
          <p:nvPr>
            <p:ph type="body" sz="quarter" idx="13"/>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Kate Massey</a:t>
            </a:r>
          </a:p>
        </p:txBody>
      </p:sp>
      <p:sp>
        <p:nvSpPr>
          <p:cNvPr id="12" name="Date Placeholder 3">
            <a:extLst>
              <a:ext uri="{FF2B5EF4-FFF2-40B4-BE49-F238E27FC236}">
                <a16:creationId xmlns:a16="http://schemas.microsoft.com/office/drawing/2014/main" id="{130B31AE-8C8F-4C2D-A42F-69F4F0EB23DF}"/>
              </a:ext>
            </a:extLst>
          </p:cNvPr>
          <p:cNvSpPr>
            <a:spLocks noGrp="1"/>
          </p:cNvSpPr>
          <p:nvPr>
            <p:ph type="dt" sz="half" idx="2"/>
          </p:nvPr>
        </p:nvSpPr>
        <p:spPr>
          <a:prstGeom prst="rect">
            <a:avLst/>
          </a:prstGeom>
        </p:spPr>
        <p:txBody>
          <a:bodyPr vert="horz" lIns="121920" tIns="60960" rIns="121920" bIns="60960" rtlCol="0" anchor="ctr"/>
          <a:lstStyle>
            <a:lvl1pPr algn="l">
              <a:defRPr sz="1600">
                <a:solidFill>
                  <a:srgbClr val="31333A"/>
                </a:solidFill>
                <a:latin typeface="Arial" panose="020B0604020202020204" pitchFamily="34" charset="0"/>
                <a:cs typeface="Arial" panose="020B0604020202020204" pitchFamily="34" charset="0"/>
              </a:defRPr>
            </a:lvl1pPr>
          </a:lstStyle>
          <a:p>
            <a:pPr defTabSz="609585">
              <a:buClrTx/>
            </a:pPr>
            <a:r>
              <a:rPr lang="en-US" kern="1200" dirty="0">
                <a:solidFill>
                  <a:srgbClr val="000000"/>
                </a:solidFill>
                <a:latin typeface="Roboto" panose="02000000000000000000" pitchFamily="2" charset="0"/>
                <a:ea typeface="Roboto" panose="02000000000000000000" pitchFamily="2" charset="0"/>
                <a:cs typeface="Roboto" panose="02000000000000000000" pitchFamily="2" charset="0"/>
              </a:rPr>
              <a:t>March 28, 2024</a:t>
            </a:r>
          </a:p>
        </p:txBody>
      </p:sp>
      <p:sp>
        <p:nvSpPr>
          <p:cNvPr id="11" name="Rectangle 10">
            <a:extLst>
              <a:ext uri="{FF2B5EF4-FFF2-40B4-BE49-F238E27FC236}">
                <a16:creationId xmlns:a16="http://schemas.microsoft.com/office/drawing/2014/main" id="{82F5627C-8206-4D9C-9723-59694D0A4B0F}"/>
              </a:ext>
            </a:extLst>
          </p:cNvPr>
          <p:cNvSpPr/>
          <p:nvPr/>
        </p:nvSpPr>
        <p:spPr>
          <a:xfrm rot="10800000" flipV="1">
            <a:off x="616159" y="4129281"/>
            <a:ext cx="1396629" cy="60959"/>
          </a:xfrm>
          <a:prstGeom prst="rect">
            <a:avLst/>
          </a:prstGeom>
          <a:solidFill>
            <a:srgbClr val="142E54"/>
          </a:solidFill>
          <a:ln>
            <a:noFill/>
          </a:ln>
          <a:effectLst/>
        </p:spPr>
        <p:style>
          <a:lnRef idx="1">
            <a:schemeClr val="accent1"/>
          </a:lnRef>
          <a:fillRef idx="3">
            <a:schemeClr val="accent1"/>
          </a:fillRef>
          <a:effectRef idx="2">
            <a:schemeClr val="accent1"/>
          </a:effectRef>
          <a:fontRef idx="minor">
            <a:schemeClr val="lt1"/>
          </a:fontRef>
        </p:style>
        <p:txBody>
          <a:bodyPr lIns="243840" tIns="121920" rIns="121920" bIns="121920" rtlCol="0" anchor="ctr"/>
          <a:lstStyle/>
          <a:p>
            <a:pPr marL="731502" defTabSz="609585">
              <a:spcBef>
                <a:spcPts val="800"/>
              </a:spcBef>
              <a:buClrTx/>
            </a:pPr>
            <a:endParaRPr lang="en" sz="2400" kern="1200" dirty="0">
              <a:solidFill>
                <a:srgbClr val="377A69"/>
              </a:solidFill>
              <a:latin typeface=""/>
            </a:endParaRPr>
          </a:p>
        </p:txBody>
      </p:sp>
    </p:spTree>
    <p:extLst>
      <p:ext uri="{BB962C8B-B14F-4D97-AF65-F5344CB8AC3E}">
        <p14:creationId xmlns:p14="http://schemas.microsoft.com/office/powerpoint/2010/main" val="293803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DEA478-F535-48B5-BF4C-9B1C2E880A6C}"/>
              </a:ext>
            </a:extLst>
          </p:cNvPr>
          <p:cNvSpPr>
            <a:spLocks noGrp="1"/>
          </p:cNvSpPr>
          <p:nvPr>
            <p:ph idx="1"/>
          </p:nvPr>
        </p:nvSpPr>
        <p:spPr>
          <a:xfrm>
            <a:off x="447293" y="1625600"/>
            <a:ext cx="10972800" cy="4525963"/>
          </a:xfrm>
        </p:spPr>
        <p:txBody>
          <a:bodyPr>
            <a:normAutofit fontScale="92500" lnSpcReduction="20000"/>
          </a:bodyPr>
          <a:lstStyle/>
          <a:p>
            <a:r>
              <a:rPr lang="en-US" dirty="0">
                <a:latin typeface="Roboto" panose="02000000000000000000" pitchFamily="2" charset="0"/>
                <a:ea typeface="Roboto" panose="02000000000000000000" pitchFamily="2" charset="0"/>
                <a:cs typeface="Roboto" panose="02000000000000000000" pitchFamily="2" charset="0"/>
              </a:rPr>
              <a:t>12.8 million people dually eligible for Medicare and Medicaid</a:t>
            </a:r>
          </a:p>
          <a:p>
            <a:pPr lvl="1"/>
            <a:r>
              <a:rPr lang="en-US" dirty="0">
                <a:latin typeface="Roboto" panose="02000000000000000000" pitchFamily="2" charset="0"/>
                <a:ea typeface="Roboto" panose="02000000000000000000" pitchFamily="2" charset="0"/>
                <a:cs typeface="Roboto" panose="02000000000000000000" pitchFamily="2" charset="0"/>
              </a:rPr>
              <a:t>64 percent were age 65 or older</a:t>
            </a:r>
          </a:p>
          <a:p>
            <a:pPr lvl="1"/>
            <a:r>
              <a:rPr lang="en-US" dirty="0">
                <a:latin typeface="Roboto" panose="02000000000000000000" pitchFamily="2" charset="0"/>
                <a:ea typeface="Roboto" panose="02000000000000000000" pitchFamily="2" charset="0"/>
                <a:cs typeface="Roboto" panose="02000000000000000000" pitchFamily="2" charset="0"/>
              </a:rPr>
              <a:t>73 percent were eligible for full Medicaid benefits (full-benefit duals)</a:t>
            </a:r>
          </a:p>
          <a:p>
            <a:r>
              <a:rPr lang="en-US" dirty="0">
                <a:latin typeface="Roboto" panose="02000000000000000000" pitchFamily="2" charset="0"/>
                <a:ea typeface="Roboto" panose="02000000000000000000" pitchFamily="2" charset="0"/>
                <a:cs typeface="Roboto" panose="02000000000000000000" pitchFamily="2" charset="0"/>
              </a:rPr>
              <a:t>Combined Medicare and Medicaid spending of $493.4 billion</a:t>
            </a:r>
          </a:p>
          <a:p>
            <a:pPr lvl="1"/>
            <a:r>
              <a:rPr lang="en-US" dirty="0">
                <a:latin typeface="Roboto" panose="02000000000000000000" pitchFamily="2" charset="0"/>
                <a:ea typeface="Roboto" panose="02000000000000000000" pitchFamily="2" charset="0"/>
                <a:cs typeface="Roboto" panose="02000000000000000000" pitchFamily="2" charset="0"/>
              </a:rPr>
              <a:t>63 percent or $312.0 billion in Medicare</a:t>
            </a:r>
          </a:p>
          <a:p>
            <a:pPr lvl="1"/>
            <a:r>
              <a:rPr lang="en-US" dirty="0">
                <a:latin typeface="Roboto" panose="02000000000000000000" pitchFamily="2" charset="0"/>
                <a:ea typeface="Roboto" panose="02000000000000000000" pitchFamily="2" charset="0"/>
                <a:cs typeface="Roboto" panose="02000000000000000000" pitchFamily="2" charset="0"/>
              </a:rPr>
              <a:t>37 percent or $181.5 billion in Medicaid</a:t>
            </a:r>
          </a:p>
          <a:p>
            <a:r>
              <a:rPr lang="en-US" dirty="0">
                <a:latin typeface="Roboto" panose="02000000000000000000" pitchFamily="2" charset="0"/>
                <a:ea typeface="Roboto" panose="02000000000000000000" pitchFamily="2" charset="0"/>
                <a:cs typeface="Roboto" panose="02000000000000000000" pitchFamily="2" charset="0"/>
              </a:rPr>
              <a:t>Account for a disproportionate share of Medicare and Medicaid spending relative to enrollment</a:t>
            </a:r>
          </a:p>
          <a:p>
            <a:pPr lvl="1"/>
            <a:r>
              <a:rPr lang="en-US" dirty="0">
                <a:latin typeface="Roboto" panose="02000000000000000000" pitchFamily="2" charset="0"/>
                <a:ea typeface="Roboto" panose="02000000000000000000" pitchFamily="2" charset="0"/>
                <a:cs typeface="Roboto" panose="02000000000000000000" pitchFamily="2" charset="0"/>
              </a:rPr>
              <a:t>19 percent of Medicare enrollment, 35 percent of Medicare spending</a:t>
            </a:r>
          </a:p>
          <a:p>
            <a:pPr lvl="1"/>
            <a:r>
              <a:rPr lang="en-US" dirty="0">
                <a:latin typeface="Roboto" panose="02000000000000000000" pitchFamily="2" charset="0"/>
                <a:ea typeface="Roboto" panose="02000000000000000000" pitchFamily="2" charset="0"/>
                <a:cs typeface="Roboto" panose="02000000000000000000" pitchFamily="2" charset="0"/>
              </a:rPr>
              <a:t>13 percent of Medicaid enrollment, 27 percent of Medicare spending</a:t>
            </a:r>
          </a:p>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Full-benefit dually eligible beneficiaries in fee for service (FFS) were more likely to use institutional long-term services and supports than non-dual Medicaid </a:t>
            </a:r>
            <a:r>
              <a:rPr lang="en-US" dirty="0">
                <a:latin typeface="Roboto" panose="02000000000000000000" pitchFamily="2" charset="0"/>
                <a:ea typeface="Roboto" panose="02000000000000000000" pitchFamily="2" charset="0"/>
                <a:cs typeface="Roboto" panose="02000000000000000000" pitchFamily="2" charset="0"/>
              </a:rPr>
              <a:t>beneficiaries (15 percent vs. 4 percent)</a:t>
            </a:r>
          </a:p>
          <a:p>
            <a:pPr lvl="1"/>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CF6BD80E-CC2B-4EA4-8B96-1D310F78FE82}"/>
              </a:ext>
            </a:extLst>
          </p:cNvPr>
          <p:cNvSpPr>
            <a:spLocks noGrp="1"/>
          </p:cNvSpPr>
          <p:nvPr>
            <p:ph type="sldNum" sz="quarter" idx="4"/>
          </p:nvPr>
        </p:nvSpPr>
        <p:spPr>
          <a:xfrm>
            <a:off x="9114444" y="6356356"/>
            <a:ext cx="2844800" cy="365125"/>
          </a:xfrm>
        </p:spPr>
        <p:txBody>
          <a:bodyPr/>
          <a:lstStyle/>
          <a:p>
            <a:pPr defTabSz="609585">
              <a:buClrTx/>
            </a:pPr>
            <a:fld id="{E237A2EE-7A79-7D46-AE90-27E56A361758}" type="slidenum">
              <a:rPr lang="en-US" kern="1200">
                <a:solidFill>
                  <a:srgbClr val="000000"/>
                </a:solidFill>
                <a:ea typeface="+mn-ea"/>
              </a:rPr>
              <a:pPr defTabSz="609585">
                <a:buClrTx/>
              </a:pPr>
              <a:t>33</a:t>
            </a:fld>
            <a:endParaRPr lang="en-US" kern="1200" dirty="0">
              <a:solidFill>
                <a:srgbClr val="000000"/>
              </a:solidFill>
              <a:ea typeface="+mn-ea"/>
            </a:endParaRPr>
          </a:p>
        </p:txBody>
      </p:sp>
      <p:sp>
        <p:nvSpPr>
          <p:cNvPr id="3" name="Title 2">
            <a:extLst>
              <a:ext uri="{FF2B5EF4-FFF2-40B4-BE49-F238E27FC236}">
                <a16:creationId xmlns:a16="http://schemas.microsoft.com/office/drawing/2014/main" id="{F6C57EF8-D9E6-4D9D-8AC9-014F5F061CAA}"/>
              </a:ext>
            </a:extLst>
          </p:cNvPr>
          <p:cNvSpPr>
            <a:spLocks noGrp="1"/>
          </p:cNvSpPr>
          <p:nvPr>
            <p:ph type="title"/>
          </p:nvPr>
        </p:nvSpPr>
        <p:spPr>
          <a:xfrm>
            <a:off x="375575" y="775619"/>
            <a:ext cx="10972800" cy="77235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Data on Dually Eligible Beneficiaries, CY 2021</a:t>
            </a:r>
          </a:p>
        </p:txBody>
      </p:sp>
    </p:spTree>
    <p:extLst>
      <p:ext uri="{BB962C8B-B14F-4D97-AF65-F5344CB8AC3E}">
        <p14:creationId xmlns:p14="http://schemas.microsoft.com/office/powerpoint/2010/main" val="135323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This table illustrates the appropriate style for formatting a bar chart." title="Percent of Non-Dually Eligible Medicaid Enrollees under 65 with a Behavioral Health Diagnosis by Basis of Eligibility, 2011">
            <a:extLst>
              <a:ext uri="{FF2B5EF4-FFF2-40B4-BE49-F238E27FC236}">
                <a16:creationId xmlns:a16="http://schemas.microsoft.com/office/drawing/2014/main" id="{77B0650C-2872-40B1-B159-E5115C905E05}"/>
              </a:ext>
            </a:extLst>
          </p:cNvPr>
          <p:cNvGraphicFramePr/>
          <p:nvPr/>
        </p:nvGraphicFramePr>
        <p:xfrm>
          <a:off x="282343" y="1880372"/>
          <a:ext cx="11138692" cy="39835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3">
            <a:extLst>
              <a:ext uri="{FF2B5EF4-FFF2-40B4-BE49-F238E27FC236}">
                <a16:creationId xmlns:a16="http://schemas.microsoft.com/office/drawing/2014/main" id="{2F5BD5ED-0C84-4F08-A7E7-11E0BBB9887E}"/>
              </a:ext>
            </a:extLst>
          </p:cNvPr>
          <p:cNvSpPr>
            <a:spLocks noGrp="1"/>
          </p:cNvSpPr>
          <p:nvPr>
            <p:ph type="title"/>
          </p:nvPr>
        </p:nvSpPr>
        <p:spPr/>
        <p:txBody>
          <a:bodyPr>
            <a:noAutofit/>
          </a:bodyPr>
          <a:lstStyle/>
          <a:p>
            <a:r>
              <a:rPr lang="en-US" dirty="0">
                <a:latin typeface="Roboto" panose="02000000000000000000" pitchFamily="2" charset="0"/>
                <a:ea typeface="Roboto" panose="02000000000000000000" pitchFamily="2" charset="0"/>
                <a:cs typeface="Roboto" panose="02000000000000000000" pitchFamily="2" charset="0"/>
              </a:rPr>
              <a:t>Demographic Characteristics: Comparing Dual and Non-Dual Beneficiaries, CY 2021</a:t>
            </a:r>
          </a:p>
        </p:txBody>
      </p:sp>
      <p:sp>
        <p:nvSpPr>
          <p:cNvPr id="7" name="TextBox 6">
            <a:extLst>
              <a:ext uri="{FF2B5EF4-FFF2-40B4-BE49-F238E27FC236}">
                <a16:creationId xmlns:a16="http://schemas.microsoft.com/office/drawing/2014/main" id="{EE97BCA2-AF46-4544-8254-E6827940F957}"/>
              </a:ext>
            </a:extLst>
          </p:cNvPr>
          <p:cNvSpPr txBox="1"/>
          <p:nvPr/>
        </p:nvSpPr>
        <p:spPr>
          <a:xfrm>
            <a:off x="609600" y="5800255"/>
            <a:ext cx="10972800" cy="830997"/>
          </a:xfrm>
          <a:prstGeom prst="rect">
            <a:avLst/>
          </a:prstGeom>
          <a:noFill/>
        </p:spPr>
        <p:txBody>
          <a:bodyPr wrap="square" lIns="121920" rIns="121920" rtlCol="0">
            <a:spAutoFit/>
          </a:bodyPr>
          <a:lstStyle/>
          <a:p>
            <a:pPr defTabSz="609585">
              <a:buClrTx/>
            </a:pPr>
            <a:r>
              <a:rPr lang="en-US" sz="1200" b="1" kern="1200" dirty="0">
                <a:solidFill>
                  <a:srgbClr val="65666C"/>
                </a:solidFill>
                <a:latin typeface="Roboto" panose="02000000000000000000" pitchFamily="2" charset="0"/>
                <a:ea typeface="Roboto" panose="02000000000000000000" pitchFamily="2" charset="0"/>
                <a:cs typeface="Roboto" panose="02000000000000000000" pitchFamily="2" charset="0"/>
              </a:rPr>
              <a:t>Note:</a:t>
            </a:r>
            <a:r>
              <a:rPr lang="en-US" sz="1200" kern="1200" dirty="0">
                <a:solidFill>
                  <a:srgbClr val="65666C"/>
                </a:solidFill>
                <a:latin typeface="Roboto" panose="02000000000000000000" pitchFamily="2" charset="0"/>
                <a:ea typeface="Roboto" panose="02000000000000000000" pitchFamily="2" charset="0"/>
                <a:cs typeface="Roboto" panose="02000000000000000000" pitchFamily="2" charset="0"/>
              </a:rPr>
              <a:t> CY is calendar year. Exhibit includes all dually eligible beneficiaries and non-dual eligible Medicare beneficiaries including people covered in fee-for-service, managed care, and people with end-stage renal disease. </a:t>
            </a:r>
          </a:p>
          <a:p>
            <a:pPr defTabSz="609585">
              <a:buClrTx/>
            </a:pPr>
            <a:r>
              <a:rPr lang="en-US" sz="1200" b="1" kern="1200" dirty="0">
                <a:solidFill>
                  <a:srgbClr val="65666C"/>
                </a:solidFill>
                <a:latin typeface="Roboto" panose="02000000000000000000" pitchFamily="2" charset="0"/>
                <a:ea typeface="Roboto" panose="02000000000000000000" pitchFamily="2" charset="0"/>
                <a:cs typeface="Roboto" panose="02000000000000000000" pitchFamily="2" charset="0"/>
              </a:rPr>
              <a:t>Source: </a:t>
            </a:r>
            <a:r>
              <a:rPr lang="en-US" sz="1200" kern="1200" dirty="0">
                <a:solidFill>
                  <a:srgbClr val="65666C"/>
                </a:solidFill>
                <a:latin typeface="Roboto" panose="02000000000000000000" pitchFamily="2" charset="0"/>
                <a:ea typeface="Roboto" panose="02000000000000000000" pitchFamily="2" charset="0"/>
                <a:cs typeface="Roboto" panose="02000000000000000000" pitchFamily="2" charset="0"/>
              </a:rPr>
              <a:t>MACPAC, </a:t>
            </a:r>
            <a:r>
              <a:rPr lang="en-US" sz="1200" kern="1200" dirty="0" err="1">
                <a:solidFill>
                  <a:srgbClr val="65666C"/>
                </a:solidFill>
                <a:latin typeface="Roboto" panose="02000000000000000000" pitchFamily="2" charset="0"/>
                <a:ea typeface="Roboto" panose="02000000000000000000" pitchFamily="2" charset="0"/>
                <a:cs typeface="Roboto" panose="02000000000000000000" pitchFamily="2" charset="0"/>
              </a:rPr>
              <a:t>MedPAC</a:t>
            </a:r>
            <a:r>
              <a:rPr lang="en-US" sz="1200" kern="1200" dirty="0">
                <a:solidFill>
                  <a:srgbClr val="65666C"/>
                </a:solidFill>
                <a:latin typeface="Roboto" panose="02000000000000000000" pitchFamily="2" charset="0"/>
                <a:ea typeface="Roboto" panose="02000000000000000000" pitchFamily="2" charset="0"/>
                <a:cs typeface="Roboto" panose="02000000000000000000" pitchFamily="2" charset="0"/>
              </a:rPr>
              <a:t>, 2024, Data Book: Beneficiaries Dually Eligible for Medicare and Medicaid, January 2024.</a:t>
            </a:r>
          </a:p>
          <a:p>
            <a:pPr defTabSz="609585">
              <a:buClrTx/>
            </a:pPr>
            <a:endParaRPr lang="en-US" sz="1200" kern="1200" dirty="0">
              <a:solidFill>
                <a:srgbClr val="65666C"/>
              </a:solidFill>
              <a:latin typeface="Roboto" panose="02000000000000000000" pitchFamily="2" charset="0"/>
              <a:ea typeface="Roboto" panose="02000000000000000000" pitchFamily="2" charset="0"/>
              <a:cs typeface="Roboto" panose="02000000000000000000" pitchFamily="2" charset="0"/>
            </a:endParaRPr>
          </a:p>
        </p:txBody>
      </p:sp>
      <p:sp>
        <p:nvSpPr>
          <p:cNvPr id="6" name="Slide Number Placeholder 3">
            <a:extLst>
              <a:ext uri="{FF2B5EF4-FFF2-40B4-BE49-F238E27FC236}">
                <a16:creationId xmlns:a16="http://schemas.microsoft.com/office/drawing/2014/main" id="{EAD42A97-CF61-4727-962D-7090209A50C8}"/>
              </a:ext>
            </a:extLst>
          </p:cNvPr>
          <p:cNvSpPr>
            <a:spLocks noGrp="1"/>
          </p:cNvSpPr>
          <p:nvPr>
            <p:ph type="sldNum" sz="quarter" idx="4"/>
          </p:nvPr>
        </p:nvSpPr>
        <p:spPr>
          <a:xfrm>
            <a:off x="9114444" y="6356356"/>
            <a:ext cx="2844800" cy="365125"/>
          </a:xfrm>
        </p:spPr>
        <p:txBody>
          <a:bodyPr/>
          <a:lstStyle/>
          <a:p>
            <a:pPr defTabSz="609585">
              <a:buClrTx/>
            </a:pPr>
            <a:fld id="{E237A2EE-7A79-7D46-AE90-27E56A361758}" type="slidenum">
              <a:rPr lang="en-US" kern="1200">
                <a:solidFill>
                  <a:srgbClr val="000000"/>
                </a:solidFill>
                <a:ea typeface="+mn-ea"/>
              </a:rPr>
              <a:pPr defTabSz="609585">
                <a:buClrTx/>
              </a:pPr>
              <a:t>34</a:t>
            </a:fld>
            <a:endParaRPr lang="en-US" kern="1200" dirty="0">
              <a:solidFill>
                <a:srgbClr val="000000"/>
              </a:solidFill>
              <a:ea typeface="+mn-ea"/>
            </a:endParaRPr>
          </a:p>
        </p:txBody>
      </p:sp>
    </p:spTree>
    <p:extLst>
      <p:ext uri="{BB962C8B-B14F-4D97-AF65-F5344CB8AC3E}">
        <p14:creationId xmlns:p14="http://schemas.microsoft.com/office/powerpoint/2010/main" val="316921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DEA478-F535-48B5-BF4C-9B1C2E880A6C}"/>
              </a:ext>
            </a:extLst>
          </p:cNvPr>
          <p:cNvSpPr>
            <a:spLocks noGrp="1"/>
          </p:cNvSpPr>
          <p:nvPr>
            <p:ph idx="1"/>
          </p:nvPr>
        </p:nvSpPr>
        <p:spPr>
          <a:xfrm>
            <a:off x="447293" y="1925651"/>
            <a:ext cx="10972800" cy="4225911"/>
          </a:xfrm>
        </p:spPr>
        <p:txBody>
          <a:bodyPr>
            <a:normAutofit lnSpcReduction="10000"/>
          </a:bodyPr>
          <a:lstStyle/>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Increase state Medicare expertise</a:t>
            </a:r>
          </a:p>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Develop a strategy to address coverage for the dually eligible population with state leadership buy-in</a:t>
            </a:r>
          </a:p>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Use existing tools</a:t>
            </a:r>
          </a:p>
          <a:p>
            <a:pPr lvl="1"/>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Leverage state Medicaid agency contracts (SMACs) with D-SNPs</a:t>
            </a:r>
          </a:p>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Anticipate varied landscape</a:t>
            </a:r>
          </a:p>
          <a:p>
            <a:pPr lvl="1"/>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Increasing enrollment in Medicare Advantage and in Medicaid managed care</a:t>
            </a:r>
          </a:p>
          <a:p>
            <a:pPr lvl="1"/>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State priorities and conditions on the ground</a:t>
            </a:r>
          </a:p>
          <a:p>
            <a:pPr lvl="2"/>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Limited resources</a:t>
            </a:r>
          </a:p>
          <a:p>
            <a:pPr lvl="2"/>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Alternatives for FFS states</a:t>
            </a:r>
          </a:p>
          <a:p>
            <a:pPr lvl="1"/>
            <a:endParaRPr lang="en-US"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CF6BD80E-CC2B-4EA4-8B96-1D310F78FE82}"/>
              </a:ext>
            </a:extLst>
          </p:cNvPr>
          <p:cNvSpPr>
            <a:spLocks noGrp="1"/>
          </p:cNvSpPr>
          <p:nvPr>
            <p:ph type="sldNum" sz="quarter" idx="4"/>
          </p:nvPr>
        </p:nvSpPr>
        <p:spPr>
          <a:xfrm>
            <a:off x="9114444" y="6356356"/>
            <a:ext cx="2844800" cy="365125"/>
          </a:xfrm>
        </p:spPr>
        <p:txBody>
          <a:bodyPr/>
          <a:lstStyle/>
          <a:p>
            <a:pPr defTabSz="609585">
              <a:buClrTx/>
            </a:pPr>
            <a:fld id="{E237A2EE-7A79-7D46-AE90-27E56A361758}" type="slidenum">
              <a:rPr lang="en-US" kern="1200">
                <a:solidFill>
                  <a:srgbClr val="000000"/>
                </a:solidFill>
                <a:ea typeface="+mn-ea"/>
              </a:rPr>
              <a:pPr defTabSz="609585">
                <a:buClrTx/>
              </a:pPr>
              <a:t>35</a:t>
            </a:fld>
            <a:endParaRPr lang="en-US" kern="1200" dirty="0">
              <a:solidFill>
                <a:srgbClr val="000000"/>
              </a:solidFill>
              <a:ea typeface="+mn-ea"/>
            </a:endParaRPr>
          </a:p>
        </p:txBody>
      </p:sp>
      <p:sp>
        <p:nvSpPr>
          <p:cNvPr id="3" name="Title 2">
            <a:extLst>
              <a:ext uri="{FF2B5EF4-FFF2-40B4-BE49-F238E27FC236}">
                <a16:creationId xmlns:a16="http://schemas.microsoft.com/office/drawing/2014/main" id="{F6C57EF8-D9E6-4D9D-8AC9-014F5F061CAA}"/>
              </a:ext>
            </a:extLst>
          </p:cNvPr>
          <p:cNvSpPr>
            <a:spLocks noGrp="1"/>
          </p:cNvSpPr>
          <p:nvPr>
            <p:ph type="title"/>
          </p:nvPr>
        </p:nvSpPr>
        <p:spPr>
          <a:xfrm>
            <a:off x="375575" y="775619"/>
            <a:ext cx="10972800" cy="1150032"/>
          </a:xfrm>
        </p:spPr>
        <p:txBody>
          <a:bodyPr>
            <a:normAutofit fontScale="90000"/>
          </a:bodyPr>
          <a:lstStyle/>
          <a:p>
            <a:r>
              <a:rPr lang="en-US" dirty="0">
                <a:latin typeface="Roboto" panose="02000000000000000000" pitchFamily="2" charset="0"/>
                <a:ea typeface="Roboto" panose="02000000000000000000" pitchFamily="2" charset="0"/>
                <a:cs typeface="Roboto" panose="02000000000000000000" pitchFamily="2" charset="0"/>
              </a:rPr>
              <a:t>Policy Approaches for Improving Care for Dually Eligible Beneficiaries</a:t>
            </a:r>
          </a:p>
        </p:txBody>
      </p:sp>
    </p:spTree>
    <p:extLst>
      <p:ext uri="{BB962C8B-B14F-4D97-AF65-F5344CB8AC3E}">
        <p14:creationId xmlns:p14="http://schemas.microsoft.com/office/powerpoint/2010/main" val="243301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DEA478-F535-48B5-BF4C-9B1C2E880A6C}"/>
              </a:ext>
            </a:extLst>
          </p:cNvPr>
          <p:cNvSpPr>
            <a:spLocks noGrp="1"/>
          </p:cNvSpPr>
          <p:nvPr>
            <p:ph idx="1"/>
          </p:nvPr>
        </p:nvSpPr>
        <p:spPr>
          <a:xfrm>
            <a:off x="447293" y="1625600"/>
            <a:ext cx="10972800" cy="4525963"/>
          </a:xfrm>
        </p:spPr>
        <p:txBody>
          <a:bodyPr>
            <a:normAutofit fontScale="92500" lnSpcReduction="10000"/>
          </a:bodyPr>
          <a:lstStyle/>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June 2020 Report to Congress</a:t>
            </a:r>
          </a:p>
          <a:p>
            <a:pPr lvl="1"/>
            <a:r>
              <a:rPr lang="en-US" sz="2400" dirty="0">
                <a:latin typeface="Roboto" panose="02000000000000000000" pitchFamily="2" charset="0"/>
                <a:ea typeface="Roboto" panose="02000000000000000000" pitchFamily="2" charset="0"/>
                <a:cs typeface="Roboto" panose="02000000000000000000" pitchFamily="2" charset="0"/>
              </a:rPr>
              <a:t>Provide additional federal funds to enhance state capacity to develop expertise in Medicare and to implement integrated care models</a:t>
            </a:r>
          </a:p>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June 2023 Report to Congress</a:t>
            </a:r>
          </a:p>
          <a:p>
            <a:pPr lvl="1"/>
            <a:r>
              <a:rPr lang="en-US" sz="2400" dirty="0">
                <a:latin typeface="Roboto" panose="02000000000000000000" pitchFamily="2" charset="0"/>
                <a:ea typeface="Roboto" panose="02000000000000000000" pitchFamily="2" charset="0"/>
                <a:cs typeface="Roboto" panose="02000000000000000000" pitchFamily="2" charset="0"/>
              </a:rPr>
              <a:t>Require all states to develop a strategy to integrate Medicaid and Medicare coverage for full-benefit dually eligible beneficiaries</a:t>
            </a:r>
          </a:p>
          <a:p>
            <a:pPr lvl="1"/>
            <a:r>
              <a:rPr lang="en-US" sz="2400" dirty="0">
                <a:latin typeface="Roboto" panose="02000000000000000000" pitchFamily="2" charset="0"/>
                <a:ea typeface="Roboto" panose="02000000000000000000" pitchFamily="2" charset="0"/>
                <a:cs typeface="Roboto" panose="02000000000000000000" pitchFamily="2" charset="0"/>
              </a:rPr>
              <a:t>Strategy should include the following components - integration approach, eligibility and benefits covered, enrollment strategy, beneficiary protections, data analytics, quality measurement - and be structured to promote health equity</a:t>
            </a:r>
          </a:p>
          <a:p>
            <a:pPr lvl="1"/>
            <a:r>
              <a:rPr lang="en-US" sz="2400" dirty="0">
                <a:latin typeface="Roboto" panose="02000000000000000000" pitchFamily="2" charset="0"/>
                <a:ea typeface="Roboto" panose="02000000000000000000" pitchFamily="2" charset="0"/>
                <a:cs typeface="Roboto" panose="02000000000000000000" pitchFamily="2" charset="0"/>
              </a:rPr>
              <a:t>Provide additional federal funding to states to assist with these efforts toward integrating Medicaid and Medicare coverage for full-benefit dually eligible beneficiaries</a:t>
            </a:r>
            <a:endParaRPr lang="en-US" sz="240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CF6BD80E-CC2B-4EA4-8B96-1D310F78FE82}"/>
              </a:ext>
            </a:extLst>
          </p:cNvPr>
          <p:cNvSpPr>
            <a:spLocks noGrp="1"/>
          </p:cNvSpPr>
          <p:nvPr>
            <p:ph type="sldNum" sz="quarter" idx="4"/>
          </p:nvPr>
        </p:nvSpPr>
        <p:spPr>
          <a:xfrm>
            <a:off x="9114444" y="6356356"/>
            <a:ext cx="2844800" cy="365125"/>
          </a:xfrm>
        </p:spPr>
        <p:txBody>
          <a:bodyPr/>
          <a:lstStyle/>
          <a:p>
            <a:pPr defTabSz="609585">
              <a:buClrTx/>
            </a:pPr>
            <a:fld id="{E237A2EE-7A79-7D46-AE90-27E56A361758}" type="slidenum">
              <a:rPr lang="en-US" kern="1200">
                <a:solidFill>
                  <a:srgbClr val="000000"/>
                </a:solidFill>
                <a:ea typeface="+mn-ea"/>
              </a:rPr>
              <a:pPr defTabSz="609585">
                <a:buClrTx/>
              </a:pPr>
              <a:t>36</a:t>
            </a:fld>
            <a:endParaRPr lang="en-US" kern="1200" dirty="0">
              <a:solidFill>
                <a:srgbClr val="000000"/>
              </a:solidFill>
              <a:ea typeface="+mn-ea"/>
            </a:endParaRPr>
          </a:p>
        </p:txBody>
      </p:sp>
      <p:sp>
        <p:nvSpPr>
          <p:cNvPr id="3" name="Title 2">
            <a:extLst>
              <a:ext uri="{FF2B5EF4-FFF2-40B4-BE49-F238E27FC236}">
                <a16:creationId xmlns:a16="http://schemas.microsoft.com/office/drawing/2014/main" id="{F6C57EF8-D9E6-4D9D-8AC9-014F5F061CAA}"/>
              </a:ext>
            </a:extLst>
          </p:cNvPr>
          <p:cNvSpPr>
            <a:spLocks noGrp="1"/>
          </p:cNvSpPr>
          <p:nvPr>
            <p:ph type="title"/>
          </p:nvPr>
        </p:nvSpPr>
        <p:spPr>
          <a:xfrm>
            <a:off x="375575" y="775619"/>
            <a:ext cx="10972800" cy="77235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Relevant MACPAC Recommendations</a:t>
            </a:r>
          </a:p>
        </p:txBody>
      </p:sp>
    </p:spTree>
    <p:extLst>
      <p:ext uri="{BB962C8B-B14F-4D97-AF65-F5344CB8AC3E}">
        <p14:creationId xmlns:p14="http://schemas.microsoft.com/office/powerpoint/2010/main" val="825340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DEA478-F535-48B5-BF4C-9B1C2E880A6C}"/>
              </a:ext>
            </a:extLst>
          </p:cNvPr>
          <p:cNvSpPr>
            <a:spLocks noGrp="1"/>
          </p:cNvSpPr>
          <p:nvPr>
            <p:ph idx="1"/>
          </p:nvPr>
        </p:nvSpPr>
        <p:spPr>
          <a:xfrm>
            <a:off x="447293" y="1625600"/>
            <a:ext cx="10972800" cy="4525963"/>
          </a:xfrm>
        </p:spPr>
        <p:txBody>
          <a:bodyPr>
            <a:normAutofit/>
          </a:bodyPr>
          <a:lstStyle/>
          <a:p>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Under consideration for June 2024 Report to Congress</a:t>
            </a:r>
          </a:p>
          <a:p>
            <a:pPr lvl="1"/>
            <a:r>
              <a:rPr lang="en-US" dirty="0">
                <a:latin typeface="Roboto" panose="02000000000000000000" pitchFamily="2" charset="0"/>
                <a:ea typeface="Roboto" panose="02000000000000000000" pitchFamily="2" charset="0"/>
                <a:cs typeface="Roboto" panose="02000000000000000000" pitchFamily="2" charset="0"/>
              </a:rPr>
              <a:t>States should use their authority at 42 CFR 422.107 to require that D-SNPs operating in their state regularly submit data on care coordination and Medicare Advantage encounters to the state for purposes of monitoring, oversight, and assurance that plans are coordinating care according to state requirements </a:t>
            </a:r>
          </a:p>
          <a:p>
            <a:pPr lvl="1"/>
            <a:r>
              <a:rPr lang="en-US" dirty="0">
                <a:latin typeface="Roboto" panose="02000000000000000000" pitchFamily="2" charset="0"/>
                <a:ea typeface="Roboto" panose="02000000000000000000" pitchFamily="2" charset="0"/>
                <a:cs typeface="Roboto" panose="02000000000000000000" pitchFamily="2" charset="0"/>
              </a:rPr>
              <a:t>If Congress requires that all states develop a strategy to integrate care, states that include D-SNPs in their integration approach should describe how they will incorporate care coordination and utilization data and how these elements can advance state goals</a:t>
            </a:r>
          </a:p>
          <a:p>
            <a:pPr lvl="1"/>
            <a:r>
              <a:rPr lang="en-US" dirty="0">
                <a:latin typeface="Roboto" panose="02000000000000000000" pitchFamily="2" charset="0"/>
                <a:ea typeface="Roboto" panose="02000000000000000000" pitchFamily="2" charset="0"/>
                <a:cs typeface="Roboto" panose="02000000000000000000" pitchFamily="2" charset="0"/>
              </a:rPr>
              <a:t>Federal government should issue guidance that supports states in developing a strategy tailored to each state’s health coverage landscape that also emphasizes how states can use their SMACs to advance state policy goals</a:t>
            </a:r>
            <a:endParaRPr lang="en-US" dirty="0">
              <a:solidFill>
                <a:srgbClr val="31333A"/>
              </a:solidFill>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CF6BD80E-CC2B-4EA4-8B96-1D310F78FE82}"/>
              </a:ext>
            </a:extLst>
          </p:cNvPr>
          <p:cNvSpPr>
            <a:spLocks noGrp="1"/>
          </p:cNvSpPr>
          <p:nvPr>
            <p:ph type="sldNum" sz="quarter" idx="4"/>
          </p:nvPr>
        </p:nvSpPr>
        <p:spPr>
          <a:xfrm>
            <a:off x="9114444" y="6356356"/>
            <a:ext cx="2844800" cy="365125"/>
          </a:xfrm>
        </p:spPr>
        <p:txBody>
          <a:bodyPr/>
          <a:lstStyle/>
          <a:p>
            <a:pPr defTabSz="609585">
              <a:buClrTx/>
            </a:pPr>
            <a:fld id="{E237A2EE-7A79-7D46-AE90-27E56A361758}" type="slidenum">
              <a:rPr lang="en-US" kern="1200">
                <a:solidFill>
                  <a:srgbClr val="000000"/>
                </a:solidFill>
                <a:ea typeface="+mn-ea"/>
              </a:rPr>
              <a:pPr defTabSz="609585">
                <a:buClrTx/>
              </a:pPr>
              <a:t>37</a:t>
            </a:fld>
            <a:endParaRPr lang="en-US" kern="1200" dirty="0">
              <a:solidFill>
                <a:srgbClr val="000000"/>
              </a:solidFill>
              <a:ea typeface="+mn-ea"/>
            </a:endParaRPr>
          </a:p>
        </p:txBody>
      </p:sp>
      <p:sp>
        <p:nvSpPr>
          <p:cNvPr id="3" name="Title 2">
            <a:extLst>
              <a:ext uri="{FF2B5EF4-FFF2-40B4-BE49-F238E27FC236}">
                <a16:creationId xmlns:a16="http://schemas.microsoft.com/office/drawing/2014/main" id="{F6C57EF8-D9E6-4D9D-8AC9-014F5F061CAA}"/>
              </a:ext>
            </a:extLst>
          </p:cNvPr>
          <p:cNvSpPr>
            <a:spLocks noGrp="1"/>
          </p:cNvSpPr>
          <p:nvPr>
            <p:ph type="title"/>
          </p:nvPr>
        </p:nvSpPr>
        <p:spPr>
          <a:xfrm>
            <a:off x="375575" y="775619"/>
            <a:ext cx="10972800" cy="772355"/>
          </a:xfrm>
        </p:spPr>
        <p:txBody>
          <a:bodyPr>
            <a:normAutofit/>
          </a:bodyPr>
          <a:lstStyle/>
          <a:p>
            <a:r>
              <a:rPr lang="en-US" dirty="0">
                <a:latin typeface="Roboto" panose="02000000000000000000" pitchFamily="2" charset="0"/>
                <a:ea typeface="Roboto" panose="02000000000000000000" pitchFamily="2" charset="0"/>
                <a:cs typeface="Roboto" panose="02000000000000000000" pitchFamily="2" charset="0"/>
              </a:rPr>
              <a:t>Relevant MACPAC Recommendations, cont.</a:t>
            </a:r>
          </a:p>
        </p:txBody>
      </p:sp>
    </p:spTree>
    <p:extLst>
      <p:ext uri="{BB962C8B-B14F-4D97-AF65-F5344CB8AC3E}">
        <p14:creationId xmlns:p14="http://schemas.microsoft.com/office/powerpoint/2010/main" val="110224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B966D3E7-9DB4-4DBD-A697-1B41D96525D3}"/>
              </a:ext>
            </a:extLst>
          </p:cNvPr>
          <p:cNvSpPr>
            <a:spLocks noGrp="1"/>
          </p:cNvSpPr>
          <p:nvPr>
            <p:ph type="ctrTitle"/>
          </p:nvPr>
        </p:nvSpPr>
        <p:spPr>
          <a:xfrm>
            <a:off x="391732" y="1255757"/>
            <a:ext cx="10363200" cy="1603585"/>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MACPAC: Policy Approaches for Improving Care for Dually Eligible Beneficiaries</a:t>
            </a:r>
          </a:p>
        </p:txBody>
      </p:sp>
      <p:sp>
        <p:nvSpPr>
          <p:cNvPr id="16" name="Text Placeholder 8">
            <a:extLst>
              <a:ext uri="{FF2B5EF4-FFF2-40B4-BE49-F238E27FC236}">
                <a16:creationId xmlns:a16="http://schemas.microsoft.com/office/drawing/2014/main" id="{77FCBBEB-F879-4ED0-BBA2-11E79D6D4173}"/>
              </a:ext>
            </a:extLst>
          </p:cNvPr>
          <p:cNvSpPr>
            <a:spLocks noGrp="1"/>
          </p:cNvSpPr>
          <p:nvPr>
            <p:ph type="body" sz="quarter" idx="13"/>
          </p:nvPr>
        </p:nvSpPr>
        <p:spPr>
          <a:xfrm>
            <a:off x="481369" y="4263776"/>
            <a:ext cx="9417051" cy="921851"/>
          </a:xfrm>
        </p:spPr>
        <p:txBody>
          <a:bodyPr/>
          <a:lstStyle/>
          <a:p>
            <a:r>
              <a:rPr lang="en-US" dirty="0">
                <a:latin typeface="Roboto" panose="02000000000000000000" pitchFamily="2" charset="0"/>
                <a:ea typeface="Roboto" panose="02000000000000000000" pitchFamily="2" charset="0"/>
                <a:cs typeface="Roboto" panose="02000000000000000000" pitchFamily="2" charset="0"/>
              </a:rPr>
              <a:t>Kate Massey</a:t>
            </a:r>
          </a:p>
        </p:txBody>
      </p:sp>
      <p:sp>
        <p:nvSpPr>
          <p:cNvPr id="18" name="Date Placeholder 3">
            <a:extLst>
              <a:ext uri="{FF2B5EF4-FFF2-40B4-BE49-F238E27FC236}">
                <a16:creationId xmlns:a16="http://schemas.microsoft.com/office/drawing/2014/main" id="{BB1B35E6-D5E6-4823-9067-0522F56D105B}"/>
              </a:ext>
            </a:extLst>
          </p:cNvPr>
          <p:cNvSpPr>
            <a:spLocks noGrp="1"/>
          </p:cNvSpPr>
          <p:nvPr>
            <p:ph type="dt" sz="half" idx="2"/>
          </p:nvPr>
        </p:nvSpPr>
        <p:spPr>
          <a:xfrm>
            <a:off x="424441" y="793472"/>
            <a:ext cx="2844800" cy="365125"/>
          </a:xfrm>
          <a:prstGeom prst="rect">
            <a:avLst/>
          </a:prstGeom>
        </p:spPr>
        <p:txBody>
          <a:bodyPr vert="horz" lIns="121920" tIns="60960" rIns="121920" bIns="60960" rtlCol="0" anchor="ctr"/>
          <a:lstStyle>
            <a:lvl1pPr algn="l">
              <a:defRPr sz="1600">
                <a:solidFill>
                  <a:srgbClr val="31333A"/>
                </a:solidFill>
                <a:latin typeface="Arial" panose="020B0604020202020204" pitchFamily="34" charset="0"/>
                <a:cs typeface="Arial" panose="020B0604020202020204" pitchFamily="34" charset="0"/>
              </a:defRPr>
            </a:lvl1pPr>
          </a:lstStyle>
          <a:p>
            <a:pPr defTabSz="609585">
              <a:buClrTx/>
            </a:pPr>
            <a:r>
              <a:rPr lang="en-US" kern="1200" dirty="0">
                <a:solidFill>
                  <a:srgbClr val="000000"/>
                </a:solidFill>
                <a:latin typeface="Roboto" panose="02000000000000000000" pitchFamily="2" charset="0"/>
                <a:ea typeface="Roboto" panose="02000000000000000000" pitchFamily="2" charset="0"/>
                <a:cs typeface="Roboto" panose="02000000000000000000" pitchFamily="2" charset="0"/>
              </a:rPr>
              <a:t>March 28, 2024</a:t>
            </a:r>
          </a:p>
        </p:txBody>
      </p:sp>
      <p:sp>
        <p:nvSpPr>
          <p:cNvPr id="19" name="Rectangle 18">
            <a:extLst>
              <a:ext uri="{FF2B5EF4-FFF2-40B4-BE49-F238E27FC236}">
                <a16:creationId xmlns:a16="http://schemas.microsoft.com/office/drawing/2014/main" id="{4D42804D-4C31-40BB-B214-79997CB9BA05}"/>
              </a:ext>
            </a:extLst>
          </p:cNvPr>
          <p:cNvSpPr/>
          <p:nvPr/>
        </p:nvSpPr>
        <p:spPr>
          <a:xfrm rot="10800000" flipV="1">
            <a:off x="616159" y="4129281"/>
            <a:ext cx="1396629" cy="60959"/>
          </a:xfrm>
          <a:prstGeom prst="rect">
            <a:avLst/>
          </a:prstGeom>
          <a:solidFill>
            <a:srgbClr val="142E54"/>
          </a:solidFill>
          <a:ln>
            <a:noFill/>
          </a:ln>
          <a:effectLst/>
        </p:spPr>
        <p:style>
          <a:lnRef idx="1">
            <a:schemeClr val="accent1"/>
          </a:lnRef>
          <a:fillRef idx="3">
            <a:schemeClr val="accent1"/>
          </a:fillRef>
          <a:effectRef idx="2">
            <a:schemeClr val="accent1"/>
          </a:effectRef>
          <a:fontRef idx="minor">
            <a:schemeClr val="lt1"/>
          </a:fontRef>
        </p:style>
        <p:txBody>
          <a:bodyPr lIns="243840" tIns="121920" rIns="121920" bIns="121920" rtlCol="0" anchor="ctr"/>
          <a:lstStyle/>
          <a:p>
            <a:pPr marL="731502" defTabSz="609585">
              <a:spcBef>
                <a:spcPts val="800"/>
              </a:spcBef>
              <a:buClrTx/>
            </a:pPr>
            <a:endParaRPr lang="en" sz="2400" kern="1200" dirty="0">
              <a:solidFill>
                <a:srgbClr val="377A69"/>
              </a:solidFill>
              <a:latin typeface=""/>
            </a:endParaRPr>
          </a:p>
        </p:txBody>
      </p:sp>
    </p:spTree>
    <p:extLst>
      <p:ext uri="{BB962C8B-B14F-4D97-AF65-F5344CB8AC3E}">
        <p14:creationId xmlns:p14="http://schemas.microsoft.com/office/powerpoint/2010/main" val="2895192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49633a8055_1_216"/>
          <p:cNvSpPr/>
          <p:nvPr/>
        </p:nvSpPr>
        <p:spPr>
          <a:xfrm>
            <a:off x="0" y="-1"/>
            <a:ext cx="12192000" cy="5631900"/>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2" name="Google Shape;332;g249633a8055_1_216"/>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33" name="Google Shape;333;g249633a8055_1_216"/>
          <p:cNvSpPr txBox="1"/>
          <p:nvPr/>
        </p:nvSpPr>
        <p:spPr>
          <a:xfrm>
            <a:off x="900475" y="1226227"/>
            <a:ext cx="66675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5400"/>
              <a:buFont typeface="Arial"/>
              <a:buNone/>
            </a:pPr>
            <a:r>
              <a:rPr lang="en-US" sz="5400" dirty="0">
                <a:solidFill>
                  <a:srgbClr val="FFFFFF"/>
                </a:solidFill>
                <a:latin typeface="Roboto" panose="02000000000000000000" pitchFamily="2" charset="0"/>
                <a:ea typeface="Roboto" panose="02000000000000000000" pitchFamily="2" charset="0"/>
                <a:cs typeface="Roboto" panose="02000000000000000000" pitchFamily="2" charset="0"/>
              </a:rPr>
              <a:t>Moderated Q &amp; A</a:t>
            </a:r>
            <a:endParaRPr sz="6000" b="0" i="0" u="none" strike="noStrike" cap="none" dirty="0">
              <a:solidFill>
                <a:srgbClr val="FFFFFF"/>
              </a:solidFill>
              <a:latin typeface="Roboto" panose="02000000000000000000" pitchFamily="2" charset="0"/>
              <a:ea typeface="Roboto" panose="02000000000000000000" pitchFamily="2" charset="0"/>
              <a:cs typeface="Roboto" panose="02000000000000000000" pitchFamily="2" charset="0"/>
              <a:sym typeface="Arial"/>
            </a:endParaRPr>
          </a:p>
        </p:txBody>
      </p:sp>
      <p:pic>
        <p:nvPicPr>
          <p:cNvPr id="334" name="Google Shape;334;g249633a8055_1_216" descr="Text&#10;&#10;Description automatically generated"/>
          <p:cNvPicPr preferRelativeResize="0"/>
          <p:nvPr/>
        </p:nvPicPr>
        <p:blipFill rotWithShape="1">
          <a:blip r:embed="rId4">
            <a:alphaModFix/>
          </a:blip>
          <a:srcRect r="45235"/>
          <a:stretch/>
        </p:blipFill>
        <p:spPr>
          <a:xfrm>
            <a:off x="387648" y="5869400"/>
            <a:ext cx="2373125" cy="81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mt="35000"/>
          </a:blip>
          <a:srcRect l="69178"/>
          <a:stretch/>
        </p:blipFill>
        <p:spPr>
          <a:xfrm>
            <a:off x="8434136" y="-1"/>
            <a:ext cx="3757863" cy="6858000"/>
          </a:xfrm>
          <a:prstGeom prst="rect">
            <a:avLst/>
          </a:prstGeom>
          <a:noFill/>
          <a:ln>
            <a:noFill/>
          </a:ln>
        </p:spPr>
      </p:pic>
      <p:sp>
        <p:nvSpPr>
          <p:cNvPr id="119" name="Google Shape;119;p16"/>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3493E"/>
              </a:buClr>
              <a:buSzPts val="4000"/>
              <a:buFont typeface="Arial"/>
              <a:buNone/>
            </a:pPr>
            <a:r>
              <a:rPr lang="en-US" sz="4000" dirty="0">
                <a:solidFill>
                  <a:srgbClr val="E3493E"/>
                </a:solidFill>
                <a:latin typeface="Roboto"/>
                <a:ea typeface="Roboto"/>
                <a:cs typeface="Roboto"/>
                <a:sym typeface="Roboto"/>
              </a:rPr>
              <a:t>JOIN THE CONVERSATION</a:t>
            </a:r>
            <a:endParaRPr sz="4000" i="0" u="none" strike="noStrike" cap="none" dirty="0">
              <a:solidFill>
                <a:srgbClr val="E3493E"/>
              </a:solidFill>
              <a:latin typeface="Roboto"/>
              <a:ea typeface="Roboto"/>
              <a:cs typeface="Roboto"/>
              <a:sym typeface="Roboto"/>
            </a:endParaRPr>
          </a:p>
        </p:txBody>
      </p:sp>
      <p:pic>
        <p:nvPicPr>
          <p:cNvPr id="121" name="Google Shape;121;p16" descr="Graphical user interface, text, application&#10;&#10;Description automatically generated"/>
          <p:cNvPicPr preferRelativeResize="0"/>
          <p:nvPr/>
        </p:nvPicPr>
        <p:blipFill rotWithShape="1">
          <a:blip r:embed="rId4">
            <a:alphaModFix/>
          </a:blip>
          <a:srcRect/>
          <a:stretch/>
        </p:blipFill>
        <p:spPr>
          <a:xfrm>
            <a:off x="7062016" y="1555316"/>
            <a:ext cx="3373957" cy="5302684"/>
          </a:xfrm>
          <a:prstGeom prst="rect">
            <a:avLst/>
          </a:prstGeom>
          <a:noFill/>
          <a:ln>
            <a:noFill/>
          </a:ln>
        </p:spPr>
      </p:pic>
      <p:sp>
        <p:nvSpPr>
          <p:cNvPr id="122" name="Google Shape;122;p16"/>
          <p:cNvSpPr txBox="1"/>
          <p:nvPr/>
        </p:nvSpPr>
        <p:spPr>
          <a:xfrm>
            <a:off x="2712022" y="1773288"/>
            <a:ext cx="30986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@AllHealthPolicy</a:t>
            </a:r>
            <a:endParaRPr sz="2400">
              <a:solidFill>
                <a:schemeClr val="lt1"/>
              </a:solidFill>
              <a:latin typeface="Libre Franklin"/>
              <a:ea typeface="Libre Franklin"/>
              <a:cs typeface="Libre Franklin"/>
              <a:sym typeface="Libre Franklin"/>
            </a:endParaRPr>
          </a:p>
        </p:txBody>
      </p:sp>
      <p:sp>
        <p:nvSpPr>
          <p:cNvPr id="123" name="Google Shape;123;p16"/>
          <p:cNvSpPr txBox="1"/>
          <p:nvPr/>
        </p:nvSpPr>
        <p:spPr>
          <a:xfrm>
            <a:off x="2693417" y="3010261"/>
            <a:ext cx="33739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Alliance for Health Policy</a:t>
            </a:r>
            <a:endParaRPr sz="2400">
              <a:solidFill>
                <a:schemeClr val="lt1"/>
              </a:solidFill>
              <a:latin typeface="Libre Franklin"/>
              <a:ea typeface="Libre Franklin"/>
              <a:cs typeface="Libre Franklin"/>
              <a:sym typeface="Libre Franklin"/>
            </a:endParaRPr>
          </a:p>
        </p:txBody>
      </p:sp>
      <p:sp>
        <p:nvSpPr>
          <p:cNvPr id="124" name="Google Shape;124;p16"/>
          <p:cNvSpPr txBox="1"/>
          <p:nvPr/>
        </p:nvSpPr>
        <p:spPr>
          <a:xfrm>
            <a:off x="2712022" y="4206658"/>
            <a:ext cx="33739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Libre Franklin"/>
                <a:ea typeface="Libre Franklin"/>
                <a:cs typeface="Libre Franklin"/>
                <a:sym typeface="Libre Franklin"/>
              </a:rPr>
              <a:t>@AllianceforHealthPolicy</a:t>
            </a:r>
            <a:endParaRPr sz="2400">
              <a:solidFill>
                <a:schemeClr val="lt1"/>
              </a:solidFill>
              <a:latin typeface="Libre Franklin"/>
              <a:ea typeface="Libre Franklin"/>
              <a:cs typeface="Libre Franklin"/>
              <a:sym typeface="Libre Franklin"/>
            </a:endParaRPr>
          </a:p>
        </p:txBody>
      </p:sp>
      <p:sp>
        <p:nvSpPr>
          <p:cNvPr id="126" name="Google Shape;126;p16"/>
          <p:cNvSpPr txBox="1"/>
          <p:nvPr/>
        </p:nvSpPr>
        <p:spPr>
          <a:xfrm>
            <a:off x="2879874" y="1923770"/>
            <a:ext cx="36681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u="none" strike="noStrike" cap="none" dirty="0">
                <a:solidFill>
                  <a:srgbClr val="3D4256"/>
                </a:solidFill>
                <a:latin typeface="Roboto"/>
                <a:ea typeface="Roboto"/>
                <a:cs typeface="Roboto"/>
                <a:sym typeface="Roboto"/>
              </a:rPr>
              <a:t>Alliance for Health Policy</a:t>
            </a:r>
            <a:endParaRPr sz="2400" dirty="0">
              <a:solidFill>
                <a:srgbClr val="3D4256"/>
              </a:solidFill>
              <a:latin typeface="Roboto"/>
              <a:ea typeface="Roboto"/>
              <a:cs typeface="Roboto"/>
              <a:sym typeface="Roboto"/>
            </a:endParaRPr>
          </a:p>
        </p:txBody>
      </p:sp>
      <p:sp>
        <p:nvSpPr>
          <p:cNvPr id="127" name="Google Shape;127;p16"/>
          <p:cNvSpPr txBox="1"/>
          <p:nvPr/>
        </p:nvSpPr>
        <p:spPr>
          <a:xfrm>
            <a:off x="2768146" y="3377668"/>
            <a:ext cx="36681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0" u="none" strike="noStrike" cap="none" dirty="0">
                <a:solidFill>
                  <a:srgbClr val="3D4256"/>
                </a:solidFill>
                <a:latin typeface="Roboto"/>
                <a:ea typeface="Roboto"/>
                <a:cs typeface="Roboto"/>
                <a:sym typeface="Roboto"/>
              </a:rPr>
              <a:t>@AllianceforHealthPolicy</a:t>
            </a:r>
            <a:endParaRPr sz="2400" dirty="0">
              <a:solidFill>
                <a:srgbClr val="3D4256"/>
              </a:solidFill>
              <a:latin typeface="Roboto"/>
              <a:ea typeface="Roboto"/>
              <a:cs typeface="Roboto"/>
              <a:sym typeface="Roboto"/>
            </a:endParaRPr>
          </a:p>
        </p:txBody>
      </p:sp>
      <p:pic>
        <p:nvPicPr>
          <p:cNvPr id="128" name="Google Shape;128;p16" descr="Icon&#10;&#10;Description automatically generated"/>
          <p:cNvPicPr preferRelativeResize="0"/>
          <p:nvPr/>
        </p:nvPicPr>
        <p:blipFill rotWithShape="1">
          <a:blip r:embed="rId5">
            <a:alphaModFix/>
          </a:blip>
          <a:srcRect/>
          <a:stretch/>
        </p:blipFill>
        <p:spPr>
          <a:xfrm>
            <a:off x="1694921" y="1788240"/>
            <a:ext cx="927973" cy="927973"/>
          </a:xfrm>
          <a:prstGeom prst="rect">
            <a:avLst/>
          </a:prstGeom>
          <a:noFill/>
          <a:ln>
            <a:noFill/>
          </a:ln>
        </p:spPr>
      </p:pic>
      <p:pic>
        <p:nvPicPr>
          <p:cNvPr id="130" name="Google Shape;130;p16" descr="Icon&#10;&#10;Description automatically generated"/>
          <p:cNvPicPr preferRelativeResize="0"/>
          <p:nvPr/>
        </p:nvPicPr>
        <p:blipFill rotWithShape="1">
          <a:blip r:embed="rId6">
            <a:alphaModFix/>
          </a:blip>
          <a:srcRect/>
          <a:stretch/>
        </p:blipFill>
        <p:spPr>
          <a:xfrm>
            <a:off x="1694921" y="3159434"/>
            <a:ext cx="930398" cy="9303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9" name="Google Shape;329;p24"/>
          <p:cNvPicPr preferRelativeResize="0"/>
          <p:nvPr/>
        </p:nvPicPr>
        <p:blipFill rotWithShape="1">
          <a:blip r:embed="rId3">
            <a:alphaModFix/>
          </a:blip>
          <a:srcRect l="67188"/>
          <a:stretch/>
        </p:blipFill>
        <p:spPr>
          <a:xfrm>
            <a:off x="8191500" y="-1"/>
            <a:ext cx="4000500" cy="6858000"/>
          </a:xfrm>
          <a:prstGeom prst="rect">
            <a:avLst/>
          </a:prstGeom>
          <a:noFill/>
          <a:ln>
            <a:noFill/>
          </a:ln>
        </p:spPr>
      </p:pic>
      <p:sp>
        <p:nvSpPr>
          <p:cNvPr id="330" name="Google Shape;330;p24"/>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TAKE OUR SURVEY</a:t>
            </a:r>
            <a:endParaRPr dirty="0">
              <a:latin typeface="Roboto"/>
              <a:ea typeface="Roboto"/>
              <a:cs typeface="Roboto"/>
              <a:sym typeface="Roboto"/>
            </a:endParaRPr>
          </a:p>
        </p:txBody>
      </p:sp>
      <p:sp>
        <p:nvSpPr>
          <p:cNvPr id="331" name="Google Shape;331;p24"/>
          <p:cNvSpPr txBox="1"/>
          <p:nvPr/>
        </p:nvSpPr>
        <p:spPr>
          <a:xfrm>
            <a:off x="619125" y="6021777"/>
            <a:ext cx="57054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4256"/>
              </a:buClr>
              <a:buSzPts val="2800"/>
              <a:buFont typeface="Arial"/>
              <a:buNone/>
            </a:pPr>
            <a:r>
              <a:rPr lang="en-US" sz="2800" b="0" i="0" u="none" strike="noStrike" cap="none" dirty="0">
                <a:solidFill>
                  <a:srgbClr val="3D4256"/>
                </a:solidFill>
                <a:latin typeface="Roboto" panose="02000000000000000000" pitchFamily="2" charset="0"/>
                <a:ea typeface="Roboto" panose="02000000000000000000" pitchFamily="2" charset="0"/>
                <a:cs typeface="Roboto" panose="02000000000000000000" pitchFamily="2" charset="0"/>
                <a:sym typeface="Arial"/>
              </a:rPr>
              <a:t>www.allhealthpolicy.org</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332" name="Google Shape;332;p24"/>
          <p:cNvSpPr txBox="1"/>
          <p:nvPr/>
        </p:nvSpPr>
        <p:spPr>
          <a:xfrm>
            <a:off x="2590129" y="1451157"/>
            <a:ext cx="8887768" cy="36307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D4256"/>
              </a:buClr>
              <a:buSzPts val="3600"/>
              <a:buFont typeface="Arial"/>
              <a:buNone/>
            </a:pPr>
            <a:r>
              <a:rPr lang="en-US" sz="3600" b="1" i="0" u="none" strike="noStrike" cap="none">
                <a:solidFill>
                  <a:srgbClr val="3D4256"/>
                </a:solidFill>
                <a:latin typeface="Libre Franklin"/>
                <a:ea typeface="Libre Franklin"/>
                <a:cs typeface="Libre Franklin"/>
                <a:sym typeface="Libre Franklin"/>
              </a:rPr>
              <a:t>Title</a:t>
            </a:r>
            <a:endParaRPr sz="2800" b="1"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chemeClr val="dk1"/>
              </a:buClr>
              <a:buSzPts val="1050"/>
              <a:buFont typeface="Arial"/>
              <a:buNone/>
            </a:pPr>
            <a:endParaRPr sz="1050" b="0" i="0" u="none" strike="noStrike" cap="none">
              <a:solidFill>
                <a:srgbClr val="3D4256"/>
              </a:solidFill>
              <a:latin typeface="Libre Franklin"/>
              <a:ea typeface="Libre Franklin"/>
              <a:cs typeface="Libre Franklin"/>
              <a:sym typeface="Libre Franklin"/>
            </a:endParaRPr>
          </a:p>
          <a:p>
            <a:pPr marL="0" marR="0" lvl="0" indent="0" algn="l" rtl="0">
              <a:lnSpc>
                <a:spcPct val="90000"/>
              </a:lnSpc>
              <a:spcBef>
                <a:spcPts val="1000"/>
              </a:spcBef>
              <a:spcAft>
                <a:spcPts val="0"/>
              </a:spcAft>
              <a:buClr>
                <a:srgbClr val="3D4256"/>
              </a:buClr>
              <a:buSzPts val="2800"/>
              <a:buFont typeface="Arial"/>
              <a:buNone/>
            </a:pPr>
            <a:r>
              <a:rPr lang="en-US" sz="2800" b="0" i="0" u="none" strike="noStrike" cap="none">
                <a:solidFill>
                  <a:srgbClr val="3D4256"/>
                </a:solidFill>
                <a:latin typeface="Libre Franklin"/>
                <a:ea typeface="Libre Franklin"/>
                <a:cs typeface="Libre Franklin"/>
                <a:sym typeface="Libre Franklin"/>
              </a:rPr>
              <a:t>Details</a:t>
            </a:r>
            <a:endParaRPr/>
          </a:p>
        </p:txBody>
      </p:sp>
      <p:sp>
        <p:nvSpPr>
          <p:cNvPr id="333" name="Google Shape;333;p24"/>
          <p:cNvSpPr txBox="1"/>
          <p:nvPr/>
        </p:nvSpPr>
        <p:spPr>
          <a:xfrm>
            <a:off x="619125" y="1226227"/>
            <a:ext cx="685830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800"/>
              <a:buFont typeface="Libre Franklin"/>
              <a:buNone/>
            </a:pPr>
            <a:r>
              <a:rPr lang="en-US" sz="2800" dirty="0">
                <a:solidFill>
                  <a:schemeClr val="lt1"/>
                </a:solidFill>
                <a:latin typeface="Roboto"/>
                <a:ea typeface="Roboto"/>
                <a:cs typeface="Roboto"/>
                <a:sym typeface="Roboto"/>
              </a:rPr>
              <a:t>Please fill out the evaluation survey by using the link in the chat or via email this afternoon!</a:t>
            </a:r>
            <a:endParaRPr dirty="0">
              <a:latin typeface="Roboto"/>
              <a:ea typeface="Roboto"/>
              <a:cs typeface="Roboto"/>
              <a:sym typeface="Roboto"/>
            </a:endParaRPr>
          </a:p>
        </p:txBody>
      </p:sp>
      <p:pic>
        <p:nvPicPr>
          <p:cNvPr id="334" name="Google Shape;334;p24" descr="A picture containing building, government building, dark&#10;&#10;Description automatically generated"/>
          <p:cNvPicPr preferRelativeResize="0"/>
          <p:nvPr/>
        </p:nvPicPr>
        <p:blipFill rotWithShape="1">
          <a:blip r:embed="rId4">
            <a:alphaModFix/>
          </a:blip>
          <a:srcRect l="67286" t="15078"/>
          <a:stretch/>
        </p:blipFill>
        <p:spPr>
          <a:xfrm>
            <a:off x="7754998" y="379197"/>
            <a:ext cx="4437002" cy="64788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41" name="Google Shape;341;p25"/>
          <p:cNvPicPr preferRelativeResize="0"/>
          <p:nvPr/>
        </p:nvPicPr>
        <p:blipFill rotWithShape="1">
          <a:blip r:embed="rId3">
            <a:alphaModFix/>
          </a:blip>
          <a:srcRect l="67188"/>
          <a:stretch/>
        </p:blipFill>
        <p:spPr>
          <a:xfrm>
            <a:off x="8191500" y="-1"/>
            <a:ext cx="4000500" cy="6858000"/>
          </a:xfrm>
          <a:prstGeom prst="rect">
            <a:avLst/>
          </a:prstGeom>
          <a:noFill/>
          <a:ln>
            <a:noFill/>
          </a:ln>
        </p:spPr>
      </p:pic>
      <p:sp>
        <p:nvSpPr>
          <p:cNvPr id="342" name="Google Shape;342;p25"/>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E2493D"/>
              </a:buClr>
              <a:buSzPts val="4000"/>
              <a:buFont typeface="Arial"/>
              <a:buNone/>
              <a:tabLst/>
              <a:defRPr/>
            </a:pPr>
            <a:r>
              <a:rPr kumimoji="0" lang="en-US" sz="4000" b="0" i="0" u="none" strike="noStrike" kern="0" cap="none" spc="0" normalizeH="0" baseline="0" noProof="0">
                <a:ln>
                  <a:noFill/>
                </a:ln>
                <a:solidFill>
                  <a:srgbClr val="E2493D"/>
                </a:solidFill>
                <a:effectLst/>
                <a:uLnTx/>
                <a:uFillTx/>
                <a:latin typeface="Roboto"/>
                <a:ea typeface="Roboto"/>
                <a:cs typeface="Roboto"/>
                <a:sym typeface="Roboto"/>
              </a:rPr>
              <a:t>UPCOMING EVENTS</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343" name="Google Shape;343;p25"/>
          <p:cNvSpPr txBox="1"/>
          <p:nvPr/>
        </p:nvSpPr>
        <p:spPr>
          <a:xfrm>
            <a:off x="619125" y="6021777"/>
            <a:ext cx="5705475"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D4256"/>
              </a:buClr>
              <a:buSzPts val="2800"/>
              <a:buFont typeface="Arial"/>
              <a:buNone/>
              <a:tabLst/>
              <a:defRPr/>
            </a:pPr>
            <a:r>
              <a:rPr kumimoji="0" lang="en-US" sz="2800" b="0" i="0" u="none" strike="noStrike" kern="0" cap="none" spc="0" normalizeH="0" baseline="0" noProof="0" dirty="0">
                <a:ln>
                  <a:noFill/>
                </a:ln>
                <a:solidFill>
                  <a:srgbClr val="3D4256"/>
                </a:solidFill>
                <a:effectLst/>
                <a:uLnTx/>
                <a:uFillTx/>
                <a:latin typeface="Roboto" panose="02000000000000000000" pitchFamily="2" charset="0"/>
                <a:ea typeface="Roboto" panose="02000000000000000000" pitchFamily="2" charset="0"/>
                <a:cs typeface="Roboto" panose="02000000000000000000" pitchFamily="2" charset="0"/>
                <a:sym typeface="Arial"/>
              </a:rPr>
              <a:t>allh.us/events</a:t>
            </a:r>
            <a:endParaRPr kumimoji="0" sz="14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344" name="Google Shape;344;p25"/>
          <p:cNvSpPr txBox="1"/>
          <p:nvPr/>
        </p:nvSpPr>
        <p:spPr>
          <a:xfrm>
            <a:off x="2590129" y="1451157"/>
            <a:ext cx="8887768" cy="363079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3D4256"/>
              </a:buClr>
              <a:buSzPts val="3600"/>
              <a:buFont typeface="Arial"/>
              <a:buNone/>
              <a:tabLst/>
              <a:defRPr/>
            </a:pPr>
            <a:r>
              <a:rPr kumimoji="0" lang="en-US" sz="3600" b="1" i="0" u="none" strike="noStrike" kern="0" cap="none" spc="0" normalizeH="0" baseline="0" noProof="0">
                <a:ln>
                  <a:noFill/>
                </a:ln>
                <a:solidFill>
                  <a:srgbClr val="3D4256"/>
                </a:solidFill>
                <a:effectLst/>
                <a:uLnTx/>
                <a:uFillTx/>
                <a:latin typeface="Libre Franklin"/>
                <a:ea typeface="Libre Franklin"/>
                <a:cs typeface="Libre Franklin"/>
                <a:sym typeface="Libre Franklin"/>
              </a:rPr>
              <a:t>Title</a:t>
            </a:r>
            <a:endParaRPr kumimoji="0" sz="2800" b="1" i="0" u="none" strike="noStrike" kern="0" cap="none" spc="0" normalizeH="0" baseline="0" noProof="0">
              <a:ln>
                <a:noFill/>
              </a:ln>
              <a:solidFill>
                <a:srgbClr val="3D4256"/>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90000"/>
              </a:lnSpc>
              <a:spcBef>
                <a:spcPts val="1000"/>
              </a:spcBef>
              <a:spcAft>
                <a:spcPts val="0"/>
              </a:spcAft>
              <a:buClr>
                <a:srgbClr val="000000"/>
              </a:buClr>
              <a:buSzPts val="1050"/>
              <a:buFont typeface="Arial"/>
              <a:buNone/>
              <a:tabLst/>
              <a:defRPr/>
            </a:pPr>
            <a:endParaRPr kumimoji="0" sz="1050" b="0" i="0" u="none" strike="noStrike" kern="0" cap="none" spc="0" normalizeH="0" baseline="0" noProof="0">
              <a:ln>
                <a:noFill/>
              </a:ln>
              <a:solidFill>
                <a:srgbClr val="3D4256"/>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90000"/>
              </a:lnSpc>
              <a:spcBef>
                <a:spcPts val="1000"/>
              </a:spcBef>
              <a:spcAft>
                <a:spcPts val="0"/>
              </a:spcAft>
              <a:buClr>
                <a:srgbClr val="3D4256"/>
              </a:buClr>
              <a:buSzPts val="2800"/>
              <a:buFont typeface="Arial"/>
              <a:buNone/>
              <a:tabLst/>
              <a:defRPr/>
            </a:pPr>
            <a:r>
              <a:rPr kumimoji="0" lang="en-US" sz="2800" b="0" i="0" u="none" strike="noStrike" kern="0" cap="none" spc="0" normalizeH="0" baseline="0" noProof="0">
                <a:ln>
                  <a:noFill/>
                </a:ln>
                <a:solidFill>
                  <a:srgbClr val="3D4256"/>
                </a:solidFill>
                <a:effectLst/>
                <a:uLnTx/>
                <a:uFillTx/>
                <a:latin typeface="Libre Franklin"/>
                <a:ea typeface="Libre Franklin"/>
                <a:cs typeface="Libre Franklin"/>
                <a:sym typeface="Libre Franklin"/>
              </a:rPr>
              <a:t>Details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25"/>
          <p:cNvSpPr txBox="1"/>
          <p:nvPr/>
        </p:nvSpPr>
        <p:spPr>
          <a:xfrm>
            <a:off x="619125" y="1623752"/>
            <a:ext cx="8560200" cy="42780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4200"/>
              <a:buFont typeface="Arial"/>
              <a:buNone/>
              <a:tabLst/>
              <a:defRPr/>
            </a:pPr>
            <a:r>
              <a:rPr kumimoji="0" lang="en-US" sz="36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Calibri"/>
              </a:rPr>
              <a:t>Health Care Costs</a:t>
            </a:r>
          </a:p>
          <a:p>
            <a:pPr marL="0" marR="0" lvl="0" indent="0" algn="l" defTabSz="914400" rtl="0" eaLnBrk="1" fontAlgn="auto" latinLnBrk="0" hangingPunct="1">
              <a:lnSpc>
                <a:spcPct val="100000"/>
              </a:lnSpc>
              <a:spcBef>
                <a:spcPts val="0"/>
              </a:spcBef>
              <a:spcAft>
                <a:spcPts val="0"/>
              </a:spcAft>
              <a:buClr>
                <a:srgbClr val="000000"/>
              </a:buClr>
              <a:buSzPts val="4200"/>
              <a:buFont typeface="Arial"/>
              <a:buNone/>
              <a:tabLst/>
              <a:defRPr/>
            </a:pPr>
            <a:r>
              <a:rPr lang="en-US" sz="3600" dirty="0">
                <a:solidFill>
                  <a:schemeClr val="bg1"/>
                </a:solidFill>
                <a:latin typeface="Roboto" panose="02000000000000000000" pitchFamily="2" charset="0"/>
                <a:ea typeface="Roboto" panose="02000000000000000000" pitchFamily="2" charset="0"/>
                <a:cs typeface="Roboto" panose="02000000000000000000" pitchFamily="2" charset="0"/>
                <a:sym typeface="Calibri"/>
              </a:rPr>
              <a:t>Spring 2024</a:t>
            </a:r>
            <a:endParaRPr kumimoji="0" lang="en-US" sz="360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4200"/>
              <a:buFont typeface="Arial"/>
              <a:buNone/>
              <a:tabLst/>
              <a:defRPr/>
            </a:pPr>
            <a:endParaRPr lang="en-US" sz="3600" b="1" dirty="0">
              <a:solidFill>
                <a:schemeClr val="bg1"/>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4200"/>
              <a:buFont typeface="Arial"/>
              <a:buNone/>
              <a:tabLst/>
              <a:defRPr/>
            </a:pPr>
            <a:r>
              <a:rPr kumimoji="0" lang="en-US" sz="36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Calibri"/>
              </a:rPr>
              <a:t>2024 Signature Series Summit:</a:t>
            </a:r>
          </a:p>
          <a:p>
            <a:pPr marL="0" marR="0" lvl="0" indent="0" algn="l" defTabSz="914400" rtl="0" eaLnBrk="1" fontAlgn="auto" latinLnBrk="0" hangingPunct="1">
              <a:lnSpc>
                <a:spcPct val="100000"/>
              </a:lnSpc>
              <a:spcBef>
                <a:spcPts val="0"/>
              </a:spcBef>
              <a:spcAft>
                <a:spcPts val="0"/>
              </a:spcAft>
              <a:buClr>
                <a:srgbClr val="000000"/>
              </a:buClr>
              <a:buSzPts val="4200"/>
              <a:buFont typeface="Arial"/>
              <a:buNone/>
              <a:tabLst/>
              <a:defRPr/>
            </a:pPr>
            <a:r>
              <a:rPr lang="en-US" sz="3600" b="1" i="1" dirty="0">
                <a:solidFill>
                  <a:schemeClr val="bg1"/>
                </a:solidFill>
                <a:effectLst/>
                <a:latin typeface="Roboto" panose="02000000000000000000" pitchFamily="2" charset="0"/>
                <a:ea typeface="Roboto" panose="02000000000000000000" pitchFamily="2" charset="0"/>
                <a:cs typeface="Roboto" panose="02000000000000000000" pitchFamily="2" charset="0"/>
              </a:rPr>
              <a:t>AI in Health – Navigating New Frontiers</a:t>
            </a:r>
            <a:endParaRPr kumimoji="0" lang="en-US" sz="2800" b="1"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3600" b="0" i="0" u="none" strike="noStrike" kern="0" cap="none" spc="0" normalizeH="0" baseline="0" noProof="0" dirty="0">
                <a:ln>
                  <a:noFill/>
                </a:ln>
                <a:solidFill>
                  <a:schemeClr val="bg1"/>
                </a:solidFill>
                <a:effectLst/>
                <a:uLnTx/>
                <a:uFillTx/>
                <a:latin typeface="Roboto"/>
                <a:ea typeface="Roboto"/>
                <a:cs typeface="Roboto"/>
                <a:sym typeface="Roboto"/>
              </a:rPr>
              <a:t>July 25, 2024</a:t>
            </a:r>
            <a:endParaRPr kumimoji="0" sz="3600" b="0" i="0" u="none" strike="noStrike" kern="0" cap="none" spc="0" normalizeH="0" baseline="0" noProof="0" dirty="0">
              <a:ln>
                <a:noFill/>
              </a:ln>
              <a:solidFill>
                <a:schemeClr val="bg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a:buNone/>
              <a:tabLst/>
              <a:defRPr/>
            </a:pPr>
            <a:endParaRPr kumimoji="0" sz="1600" b="1" i="0" u="none" strike="noStrike" kern="0" cap="none" spc="0" normalizeH="0" baseline="0" noProof="0" dirty="0">
              <a:ln>
                <a:noFill/>
              </a:ln>
              <a:solidFill>
                <a:srgbClr val="FFFFFF"/>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40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p:nvPr/>
        </p:nvSpPr>
        <p:spPr>
          <a:xfrm>
            <a:off x="0" y="-1"/>
            <a:ext cx="12192000" cy="5631774"/>
          </a:xfrm>
          <a:prstGeom prst="rect">
            <a:avLst/>
          </a:prstGeom>
          <a:solidFill>
            <a:srgbClr val="3D425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1" name="Google Shape;351;p26"/>
          <p:cNvPicPr preferRelativeResize="0"/>
          <p:nvPr/>
        </p:nvPicPr>
        <p:blipFill rotWithShape="1">
          <a:blip r:embed="rId3">
            <a:alphaModFix/>
          </a:blip>
          <a:srcRect/>
          <a:stretch/>
        </p:blipFill>
        <p:spPr>
          <a:xfrm>
            <a:off x="0" y="-1"/>
            <a:ext cx="12192000" cy="6858000"/>
          </a:xfrm>
          <a:prstGeom prst="rect">
            <a:avLst/>
          </a:prstGeom>
          <a:noFill/>
          <a:ln>
            <a:noFill/>
          </a:ln>
        </p:spPr>
      </p:pic>
      <p:sp>
        <p:nvSpPr>
          <p:cNvPr id="352" name="Google Shape;352;p26"/>
          <p:cNvSpPr txBox="1"/>
          <p:nvPr/>
        </p:nvSpPr>
        <p:spPr>
          <a:xfrm>
            <a:off x="619125" y="1226227"/>
            <a:ext cx="66675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5400"/>
              <a:buFont typeface="Arial"/>
              <a:buNone/>
            </a:pPr>
            <a:r>
              <a:rPr lang="en-US" sz="5400" i="0" u="none" strike="noStrike" cap="none" dirty="0">
                <a:solidFill>
                  <a:srgbClr val="FFFFFF"/>
                </a:solidFill>
                <a:latin typeface="Roboto"/>
                <a:ea typeface="Roboto"/>
                <a:cs typeface="Roboto"/>
                <a:sym typeface="Roboto"/>
              </a:rPr>
              <a:t>THANK YOU FOR ATTENDING!</a:t>
            </a:r>
            <a:endParaRPr sz="6000" i="0" u="none" strike="noStrike" cap="none" dirty="0">
              <a:solidFill>
                <a:srgbClr val="FFFFFF"/>
              </a:solidFill>
              <a:latin typeface="Roboto"/>
              <a:ea typeface="Roboto"/>
              <a:cs typeface="Roboto"/>
              <a:sym typeface="Roboto"/>
            </a:endParaRPr>
          </a:p>
        </p:txBody>
      </p:sp>
      <p:pic>
        <p:nvPicPr>
          <p:cNvPr id="353" name="Google Shape;353;p26"/>
          <p:cNvPicPr preferRelativeResize="0"/>
          <p:nvPr/>
        </p:nvPicPr>
        <p:blipFill>
          <a:blip r:embed="rId4">
            <a:alphaModFix/>
          </a:blip>
          <a:stretch>
            <a:fillRect/>
          </a:stretch>
        </p:blipFill>
        <p:spPr>
          <a:xfrm>
            <a:off x="299900" y="5956225"/>
            <a:ext cx="2779200" cy="61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PARTICIPATING</a:t>
            </a:r>
            <a:endParaRPr dirty="0">
              <a:latin typeface="Roboto"/>
              <a:ea typeface="Roboto"/>
              <a:cs typeface="Roboto"/>
              <a:sym typeface="Roboto"/>
            </a:endParaRPr>
          </a:p>
        </p:txBody>
      </p:sp>
      <p:pic>
        <p:nvPicPr>
          <p:cNvPr id="136" name="Google Shape;136;p17"/>
          <p:cNvPicPr preferRelativeResize="0"/>
          <p:nvPr/>
        </p:nvPicPr>
        <p:blipFill rotWithShape="1">
          <a:blip r:embed="rId3">
            <a:alphaModFix amt="35000"/>
          </a:blip>
          <a:srcRect l="69178"/>
          <a:stretch/>
        </p:blipFill>
        <p:spPr>
          <a:xfrm>
            <a:off x="8434136" y="-1"/>
            <a:ext cx="3757863" cy="6858000"/>
          </a:xfrm>
          <a:prstGeom prst="rect">
            <a:avLst/>
          </a:prstGeom>
          <a:noFill/>
          <a:ln>
            <a:noFill/>
          </a:ln>
        </p:spPr>
      </p:pic>
      <p:sp>
        <p:nvSpPr>
          <p:cNvPr id="137" name="Google Shape;137;p17"/>
          <p:cNvSpPr txBox="1"/>
          <p:nvPr/>
        </p:nvSpPr>
        <p:spPr>
          <a:xfrm>
            <a:off x="8272147" y="3643823"/>
            <a:ext cx="255937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3D4256"/>
                </a:solidFill>
                <a:latin typeface="Roboto"/>
                <a:ea typeface="Roboto"/>
                <a:cs typeface="Roboto"/>
                <a:sym typeface="Roboto"/>
              </a:rPr>
              <a:t>To ask a question click the Q&amp;A button and enter your text in the chat box.</a:t>
            </a:r>
            <a:endParaRPr sz="1600" dirty="0">
              <a:solidFill>
                <a:srgbClr val="3D4256"/>
              </a:solidFill>
              <a:latin typeface="Roboto"/>
              <a:ea typeface="Roboto"/>
              <a:cs typeface="Roboto"/>
              <a:sym typeface="Roboto"/>
            </a:endParaRPr>
          </a:p>
        </p:txBody>
      </p:sp>
      <p:pic>
        <p:nvPicPr>
          <p:cNvPr id="138" name="Google Shape;138;p17"/>
          <p:cNvPicPr preferRelativeResize="0"/>
          <p:nvPr/>
        </p:nvPicPr>
        <p:blipFill rotWithShape="1">
          <a:blip r:embed="rId4">
            <a:alphaModFix/>
          </a:blip>
          <a:srcRect/>
          <a:stretch/>
        </p:blipFill>
        <p:spPr>
          <a:xfrm>
            <a:off x="1367999" y="1255176"/>
            <a:ext cx="6842927" cy="5416062"/>
          </a:xfrm>
          <a:prstGeom prst="rect">
            <a:avLst/>
          </a:prstGeom>
          <a:noFill/>
          <a:ln>
            <a:noFill/>
          </a:ln>
        </p:spPr>
      </p:pic>
      <p:sp>
        <p:nvSpPr>
          <p:cNvPr id="139" name="Google Shape;139;p17"/>
          <p:cNvSpPr/>
          <p:nvPr/>
        </p:nvSpPr>
        <p:spPr>
          <a:xfrm>
            <a:off x="4920091" y="4568153"/>
            <a:ext cx="504762" cy="478631"/>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40" name="Google Shape;140;p17"/>
          <p:cNvCxnSpPr/>
          <p:nvPr/>
        </p:nvCxnSpPr>
        <p:spPr>
          <a:xfrm flipH="1">
            <a:off x="5618284" y="4059321"/>
            <a:ext cx="2592642" cy="748147"/>
          </a:xfrm>
          <a:prstGeom prst="straightConnector1">
            <a:avLst/>
          </a:prstGeom>
          <a:noFill/>
          <a:ln w="38100" cap="flat" cmpd="sng">
            <a:solidFill>
              <a:srgbClr val="C00000"/>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3"/>
          <p:cNvSpPr txBox="1"/>
          <p:nvPr/>
        </p:nvSpPr>
        <p:spPr>
          <a:xfrm>
            <a:off x="4673593" y="2534029"/>
            <a:ext cx="6192900" cy="15080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3D4256"/>
                </a:solidFill>
                <a:latin typeface="Roboto"/>
                <a:ea typeface="Roboto"/>
                <a:cs typeface="Roboto"/>
                <a:sym typeface="Roboto"/>
              </a:rPr>
              <a:t>Brie </a:t>
            </a:r>
            <a:r>
              <a:rPr lang="en-US" sz="3600" b="1" dirty="0" err="1">
                <a:solidFill>
                  <a:srgbClr val="3D4256"/>
                </a:solidFill>
                <a:latin typeface="Roboto"/>
                <a:ea typeface="Roboto"/>
                <a:cs typeface="Roboto"/>
                <a:sym typeface="Roboto"/>
              </a:rPr>
              <a:t>Janoski</a:t>
            </a:r>
            <a:r>
              <a:rPr lang="en-US" sz="3600" b="1" dirty="0">
                <a:solidFill>
                  <a:srgbClr val="3D4256"/>
                </a:solidFill>
                <a:latin typeface="Roboto"/>
                <a:ea typeface="Roboto"/>
                <a:cs typeface="Roboto"/>
                <a:sym typeface="Roboto"/>
              </a:rPr>
              <a:t>, MPH</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Managing Director</a:t>
            </a:r>
            <a:endParaRPr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ATI Advisory</a:t>
            </a:r>
            <a:endParaRPr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98;p19">
            <a:extLst>
              <a:ext uri="{FF2B5EF4-FFF2-40B4-BE49-F238E27FC236}">
                <a16:creationId xmlns:a16="http://schemas.microsoft.com/office/drawing/2014/main" id="{A131EF22-A60D-9901-282F-5F6AED79D591}"/>
              </a:ext>
            </a:extLst>
          </p:cNvPr>
          <p:cNvSpPr txBox="1"/>
          <p:nvPr/>
        </p:nvSpPr>
        <p:spPr>
          <a:xfrm>
            <a:off x="2318680" y="356011"/>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i="0" u="none" strike="noStrike" cap="none" dirty="0">
                <a:solidFill>
                  <a:srgbClr val="E2493D"/>
                </a:solidFill>
                <a:latin typeface="Roboto"/>
                <a:ea typeface="Roboto"/>
                <a:cs typeface="Roboto"/>
                <a:sym typeface="Roboto"/>
              </a:rPr>
              <a:t>MODERATOR</a:t>
            </a:r>
            <a:endParaRPr dirty="0">
              <a:latin typeface="Roboto"/>
              <a:ea typeface="Roboto"/>
              <a:cs typeface="Roboto"/>
              <a:sym typeface="Roboto"/>
            </a:endParaRPr>
          </a:p>
        </p:txBody>
      </p:sp>
      <p:pic>
        <p:nvPicPr>
          <p:cNvPr id="11" name="Picture 10" descr="A person smiling at the camera&#10;&#10;Description automatically generated">
            <a:extLst>
              <a:ext uri="{FF2B5EF4-FFF2-40B4-BE49-F238E27FC236}">
                <a16:creationId xmlns:a16="http://schemas.microsoft.com/office/drawing/2014/main" id="{E56F6AF9-E896-ED56-C0C6-34C9C8DA4772}"/>
              </a:ext>
            </a:extLst>
          </p:cNvPr>
          <p:cNvPicPr>
            <a:picLocks noChangeAspect="1"/>
          </p:cNvPicPr>
          <p:nvPr/>
        </p:nvPicPr>
        <p:blipFill>
          <a:blip r:embed="rId5"/>
          <a:stretch>
            <a:fillRect/>
          </a:stretch>
        </p:blipFill>
        <p:spPr>
          <a:xfrm>
            <a:off x="2462080" y="2478087"/>
            <a:ext cx="2062063" cy="2062063"/>
          </a:xfrm>
          <a:prstGeom prst="rect">
            <a:avLst/>
          </a:prstGeom>
        </p:spPr>
      </p:pic>
    </p:spTree>
    <p:extLst>
      <p:ext uri="{BB962C8B-B14F-4D97-AF65-F5344CB8AC3E}">
        <p14:creationId xmlns:p14="http://schemas.microsoft.com/office/powerpoint/2010/main" val="50237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8" descr="A picture containing shape&#10;&#10;Description automatically generated"/>
          <p:cNvPicPr preferRelativeResize="0"/>
          <p:nvPr/>
        </p:nvPicPr>
        <p:blipFill rotWithShape="1">
          <a:blip r:embed="rId3">
            <a:alphaModFix/>
          </a:blip>
          <a:srcRect l="67326"/>
          <a:stretch/>
        </p:blipFill>
        <p:spPr>
          <a:xfrm>
            <a:off x="8208412" y="0"/>
            <a:ext cx="3983587" cy="6858000"/>
          </a:xfrm>
          <a:prstGeom prst="rect">
            <a:avLst/>
          </a:prstGeom>
          <a:noFill/>
          <a:ln>
            <a:noFill/>
          </a:ln>
        </p:spPr>
      </p:pic>
      <p:sp>
        <p:nvSpPr>
          <p:cNvPr id="147" name="Google Shape;147;p18"/>
          <p:cNvSpPr/>
          <p:nvPr/>
        </p:nvSpPr>
        <p:spPr>
          <a:xfrm>
            <a:off x="1744836" y="2104994"/>
            <a:ext cx="3408716"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8"/>
          <p:cNvSpPr/>
          <p:nvPr/>
        </p:nvSpPr>
        <p:spPr>
          <a:xfrm>
            <a:off x="6864795" y="2102139"/>
            <a:ext cx="3995824" cy="1326861"/>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8"/>
          <p:cNvSpPr/>
          <p:nvPr/>
        </p:nvSpPr>
        <p:spPr>
          <a:xfrm>
            <a:off x="1657067" y="4498933"/>
            <a:ext cx="3537174"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8"/>
          <p:cNvSpPr txBox="1"/>
          <p:nvPr/>
        </p:nvSpPr>
        <p:spPr>
          <a:xfrm>
            <a:off x="2044127" y="2145873"/>
            <a:ext cx="2518778"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Marcus Johnson, M.S., MSW</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Advocacy Programs &amp; Initiatives Manager</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Independence Care System</a:t>
            </a:r>
            <a:endParaRPr dirty="0">
              <a:latin typeface="Roboto"/>
              <a:ea typeface="Roboto"/>
              <a:cs typeface="Roboto"/>
              <a:sym typeface="Roboto"/>
            </a:endParaRPr>
          </a:p>
        </p:txBody>
      </p:sp>
      <p:sp>
        <p:nvSpPr>
          <p:cNvPr id="156" name="Google Shape;156;p18"/>
          <p:cNvSpPr txBox="1"/>
          <p:nvPr/>
        </p:nvSpPr>
        <p:spPr>
          <a:xfrm>
            <a:off x="2044127" y="4584408"/>
            <a:ext cx="2844600" cy="12926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Michelle Herman Soper, MHS</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Vice President of Federal Policy &amp; Advocacy</a:t>
            </a:r>
          </a:p>
          <a:p>
            <a:pPr marL="0" marR="0" lvl="0" indent="0" algn="l" rtl="0">
              <a:spcBef>
                <a:spcPts val="0"/>
              </a:spcBef>
              <a:spcAft>
                <a:spcPts val="0"/>
              </a:spcAft>
              <a:buNone/>
            </a:pPr>
            <a:r>
              <a:rPr lang="en-US" dirty="0">
                <a:solidFill>
                  <a:srgbClr val="3D4256"/>
                </a:solidFill>
                <a:latin typeface="Roboto"/>
                <a:ea typeface="Roboto"/>
                <a:cs typeface="Roboto"/>
                <a:sym typeface="Roboto"/>
              </a:rPr>
              <a:t>Commonwealth Care Alliance</a:t>
            </a:r>
          </a:p>
        </p:txBody>
      </p:sp>
      <p:sp>
        <p:nvSpPr>
          <p:cNvPr id="157" name="Google Shape;157;p18"/>
          <p:cNvSpPr txBox="1"/>
          <p:nvPr/>
        </p:nvSpPr>
        <p:spPr>
          <a:xfrm>
            <a:off x="7617765" y="2203577"/>
            <a:ext cx="28446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Alice Burns, Ph.D., MPP</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Associate Director, Program on Medicaid and the Uninsured</a:t>
            </a:r>
            <a:endParaRPr dirty="0">
              <a:latin typeface="Roboto"/>
              <a:ea typeface="Roboto"/>
              <a:cs typeface="Roboto"/>
              <a:sym typeface="Roboto"/>
            </a:endParaRPr>
          </a:p>
          <a:p>
            <a:pPr marL="0" marR="0" lvl="0" indent="0" algn="l" rtl="0">
              <a:spcBef>
                <a:spcPts val="0"/>
              </a:spcBef>
              <a:spcAft>
                <a:spcPts val="0"/>
              </a:spcAft>
              <a:buNone/>
            </a:pPr>
            <a:r>
              <a:rPr lang="en-US" dirty="0">
                <a:solidFill>
                  <a:srgbClr val="3D4256"/>
                </a:solidFill>
                <a:latin typeface="Roboto"/>
                <a:ea typeface="Roboto"/>
                <a:cs typeface="Roboto"/>
                <a:sym typeface="Roboto"/>
              </a:rPr>
              <a:t>Kaiser Family Foundation</a:t>
            </a:r>
            <a:endParaRPr dirty="0">
              <a:latin typeface="Roboto"/>
              <a:ea typeface="Roboto"/>
              <a:cs typeface="Roboto"/>
              <a:sym typeface="Roboto"/>
            </a:endParaRPr>
          </a:p>
        </p:txBody>
      </p:sp>
      <p:sp>
        <p:nvSpPr>
          <p:cNvPr id="166" name="Google Shape;166;p18"/>
          <p:cNvSpPr txBox="1"/>
          <p:nvPr/>
        </p:nvSpPr>
        <p:spPr>
          <a:xfrm>
            <a:off x="619125" y="409174"/>
            <a:ext cx="85601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493D"/>
              </a:buClr>
              <a:buSzPts val="4000"/>
              <a:buFont typeface="Arial"/>
              <a:buNone/>
            </a:pPr>
            <a:r>
              <a:rPr lang="en-US" sz="4000" b="0" i="0" u="none" strike="noStrike" cap="none" dirty="0">
                <a:solidFill>
                  <a:srgbClr val="E2493D"/>
                </a:solidFill>
                <a:latin typeface="Arial"/>
                <a:ea typeface="Arial"/>
                <a:cs typeface="Arial"/>
                <a:sym typeface="Arial"/>
              </a:rPr>
              <a:t>PANELISTS</a:t>
            </a:r>
            <a:endParaRPr dirty="0"/>
          </a:p>
        </p:txBody>
      </p:sp>
      <p:sp>
        <p:nvSpPr>
          <p:cNvPr id="7" name="Google Shape;148;p18">
            <a:extLst>
              <a:ext uri="{FF2B5EF4-FFF2-40B4-BE49-F238E27FC236}">
                <a16:creationId xmlns:a16="http://schemas.microsoft.com/office/drawing/2014/main" id="{A80E5F7A-9003-9FF6-03B9-C4DB2F7F1B3E}"/>
              </a:ext>
            </a:extLst>
          </p:cNvPr>
          <p:cNvSpPr/>
          <p:nvPr/>
        </p:nvSpPr>
        <p:spPr>
          <a:xfrm>
            <a:off x="6864795" y="4498933"/>
            <a:ext cx="3995824" cy="13335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156;p18">
            <a:extLst>
              <a:ext uri="{FF2B5EF4-FFF2-40B4-BE49-F238E27FC236}">
                <a16:creationId xmlns:a16="http://schemas.microsoft.com/office/drawing/2014/main" id="{7B17997A-E6F2-00D5-762E-C91D19904B0E}"/>
              </a:ext>
            </a:extLst>
          </p:cNvPr>
          <p:cNvSpPr txBox="1"/>
          <p:nvPr/>
        </p:nvSpPr>
        <p:spPr>
          <a:xfrm>
            <a:off x="7597528" y="4545793"/>
            <a:ext cx="2844600"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3D4256"/>
                </a:solidFill>
                <a:latin typeface="Roboto"/>
                <a:ea typeface="Roboto"/>
                <a:cs typeface="Roboto"/>
                <a:sym typeface="Roboto"/>
              </a:rPr>
              <a:t>Kate Massey, MPA</a:t>
            </a:r>
          </a:p>
          <a:p>
            <a:pPr marL="0" marR="0" lvl="0" indent="0" algn="l" rtl="0">
              <a:spcBef>
                <a:spcPts val="0"/>
              </a:spcBef>
              <a:spcAft>
                <a:spcPts val="0"/>
              </a:spcAft>
              <a:buNone/>
            </a:pPr>
            <a:r>
              <a:rPr lang="en-US" dirty="0">
                <a:solidFill>
                  <a:srgbClr val="3D4256"/>
                </a:solidFill>
                <a:latin typeface="Roboto"/>
                <a:ea typeface="Roboto"/>
                <a:cs typeface="Roboto"/>
                <a:sym typeface="Roboto"/>
              </a:rPr>
              <a:t>Medicaid and CHIP Payment and Access Commission</a:t>
            </a:r>
            <a:endParaRPr lang="en-US" b="1" dirty="0">
              <a:solidFill>
                <a:srgbClr val="3D4256"/>
              </a:solidFill>
              <a:latin typeface="Roboto"/>
              <a:ea typeface="Roboto"/>
              <a:cs typeface="Roboto"/>
              <a:sym typeface="Roboto"/>
            </a:endParaRPr>
          </a:p>
        </p:txBody>
      </p:sp>
      <p:pic>
        <p:nvPicPr>
          <p:cNvPr id="6" name="Picture 5" descr="A person sitting in a chair&#10;&#10;Description automatically generated">
            <a:extLst>
              <a:ext uri="{FF2B5EF4-FFF2-40B4-BE49-F238E27FC236}">
                <a16:creationId xmlns:a16="http://schemas.microsoft.com/office/drawing/2014/main" id="{685D621A-725A-309B-9A86-B93AE6A941B5}"/>
              </a:ext>
            </a:extLst>
          </p:cNvPr>
          <p:cNvPicPr>
            <a:picLocks noChangeAspect="1"/>
          </p:cNvPicPr>
          <p:nvPr/>
        </p:nvPicPr>
        <p:blipFill>
          <a:blip r:embed="rId4"/>
          <a:stretch>
            <a:fillRect/>
          </a:stretch>
        </p:blipFill>
        <p:spPr>
          <a:xfrm>
            <a:off x="532847" y="2060398"/>
            <a:ext cx="1311317" cy="1311317"/>
          </a:xfrm>
          <a:prstGeom prst="rect">
            <a:avLst/>
          </a:prstGeom>
        </p:spPr>
      </p:pic>
      <p:pic>
        <p:nvPicPr>
          <p:cNvPr id="11" name="Picture 10" descr="A close-up of a person smiling&#10;&#10;Description automatically generated">
            <a:extLst>
              <a:ext uri="{FF2B5EF4-FFF2-40B4-BE49-F238E27FC236}">
                <a16:creationId xmlns:a16="http://schemas.microsoft.com/office/drawing/2014/main" id="{5189340D-E598-1336-7D13-11806E4CAF4D}"/>
              </a:ext>
            </a:extLst>
          </p:cNvPr>
          <p:cNvPicPr>
            <a:picLocks noChangeAspect="1"/>
          </p:cNvPicPr>
          <p:nvPr/>
        </p:nvPicPr>
        <p:blipFill>
          <a:blip r:embed="rId5"/>
          <a:stretch>
            <a:fillRect/>
          </a:stretch>
        </p:blipFill>
        <p:spPr>
          <a:xfrm>
            <a:off x="6198045" y="2038215"/>
            <a:ext cx="1333500" cy="1333500"/>
          </a:xfrm>
          <a:prstGeom prst="rect">
            <a:avLst/>
          </a:prstGeom>
        </p:spPr>
      </p:pic>
      <p:pic>
        <p:nvPicPr>
          <p:cNvPr id="14" name="Picture 13" descr="A close-up of a person smiling&#10;&#10;Description automatically generated">
            <a:extLst>
              <a:ext uri="{FF2B5EF4-FFF2-40B4-BE49-F238E27FC236}">
                <a16:creationId xmlns:a16="http://schemas.microsoft.com/office/drawing/2014/main" id="{C75A3DF0-DD20-D70C-1FAD-B98E0D5553B9}"/>
              </a:ext>
            </a:extLst>
          </p:cNvPr>
          <p:cNvPicPr>
            <a:picLocks noChangeAspect="1"/>
          </p:cNvPicPr>
          <p:nvPr/>
        </p:nvPicPr>
        <p:blipFill>
          <a:blip r:embed="rId6"/>
          <a:stretch>
            <a:fillRect/>
          </a:stretch>
        </p:blipFill>
        <p:spPr>
          <a:xfrm>
            <a:off x="517097" y="4478950"/>
            <a:ext cx="1333500" cy="1333500"/>
          </a:xfrm>
          <a:prstGeom prst="rect">
            <a:avLst/>
          </a:prstGeom>
        </p:spPr>
      </p:pic>
      <p:pic>
        <p:nvPicPr>
          <p:cNvPr id="3" name="Picture 2" descr="A person smiling for a picture&#10;&#10;Description automatically generated">
            <a:extLst>
              <a:ext uri="{FF2B5EF4-FFF2-40B4-BE49-F238E27FC236}">
                <a16:creationId xmlns:a16="http://schemas.microsoft.com/office/drawing/2014/main" id="{2725E9FF-75C1-0EF2-25B2-FB16AF89E4A0}"/>
              </a:ext>
            </a:extLst>
          </p:cNvPr>
          <p:cNvPicPr>
            <a:picLocks noChangeAspect="1"/>
          </p:cNvPicPr>
          <p:nvPr/>
        </p:nvPicPr>
        <p:blipFill>
          <a:blip r:embed="rId7"/>
          <a:stretch>
            <a:fillRect/>
          </a:stretch>
        </p:blipFill>
        <p:spPr>
          <a:xfrm>
            <a:off x="6093140" y="4498933"/>
            <a:ext cx="1333500" cy="133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3"/>
          <p:cNvSpPr/>
          <p:nvPr/>
        </p:nvSpPr>
        <p:spPr>
          <a:xfrm>
            <a:off x="2462080" y="2478087"/>
            <a:ext cx="8440303" cy="2062103"/>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4" name="Google Shape;314;p23"/>
          <p:cNvSpPr txBox="1"/>
          <p:nvPr/>
        </p:nvSpPr>
        <p:spPr>
          <a:xfrm>
            <a:off x="4709483" y="2601238"/>
            <a:ext cx="6192900"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3D4256"/>
                </a:solidFill>
                <a:effectLst/>
                <a:uLnTx/>
                <a:uFillTx/>
                <a:latin typeface="Roboto"/>
                <a:ea typeface="Roboto"/>
                <a:cs typeface="Roboto"/>
                <a:sym typeface="Roboto"/>
              </a:rPr>
              <a:t>Marcus Johnson, M.S., </a:t>
            </a:r>
            <a:r>
              <a:rPr lang="en-US" sz="3600" b="1" dirty="0">
                <a:solidFill>
                  <a:srgbClr val="3D4256"/>
                </a:solidFill>
                <a:latin typeface="Roboto"/>
                <a:ea typeface="Roboto"/>
                <a:cs typeface="Roboto"/>
                <a:sym typeface="Roboto"/>
              </a:rPr>
              <a:t>MSW</a:t>
            </a:r>
            <a:endParaRPr kumimoji="0"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Advocacy Programs &amp; Initiatives Manager</a:t>
            </a:r>
            <a:endParaRPr lang="en-US" sz="2800" dirty="0">
              <a:latin typeface="Roboto"/>
              <a:ea typeface="Roboto"/>
              <a:cs typeface="Roboto"/>
              <a:sym typeface="Roboto"/>
            </a:endParaRPr>
          </a:p>
          <a:p>
            <a:pPr marL="0" marR="0" lvl="0" indent="0" algn="l" rtl="0">
              <a:spcBef>
                <a:spcPts val="0"/>
              </a:spcBef>
              <a:spcAft>
                <a:spcPts val="0"/>
              </a:spcAft>
              <a:buNone/>
            </a:pPr>
            <a:r>
              <a:rPr lang="en-US" sz="2800" dirty="0">
                <a:solidFill>
                  <a:srgbClr val="3D4256"/>
                </a:solidFill>
                <a:latin typeface="Roboto"/>
                <a:ea typeface="Roboto"/>
                <a:cs typeface="Roboto"/>
                <a:sym typeface="Roboto"/>
              </a:rPr>
              <a:t>Independence Care System</a:t>
            </a:r>
            <a:endParaRPr lang="en-US" sz="2800" dirty="0">
              <a:latin typeface="Roboto"/>
              <a:ea typeface="Roboto"/>
              <a:cs typeface="Roboto"/>
              <a:sym typeface="Roboto"/>
            </a:endParaRPr>
          </a:p>
        </p:txBody>
      </p:sp>
      <p:sp>
        <p:nvSpPr>
          <p:cNvPr id="316" name="Google Shape;316;p23"/>
          <p:cNvSpPr/>
          <p:nvPr/>
        </p:nvSpPr>
        <p:spPr>
          <a:xfrm>
            <a:off x="0" y="0"/>
            <a:ext cx="1999566" cy="6858000"/>
          </a:xfrm>
          <a:prstGeom prst="rect">
            <a:avLst/>
          </a:prstGeom>
          <a:solidFill>
            <a:srgbClr val="3D425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8" name="Google Shape;318;p23"/>
          <p:cNvPicPr preferRelativeResize="0"/>
          <p:nvPr/>
        </p:nvPicPr>
        <p:blipFill rotWithShape="1">
          <a:blip r:embed="rId3">
            <a:alphaModFix/>
          </a:blip>
          <a:srcRect l="83599"/>
          <a:stretch/>
        </p:blipFill>
        <p:spPr>
          <a:xfrm flipH="1">
            <a:off x="0" y="-1"/>
            <a:ext cx="1999566" cy="6858000"/>
          </a:xfrm>
          <a:prstGeom prst="rect">
            <a:avLst/>
          </a:prstGeom>
          <a:noFill/>
          <a:ln>
            <a:noFill/>
          </a:ln>
        </p:spPr>
      </p:pic>
      <p:pic>
        <p:nvPicPr>
          <p:cNvPr id="320" name="Google Shape;320;p23" descr="Logo&#10;&#10;Description automatically generated"/>
          <p:cNvPicPr preferRelativeResize="0"/>
          <p:nvPr/>
        </p:nvPicPr>
        <p:blipFill rotWithShape="1">
          <a:blip r:embed="rId4">
            <a:alphaModFix/>
          </a:blip>
          <a:srcRect/>
          <a:stretch/>
        </p:blipFill>
        <p:spPr>
          <a:xfrm>
            <a:off x="11338100" y="6062463"/>
            <a:ext cx="442418" cy="440952"/>
          </a:xfrm>
          <a:prstGeom prst="rect">
            <a:avLst/>
          </a:prstGeom>
          <a:noFill/>
          <a:ln>
            <a:noFill/>
          </a:ln>
        </p:spPr>
      </p:pic>
      <p:sp>
        <p:nvSpPr>
          <p:cNvPr id="321" name="Google Shape;321;p23"/>
          <p:cNvSpPr/>
          <p:nvPr/>
        </p:nvSpPr>
        <p:spPr>
          <a:xfrm>
            <a:off x="11089513" y="6012350"/>
            <a:ext cx="939600" cy="54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person sitting in a chair&#10;&#10;Description automatically generated">
            <a:extLst>
              <a:ext uri="{FF2B5EF4-FFF2-40B4-BE49-F238E27FC236}">
                <a16:creationId xmlns:a16="http://schemas.microsoft.com/office/drawing/2014/main" id="{6E1CD3E7-F3FA-338B-D364-C62F66EC4A44}"/>
              </a:ext>
            </a:extLst>
          </p:cNvPr>
          <p:cNvPicPr>
            <a:picLocks noChangeAspect="1"/>
          </p:cNvPicPr>
          <p:nvPr/>
        </p:nvPicPr>
        <p:blipFill>
          <a:blip r:embed="rId5"/>
          <a:stretch>
            <a:fillRect/>
          </a:stretch>
        </p:blipFill>
        <p:spPr>
          <a:xfrm>
            <a:off x="2462080" y="2478087"/>
            <a:ext cx="2062103" cy="2062103"/>
          </a:xfrm>
          <a:prstGeom prst="rect">
            <a:avLst/>
          </a:prstGeom>
        </p:spPr>
      </p:pic>
    </p:spTree>
    <p:extLst>
      <p:ext uri="{BB962C8B-B14F-4D97-AF65-F5344CB8AC3E}">
        <p14:creationId xmlns:p14="http://schemas.microsoft.com/office/powerpoint/2010/main" val="365904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28D70F-F74F-1B76-E37C-852EED8CFF48}"/>
              </a:ext>
            </a:extLst>
          </p:cNvPr>
          <p:cNvPicPr>
            <a:picLocks noChangeAspect="1"/>
          </p:cNvPicPr>
          <p:nvPr/>
        </p:nvPicPr>
        <p:blipFill>
          <a:blip r:embed="rId3"/>
          <a:stretch>
            <a:fillRect/>
          </a:stretch>
        </p:blipFill>
        <p:spPr>
          <a:xfrm>
            <a:off x="2112542" y="0"/>
            <a:ext cx="9528895" cy="6858000"/>
          </a:xfrm>
          <a:prstGeom prst="rect">
            <a:avLst/>
          </a:prstGeom>
        </p:spPr>
      </p:pic>
      <p:sp>
        <p:nvSpPr>
          <p:cNvPr id="6" name="Title 24">
            <a:extLst>
              <a:ext uri="{FF2B5EF4-FFF2-40B4-BE49-F238E27FC236}">
                <a16:creationId xmlns:a16="http://schemas.microsoft.com/office/drawing/2014/main" id="{9E2291D9-7695-1B0A-5012-DAA4E2465F4C}"/>
              </a:ext>
            </a:extLst>
          </p:cNvPr>
          <p:cNvSpPr txBox="1">
            <a:spLocks/>
          </p:cNvSpPr>
          <p:nvPr/>
        </p:nvSpPr>
        <p:spPr>
          <a:xfrm>
            <a:off x="1454961" y="2186563"/>
            <a:ext cx="9620580" cy="697566"/>
          </a:xfrm>
          <a:prstGeom prst="rect">
            <a:avLst/>
          </a:prstGeom>
        </p:spPr>
        <p:txBody>
          <a:bodyPr>
            <a:noAutofit/>
          </a:bodyPr>
          <a:lst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a:lstStyle>
          <a:p>
            <a:pPr algn="ctr" defTabSz="914422">
              <a:buClrTx/>
            </a:pPr>
            <a:r>
              <a:rPr lang="en-US" sz="1900" dirty="0">
                <a:solidFill>
                  <a:prstClr val="white"/>
                </a:solidFill>
                <a:latin typeface="Roboto" panose="02000000000000000000" pitchFamily="2" charset="0"/>
                <a:ea typeface="Roboto" panose="02000000000000000000" pitchFamily="2" charset="0"/>
                <a:cs typeface="Roboto" panose="02000000000000000000" pitchFamily="2" charset="0"/>
              </a:rPr>
              <a:t>Alliance for Health Policy:</a:t>
            </a:r>
          </a:p>
          <a:p>
            <a:pPr algn="ctr" defTabSz="914422">
              <a:buClrTx/>
            </a:pPr>
            <a:r>
              <a:rPr lang="en-US" sz="1900" b="1" dirty="0">
                <a:solidFill>
                  <a:prstClr val="white"/>
                </a:solidFill>
                <a:latin typeface="Roboto" panose="02000000000000000000" pitchFamily="2" charset="0"/>
                <a:ea typeface="Roboto" panose="02000000000000000000" pitchFamily="2" charset="0"/>
                <a:cs typeface="Roboto" panose="02000000000000000000" pitchFamily="2" charset="0"/>
              </a:rPr>
              <a:t>Navigating Complex Systems: Policy Opportunities for Dual Eligible Individuals</a:t>
            </a:r>
          </a:p>
          <a:p>
            <a:pPr algn="ctr" defTabSz="914422">
              <a:buClrTx/>
            </a:pPr>
            <a:endParaRPr lang="en-US" sz="1900" b="1" dirty="0">
              <a:solidFill>
                <a:prstClr val="white"/>
              </a:solidFill>
              <a:latin typeface="Roboto" panose="02000000000000000000" pitchFamily="2" charset="0"/>
              <a:ea typeface="Roboto" panose="02000000000000000000" pitchFamily="2" charset="0"/>
              <a:cs typeface="Roboto" panose="02000000000000000000" pitchFamily="2" charset="0"/>
            </a:endParaRPr>
          </a:p>
          <a:p>
            <a:pPr algn="ctr" defTabSz="914422">
              <a:buClrTx/>
            </a:pPr>
            <a:endParaRPr lang="en-US" sz="1900" b="1" dirty="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7" name="Subtitle 25">
            <a:extLst>
              <a:ext uri="{FF2B5EF4-FFF2-40B4-BE49-F238E27FC236}">
                <a16:creationId xmlns:a16="http://schemas.microsoft.com/office/drawing/2014/main" id="{F133E4CD-FEB9-8C67-D325-A636D21566EF}"/>
              </a:ext>
            </a:extLst>
          </p:cNvPr>
          <p:cNvSpPr txBox="1">
            <a:spLocks/>
          </p:cNvSpPr>
          <p:nvPr/>
        </p:nvSpPr>
        <p:spPr>
          <a:xfrm>
            <a:off x="1008670" y="3211318"/>
            <a:ext cx="4976725" cy="257039"/>
          </a:xfrm>
          <a:prstGeom prst="rect">
            <a:avLst/>
          </a:prstGeom>
        </p:spPr>
        <p:txBody>
          <a:bodyPr>
            <a:no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lgn="r" defTabSz="914422">
              <a:spcBef>
                <a:spcPts val="1000"/>
              </a:spcBef>
              <a:buClrTx/>
              <a:buNone/>
            </a:pPr>
            <a:r>
              <a:rPr lang="en-US" sz="1059" dirty="0">
                <a:solidFill>
                  <a:srgbClr val="233444"/>
                </a:solidFill>
                <a:latin typeface="Roboto" panose="02000000000000000000" pitchFamily="2" charset="0"/>
                <a:ea typeface="Roboto" panose="02000000000000000000" pitchFamily="2" charset="0"/>
                <a:cs typeface="Roboto" panose="02000000000000000000" pitchFamily="2" charset="0"/>
              </a:rPr>
              <a:t>Marcus Johnson, Manager, Advocacy Programs &amp; Initiatives / March 28, 2024</a:t>
            </a:r>
          </a:p>
        </p:txBody>
      </p:sp>
    </p:spTree>
    <p:extLst>
      <p:ext uri="{BB962C8B-B14F-4D97-AF65-F5344CB8AC3E}">
        <p14:creationId xmlns:p14="http://schemas.microsoft.com/office/powerpoint/2010/main" val="127246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 basic powerpoint-test" id="{5F5AD417-1CFB-2C48-9E54-F89D1D39AF24}" vid="{2751A2BD-7320-ED43-89E2-C185166E18A1}"/>
    </a:ext>
  </a:extLst>
</a:theme>
</file>

<file path=ppt/theme/theme3.xml><?xml version="1.0" encoding="utf-8"?>
<a:theme xmlns:a="http://schemas.openxmlformats.org/drawingml/2006/main" name="1_CCA PPT Template 1-2018">
  <a:themeElements>
    <a:clrScheme name="CCA Town Hall">
      <a:dk1>
        <a:srgbClr val="000000"/>
      </a:dk1>
      <a:lt1>
        <a:srgbClr val="FFFFFF"/>
      </a:lt1>
      <a:dk2>
        <a:srgbClr val="B72029"/>
      </a:dk2>
      <a:lt2>
        <a:srgbClr val="8A8C8E"/>
      </a:lt2>
      <a:accent1>
        <a:srgbClr val="003764"/>
      </a:accent1>
      <a:accent2>
        <a:srgbClr val="00948F"/>
      </a:accent2>
      <a:accent3>
        <a:srgbClr val="6F3076"/>
      </a:accent3>
      <a:accent4>
        <a:srgbClr val="F18C21"/>
      </a:accent4>
      <a:accent5>
        <a:srgbClr val="79BC43"/>
      </a:accent5>
      <a:accent6>
        <a:srgbClr val="F6B338"/>
      </a:accent6>
      <a:hlink>
        <a:srgbClr val="004A97"/>
      </a:hlink>
      <a:folHlink>
        <a:srgbClr val="8A8C8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A PPT Template 1-2018">
  <a:themeElements>
    <a:clrScheme name="CCA Town Hall">
      <a:dk1>
        <a:srgbClr val="000000"/>
      </a:dk1>
      <a:lt1>
        <a:srgbClr val="FFFFFF"/>
      </a:lt1>
      <a:dk2>
        <a:srgbClr val="B72029"/>
      </a:dk2>
      <a:lt2>
        <a:srgbClr val="8A8C8E"/>
      </a:lt2>
      <a:accent1>
        <a:srgbClr val="003764"/>
      </a:accent1>
      <a:accent2>
        <a:srgbClr val="00948F"/>
      </a:accent2>
      <a:accent3>
        <a:srgbClr val="6F3076"/>
      </a:accent3>
      <a:accent4>
        <a:srgbClr val="F18C21"/>
      </a:accent4>
      <a:accent5>
        <a:srgbClr val="79BC43"/>
      </a:accent5>
      <a:accent6>
        <a:srgbClr val="F6B338"/>
      </a:accent6>
      <a:hlink>
        <a:srgbClr val="004A97"/>
      </a:hlink>
      <a:folHlink>
        <a:srgbClr val="8A8C8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FF Branded Template">
  <a:themeElements>
    <a:clrScheme name="KFF Brand Colors">
      <a:dk1>
        <a:srgbClr val="333333"/>
      </a:dk1>
      <a:lt1>
        <a:srgbClr val="FFFFFF"/>
      </a:lt1>
      <a:dk2>
        <a:srgbClr val="000000"/>
      </a:dk2>
      <a:lt2>
        <a:srgbClr val="CCCCCC"/>
      </a:lt2>
      <a:accent1>
        <a:srgbClr val="001E36"/>
      </a:accent1>
      <a:accent2>
        <a:srgbClr val="004B87"/>
      </a:accent2>
      <a:accent3>
        <a:srgbClr val="1A7661"/>
      </a:accent3>
      <a:accent4>
        <a:srgbClr val="00B588"/>
      </a:accent4>
      <a:accent5>
        <a:srgbClr val="93509E"/>
      </a:accent5>
      <a:accent6>
        <a:srgbClr val="A31A23"/>
      </a:accent6>
      <a:hlink>
        <a:srgbClr val="0563C1"/>
      </a:hlink>
      <a:folHlink>
        <a:srgbClr val="9350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105_KFF_Presentation-Template_Colors" id="{6629783E-8CB1-8740-A90A-E5347DA6CC2C}" vid="{41F82D36-59C5-494D-BFE1-DA34791B0BB8}"/>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PowerPoint template revised 1 16 20">
  <a:themeElements>
    <a:clrScheme name="Custom 2">
      <a:dk1>
        <a:srgbClr val="000000"/>
      </a:dk1>
      <a:lt1>
        <a:srgbClr val="FFFFFF"/>
      </a:lt1>
      <a:dk2>
        <a:srgbClr val="65666C"/>
      </a:dk2>
      <a:lt2>
        <a:srgbClr val="FFFFFF"/>
      </a:lt2>
      <a:accent1>
        <a:srgbClr val="003461"/>
      </a:accent1>
      <a:accent2>
        <a:srgbClr val="B2C7D7"/>
      </a:accent2>
      <a:accent3>
        <a:srgbClr val="008170"/>
      </a:accent3>
      <a:accent4>
        <a:srgbClr val="608BA3"/>
      </a:accent4>
      <a:accent5>
        <a:srgbClr val="CEEFEA"/>
      </a:accent5>
      <a:accent6>
        <a:srgbClr val="40434B"/>
      </a:accent6>
      <a:hlink>
        <a:srgbClr val="175676"/>
      </a:hlink>
      <a:folHlink>
        <a:srgbClr val="1756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none" rtlCol="0">
        <a:normAutofit/>
      </a:bodyPr>
      <a:lstStyle>
        <a:defPPr algn="l">
          <a:defRPr dirty="0" smtClean="0">
            <a:latin typeface="+mj-lt"/>
            <a:ea typeface="Roboto Black" panose="02000000000000000000" pitchFamily="2" charset="0"/>
          </a:defRPr>
        </a:defPPr>
      </a:lstStyle>
    </a:txDef>
  </a:objectDefaults>
  <a:extraClrSchemeLst/>
  <a:extLst>
    <a:ext uri="{05A4C25C-085E-4340-85A3-A5531E510DB2}">
      <thm15:themeFamily xmlns:thm15="http://schemas.microsoft.com/office/thememl/2012/main" name="PowerPoint Presentation Template 08.23" id="{E033D4A0-A2EF-4D8B-B36C-7DEF6FCB7306}" vid="{701FB53E-B412-4B9D-BC56-EF08B60E83D7}"/>
    </a:ext>
  </a:extLst>
</a:theme>
</file>

<file path=ppt/theme/theme8.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3824</TotalTime>
  <Words>3050</Words>
  <Application>Microsoft Office PowerPoint</Application>
  <PresentationFormat>Widescreen</PresentationFormat>
  <Paragraphs>331</Paragraphs>
  <Slides>42</Slides>
  <Notes>39</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42</vt:i4>
      </vt:variant>
    </vt:vector>
  </HeadingPairs>
  <TitlesOfParts>
    <vt:vector size="58" baseType="lpstr">
      <vt:lpstr>Roboto</vt:lpstr>
      <vt:lpstr>System Font Regular</vt:lpstr>
      <vt:lpstr>Minion Pro</vt:lpstr>
      <vt:lpstr>Calibri</vt:lpstr>
      <vt:lpstr>Roboto Regular</vt:lpstr>
      <vt:lpstr>Libre Franklin</vt:lpstr>
      <vt:lpstr>Garamond</vt:lpstr>
      <vt:lpstr>Arial</vt:lpstr>
      <vt:lpstr>Courier New</vt:lpstr>
      <vt:lpstr>Office Theme</vt:lpstr>
      <vt:lpstr>Custom Design</vt:lpstr>
      <vt:lpstr>1_CCA PPT Template 1-2018</vt:lpstr>
      <vt:lpstr>CCA PPT Template 1-2018</vt:lpstr>
      <vt:lpstr>KFF Branded Template</vt:lpstr>
      <vt:lpstr>1_Office Theme</vt:lpstr>
      <vt:lpstr>PowerPoint template revised 1 16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Policy Opportunities for Dually Eligible Individuals</vt:lpstr>
      <vt:lpstr>Dual-eligible enrollees have higher per-person costs than other Medicare or Medicaid beneficiaries.</vt:lpstr>
      <vt:lpstr>Dual-eligible individuals are a heterogeneous group, but generally have low incomes and significant health needs.</vt:lpstr>
      <vt:lpstr>There is a long history of efforts to integrate Medicare and Medicaid, with many current options available.</vt:lpstr>
      <vt:lpstr>Fewer Than 5% of Dual-Eligible Individuals Are Enrolled in Joint Coverage Arrangements</vt:lpstr>
      <vt:lpstr>More than half of the states are leveraging their contracts with D-SNPs to support integration between Medicare and Medicaid</vt:lpstr>
      <vt:lpstr>PowerPoint Presentation</vt:lpstr>
      <vt:lpstr>PowerPoint Presentation</vt:lpstr>
      <vt:lpstr>Alliance for Health Policy: Navigating Complex Systems: Policy Opportunities for Dually Eligible Individuals  Michelle Herman Soper March 28, 2024</vt:lpstr>
      <vt:lpstr>CCA Today</vt:lpstr>
      <vt:lpstr>Member Demographics</vt:lpstr>
      <vt:lpstr>Key Program Principles to Advance Integrated Care:  An Integrated Health Plan Perspective </vt:lpstr>
      <vt:lpstr>What Fundamentals Do States Need to Advance Integration? </vt:lpstr>
      <vt:lpstr>PowerPoint Presentation</vt:lpstr>
      <vt:lpstr>PowerPoint Presentation</vt:lpstr>
      <vt:lpstr>MACPAC: Policy Approaches for Improving Care for Dually Eligible Beneficiaries</vt:lpstr>
      <vt:lpstr>Data on Dually Eligible Beneficiaries, CY 2021</vt:lpstr>
      <vt:lpstr>Demographic Characteristics: Comparing Dual and Non-Dual Beneficiaries, CY 2021</vt:lpstr>
      <vt:lpstr>Policy Approaches for Improving Care for Dually Eligible Beneficiaries</vt:lpstr>
      <vt:lpstr>Relevant MACPAC Recommendations</vt:lpstr>
      <vt:lpstr>Relevant MACPAC Recommendations, cont.</vt:lpstr>
      <vt:lpstr>MACPAC: Policy Approaches for Improving Care for Dually Eligible Beneficiaries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Amaya Hampton</cp:lastModifiedBy>
  <cp:revision>1</cp:revision>
  <dcterms:modified xsi:type="dcterms:W3CDTF">2024-03-28T16:33:56Z</dcterms:modified>
</cp:coreProperties>
</file>